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21"/>
  </p:notesMasterIdLst>
  <p:handoutMasterIdLst>
    <p:handoutMasterId r:id="rId22"/>
  </p:handoutMasterIdLst>
  <p:sldIdLst>
    <p:sldId id="256" r:id="rId2"/>
    <p:sldId id="272" r:id="rId3"/>
    <p:sldId id="277" r:id="rId4"/>
    <p:sldId id="264" r:id="rId5"/>
    <p:sldId id="270" r:id="rId6"/>
    <p:sldId id="257" r:id="rId7"/>
    <p:sldId id="258" r:id="rId8"/>
    <p:sldId id="259" r:id="rId9"/>
    <p:sldId id="273" r:id="rId10"/>
    <p:sldId id="260" r:id="rId11"/>
    <p:sldId id="261" r:id="rId12"/>
    <p:sldId id="274" r:id="rId13"/>
    <p:sldId id="275" r:id="rId14"/>
    <p:sldId id="262" r:id="rId15"/>
    <p:sldId id="265" r:id="rId16"/>
    <p:sldId id="266" r:id="rId17"/>
    <p:sldId id="267" r:id="rId18"/>
    <p:sldId id="268" r:id="rId19"/>
    <p:sldId id="269"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6"/>
    <a:srgbClr val="669999"/>
    <a:srgbClr val="9EB9B9"/>
    <a:srgbClr val="CCCC00"/>
    <a:srgbClr val="D8D8E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10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274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DA97B2-15C3-45BC-ACD7-8909925792D8}" type="doc">
      <dgm:prSet loTypeId="urn:microsoft.com/office/officeart/2005/8/layout/hierarchy3" loCatId="hierarchy" qsTypeId="urn:microsoft.com/office/officeart/2005/8/quickstyle/simple1" qsCatId="simple" csTypeId="urn:microsoft.com/office/officeart/2005/8/colors/accent2_4" csCatId="accent2" phldr="1"/>
      <dgm:spPr/>
      <dgm:t>
        <a:bodyPr/>
        <a:lstStyle/>
        <a:p>
          <a:endParaRPr lang="en-US"/>
        </a:p>
      </dgm:t>
    </dgm:pt>
    <dgm:pt modelId="{091ABA26-F5A7-46E6-B933-A3D4E9DF2EF8}">
      <dgm:prSet phldrT="[Text]"/>
      <dgm:spPr/>
      <dgm:t>
        <a:bodyPr/>
        <a:lstStyle/>
        <a:p>
          <a:r>
            <a:rPr lang="en-US" dirty="0">
              <a:latin typeface="Montserrat"/>
            </a:rPr>
            <a:t>Planning Phase</a:t>
          </a:r>
        </a:p>
      </dgm:t>
    </dgm:pt>
    <dgm:pt modelId="{F411030B-8FD0-4C69-B6E7-54010DB2DC96}" type="parTrans" cxnId="{0BD9355D-7BC2-4152-ADDE-23A2A3806E8C}">
      <dgm:prSet/>
      <dgm:spPr/>
      <dgm:t>
        <a:bodyPr/>
        <a:lstStyle/>
        <a:p>
          <a:endParaRPr lang="en-US"/>
        </a:p>
      </dgm:t>
    </dgm:pt>
    <dgm:pt modelId="{305147FF-CA95-4B0A-BB39-E79F8AC43335}" type="sibTrans" cxnId="{0BD9355D-7BC2-4152-ADDE-23A2A3806E8C}">
      <dgm:prSet/>
      <dgm:spPr/>
      <dgm:t>
        <a:bodyPr/>
        <a:lstStyle/>
        <a:p>
          <a:endParaRPr lang="en-US"/>
        </a:p>
      </dgm:t>
    </dgm:pt>
    <dgm:pt modelId="{1C58AEA6-2A33-40F9-9568-4EAA29E47FD7}">
      <dgm:prSet phldrT="[Text]"/>
      <dgm:spPr/>
      <dgm:t>
        <a:bodyPr/>
        <a:lstStyle/>
        <a:p>
          <a:r>
            <a:rPr lang="en-US" dirty="0">
              <a:latin typeface="Montserrat"/>
            </a:rPr>
            <a:t>Define Objectives and Scope</a:t>
          </a:r>
        </a:p>
      </dgm:t>
    </dgm:pt>
    <dgm:pt modelId="{86D9E3E8-A808-4821-B568-4A231E808374}" type="parTrans" cxnId="{110855B4-418A-4ABD-AF1B-89716073554E}">
      <dgm:prSet/>
      <dgm:spPr/>
      <dgm:t>
        <a:bodyPr/>
        <a:lstStyle/>
        <a:p>
          <a:endParaRPr lang="en-US"/>
        </a:p>
      </dgm:t>
    </dgm:pt>
    <dgm:pt modelId="{B23EB84A-E737-4EAF-8B00-2B26855798D9}" type="sibTrans" cxnId="{110855B4-418A-4ABD-AF1B-89716073554E}">
      <dgm:prSet/>
      <dgm:spPr/>
      <dgm:t>
        <a:bodyPr/>
        <a:lstStyle/>
        <a:p>
          <a:endParaRPr lang="en-US"/>
        </a:p>
      </dgm:t>
    </dgm:pt>
    <dgm:pt modelId="{DE5F8FEB-4D48-494E-ADB0-6EA8F2DF637A}">
      <dgm:prSet phldrT="[Text]"/>
      <dgm:spPr/>
      <dgm:t>
        <a:bodyPr/>
        <a:lstStyle/>
        <a:p>
          <a:r>
            <a:rPr lang="en-US" dirty="0">
              <a:latin typeface="Montserrat"/>
            </a:rPr>
            <a:t>Gather Requirements</a:t>
          </a:r>
        </a:p>
      </dgm:t>
    </dgm:pt>
    <dgm:pt modelId="{98CBA967-717F-4049-87FF-4170CD62862B}" type="parTrans" cxnId="{4440F0A5-47C9-4C3F-9F4D-D6B4DF0A661C}">
      <dgm:prSet/>
      <dgm:spPr/>
      <dgm:t>
        <a:bodyPr/>
        <a:lstStyle/>
        <a:p>
          <a:endParaRPr lang="en-US"/>
        </a:p>
      </dgm:t>
    </dgm:pt>
    <dgm:pt modelId="{6D4A64A8-35BB-4716-AB96-67BF0F39AA96}" type="sibTrans" cxnId="{4440F0A5-47C9-4C3F-9F4D-D6B4DF0A661C}">
      <dgm:prSet/>
      <dgm:spPr/>
      <dgm:t>
        <a:bodyPr/>
        <a:lstStyle/>
        <a:p>
          <a:endParaRPr lang="en-US"/>
        </a:p>
      </dgm:t>
    </dgm:pt>
    <dgm:pt modelId="{97003CDB-930B-402E-938E-439F48099A65}">
      <dgm:prSet phldrT="[Text]"/>
      <dgm:spPr/>
      <dgm:t>
        <a:bodyPr/>
        <a:lstStyle/>
        <a:p>
          <a:r>
            <a:rPr lang="en-US" dirty="0">
              <a:latin typeface="Montserrat"/>
            </a:rPr>
            <a:t>Design Phase</a:t>
          </a:r>
        </a:p>
      </dgm:t>
    </dgm:pt>
    <dgm:pt modelId="{0E87F188-E3FF-4EE2-ACF1-D64B8FB6E6C8}" type="parTrans" cxnId="{C0C1DC3E-5B41-4BC5-926F-B0C119B2F706}">
      <dgm:prSet/>
      <dgm:spPr/>
      <dgm:t>
        <a:bodyPr/>
        <a:lstStyle/>
        <a:p>
          <a:endParaRPr lang="en-US"/>
        </a:p>
      </dgm:t>
    </dgm:pt>
    <dgm:pt modelId="{97AA18ED-654E-4599-A351-3A29278A8E83}" type="sibTrans" cxnId="{C0C1DC3E-5B41-4BC5-926F-B0C119B2F706}">
      <dgm:prSet/>
      <dgm:spPr/>
      <dgm:t>
        <a:bodyPr/>
        <a:lstStyle/>
        <a:p>
          <a:endParaRPr lang="en-US"/>
        </a:p>
      </dgm:t>
    </dgm:pt>
    <dgm:pt modelId="{A5B295B4-6621-4496-939D-0A604B1A36CC}">
      <dgm:prSet phldrT="[Text]"/>
      <dgm:spPr/>
      <dgm:t>
        <a:bodyPr/>
        <a:lstStyle/>
        <a:p>
          <a:r>
            <a:rPr lang="en-US" dirty="0">
              <a:latin typeface="Montserrat"/>
            </a:rPr>
            <a:t>Conceptual Design</a:t>
          </a:r>
        </a:p>
      </dgm:t>
    </dgm:pt>
    <dgm:pt modelId="{1D63D666-7A3A-4D29-A598-39CB481B5558}" type="parTrans" cxnId="{2B8FDCE7-6D66-473C-9F73-8B3CA5F4B2C8}">
      <dgm:prSet/>
      <dgm:spPr/>
      <dgm:t>
        <a:bodyPr/>
        <a:lstStyle/>
        <a:p>
          <a:endParaRPr lang="en-US"/>
        </a:p>
      </dgm:t>
    </dgm:pt>
    <dgm:pt modelId="{9C7585AA-A415-44A2-B39D-EFFA59A047DF}" type="sibTrans" cxnId="{2B8FDCE7-6D66-473C-9F73-8B3CA5F4B2C8}">
      <dgm:prSet/>
      <dgm:spPr/>
      <dgm:t>
        <a:bodyPr/>
        <a:lstStyle/>
        <a:p>
          <a:endParaRPr lang="en-US"/>
        </a:p>
      </dgm:t>
    </dgm:pt>
    <dgm:pt modelId="{B387849F-9B7F-42CD-80C9-D7511D27CE62}">
      <dgm:prSet phldrT="[Text]"/>
      <dgm:spPr/>
      <dgm:t>
        <a:bodyPr/>
        <a:lstStyle/>
        <a:p>
          <a:r>
            <a:rPr lang="en-US" dirty="0">
              <a:latin typeface="Montserrat"/>
            </a:rPr>
            <a:t>Technical Design</a:t>
          </a:r>
        </a:p>
      </dgm:t>
    </dgm:pt>
    <dgm:pt modelId="{24F6A77A-C549-458D-9257-A1AB4DB63380}" type="parTrans" cxnId="{803FBD9A-4635-4F14-B04F-4EEF66DBFD23}">
      <dgm:prSet/>
      <dgm:spPr/>
      <dgm:t>
        <a:bodyPr/>
        <a:lstStyle/>
        <a:p>
          <a:endParaRPr lang="en-US"/>
        </a:p>
      </dgm:t>
    </dgm:pt>
    <dgm:pt modelId="{F960F7AD-A18D-4C26-BD28-6756D83CD9AC}" type="sibTrans" cxnId="{803FBD9A-4635-4F14-B04F-4EEF66DBFD23}">
      <dgm:prSet/>
      <dgm:spPr/>
      <dgm:t>
        <a:bodyPr/>
        <a:lstStyle/>
        <a:p>
          <a:endParaRPr lang="en-US"/>
        </a:p>
      </dgm:t>
    </dgm:pt>
    <dgm:pt modelId="{F50336FA-A834-41C8-8D84-2A48C5E57A01}">
      <dgm:prSet phldrT="[Text]"/>
      <dgm:spPr/>
      <dgm:t>
        <a:bodyPr/>
        <a:lstStyle/>
        <a:p>
          <a:r>
            <a:rPr lang="en-US" dirty="0">
              <a:latin typeface="Montserrat"/>
            </a:rPr>
            <a:t>Implementation Phase</a:t>
          </a:r>
        </a:p>
      </dgm:t>
    </dgm:pt>
    <dgm:pt modelId="{EF0F7F16-4AEB-4B07-8EEB-440615F854F1}" type="parTrans" cxnId="{19C3347D-9E8C-410D-8D01-E990A832C412}">
      <dgm:prSet/>
      <dgm:spPr/>
      <dgm:t>
        <a:bodyPr/>
        <a:lstStyle/>
        <a:p>
          <a:endParaRPr lang="en-US"/>
        </a:p>
      </dgm:t>
    </dgm:pt>
    <dgm:pt modelId="{59F6F1C2-7378-4B06-A0E1-26E1AC249AC6}" type="sibTrans" cxnId="{19C3347D-9E8C-410D-8D01-E990A832C412}">
      <dgm:prSet/>
      <dgm:spPr/>
      <dgm:t>
        <a:bodyPr/>
        <a:lstStyle/>
        <a:p>
          <a:endParaRPr lang="en-US"/>
        </a:p>
      </dgm:t>
    </dgm:pt>
    <dgm:pt modelId="{1C48EF41-C90A-4757-9E62-E05B4FE3624C}">
      <dgm:prSet phldrT="[Text]"/>
      <dgm:spPr/>
      <dgm:t>
        <a:bodyPr/>
        <a:lstStyle/>
        <a:p>
          <a:r>
            <a:rPr lang="en-US" dirty="0">
              <a:latin typeface="Montserrat"/>
            </a:rPr>
            <a:t>Set Up Development Environment</a:t>
          </a:r>
        </a:p>
      </dgm:t>
    </dgm:pt>
    <dgm:pt modelId="{E79BB254-A7EF-4908-A1A8-8B838D22B83F}" type="parTrans" cxnId="{AB16C783-A87C-4A9B-A592-BFD38BA5DF42}">
      <dgm:prSet/>
      <dgm:spPr/>
      <dgm:t>
        <a:bodyPr/>
        <a:lstStyle/>
        <a:p>
          <a:endParaRPr lang="en-US"/>
        </a:p>
      </dgm:t>
    </dgm:pt>
    <dgm:pt modelId="{91F3AF1A-202B-4A99-9CD8-95A4D5C6AE22}" type="sibTrans" cxnId="{AB16C783-A87C-4A9B-A592-BFD38BA5DF42}">
      <dgm:prSet/>
      <dgm:spPr/>
      <dgm:t>
        <a:bodyPr/>
        <a:lstStyle/>
        <a:p>
          <a:endParaRPr lang="en-US"/>
        </a:p>
      </dgm:t>
    </dgm:pt>
    <dgm:pt modelId="{C61E7E8A-3EB7-4EF6-B853-3A90DB1B368F}">
      <dgm:prSet phldrT="[Text]"/>
      <dgm:spPr/>
      <dgm:t>
        <a:bodyPr/>
        <a:lstStyle/>
        <a:p>
          <a:r>
            <a:rPr lang="en-US" dirty="0">
              <a:latin typeface="Montserrat"/>
            </a:rPr>
            <a:t> Risk Assessment</a:t>
          </a:r>
        </a:p>
      </dgm:t>
    </dgm:pt>
    <dgm:pt modelId="{FE19F992-EBDC-4128-834F-40302E770F80}" type="parTrans" cxnId="{0987BAC5-8EBF-4E9E-8E6A-7F1CEF2501DD}">
      <dgm:prSet/>
      <dgm:spPr/>
      <dgm:t>
        <a:bodyPr/>
        <a:lstStyle/>
        <a:p>
          <a:endParaRPr lang="en-US"/>
        </a:p>
      </dgm:t>
    </dgm:pt>
    <dgm:pt modelId="{C4F683D4-3962-451B-AC55-2FC1E4E3FFBC}" type="sibTrans" cxnId="{0987BAC5-8EBF-4E9E-8E6A-7F1CEF2501DD}">
      <dgm:prSet/>
      <dgm:spPr/>
      <dgm:t>
        <a:bodyPr/>
        <a:lstStyle/>
        <a:p>
          <a:endParaRPr lang="en-US"/>
        </a:p>
      </dgm:t>
    </dgm:pt>
    <dgm:pt modelId="{0B414DDB-FA06-41AE-9482-223FA47FCFEE}">
      <dgm:prSet phldrT="[Text]"/>
      <dgm:spPr/>
      <dgm:t>
        <a:bodyPr/>
        <a:lstStyle/>
        <a:p>
          <a:r>
            <a:rPr lang="en-US" dirty="0">
              <a:latin typeface="Montserrat"/>
            </a:rPr>
            <a:t>Project Timeline and Milestones</a:t>
          </a:r>
        </a:p>
      </dgm:t>
    </dgm:pt>
    <dgm:pt modelId="{715E68BF-152A-4936-880E-2E40FFC04497}" type="parTrans" cxnId="{F55DC538-FACD-495A-ADDB-1458F8E2F861}">
      <dgm:prSet/>
      <dgm:spPr/>
      <dgm:t>
        <a:bodyPr/>
        <a:lstStyle/>
        <a:p>
          <a:endParaRPr lang="en-US"/>
        </a:p>
      </dgm:t>
    </dgm:pt>
    <dgm:pt modelId="{A2A1EDA8-4608-470D-A6AB-5504A812BC72}" type="sibTrans" cxnId="{F55DC538-FACD-495A-ADDB-1458F8E2F861}">
      <dgm:prSet/>
      <dgm:spPr/>
      <dgm:t>
        <a:bodyPr/>
        <a:lstStyle/>
        <a:p>
          <a:endParaRPr lang="en-US"/>
        </a:p>
      </dgm:t>
    </dgm:pt>
    <dgm:pt modelId="{4CE17447-853C-4400-8EFF-4D8A20395B09}">
      <dgm:prSet phldrT="[Text]"/>
      <dgm:spPr/>
      <dgm:t>
        <a:bodyPr/>
        <a:lstStyle/>
        <a:p>
          <a:r>
            <a:rPr lang="en-US" dirty="0">
              <a:latin typeface="Montserrat"/>
            </a:rPr>
            <a:t>NLP Component Design</a:t>
          </a:r>
        </a:p>
      </dgm:t>
    </dgm:pt>
    <dgm:pt modelId="{2BDE9DE7-8561-46DB-99E6-6D7EF8D38EBA}" type="parTrans" cxnId="{D37331F6-738C-4D61-AC16-97B1F1C7662F}">
      <dgm:prSet/>
      <dgm:spPr/>
      <dgm:t>
        <a:bodyPr/>
        <a:lstStyle/>
        <a:p>
          <a:endParaRPr lang="en-US"/>
        </a:p>
      </dgm:t>
    </dgm:pt>
    <dgm:pt modelId="{A9923DC4-966B-4302-94BA-711D71C03675}" type="sibTrans" cxnId="{D37331F6-738C-4D61-AC16-97B1F1C7662F}">
      <dgm:prSet/>
      <dgm:spPr/>
      <dgm:t>
        <a:bodyPr/>
        <a:lstStyle/>
        <a:p>
          <a:endParaRPr lang="en-US"/>
        </a:p>
      </dgm:t>
    </dgm:pt>
    <dgm:pt modelId="{822D1940-44EB-45D6-B8D4-52885AFB74F1}">
      <dgm:prSet phldrT="[Text]"/>
      <dgm:spPr/>
      <dgm:t>
        <a:bodyPr/>
        <a:lstStyle/>
        <a:p>
          <a:r>
            <a:rPr lang="en-US" dirty="0">
              <a:latin typeface="Montserrat"/>
            </a:rPr>
            <a:t>Speech-to-Text Component Design</a:t>
          </a:r>
        </a:p>
      </dgm:t>
    </dgm:pt>
    <dgm:pt modelId="{A155C8D7-D849-4EE7-BEC5-3C1394BFC881}" type="parTrans" cxnId="{97E22C4C-FD43-4940-84B3-AF201DD6D9BE}">
      <dgm:prSet/>
      <dgm:spPr/>
      <dgm:t>
        <a:bodyPr/>
        <a:lstStyle/>
        <a:p>
          <a:endParaRPr lang="en-US"/>
        </a:p>
      </dgm:t>
    </dgm:pt>
    <dgm:pt modelId="{3ED33FFD-6F03-497C-88C4-170E44B4AC88}" type="sibTrans" cxnId="{97E22C4C-FD43-4940-84B3-AF201DD6D9BE}">
      <dgm:prSet/>
      <dgm:spPr/>
      <dgm:t>
        <a:bodyPr/>
        <a:lstStyle/>
        <a:p>
          <a:endParaRPr lang="en-US"/>
        </a:p>
      </dgm:t>
    </dgm:pt>
    <dgm:pt modelId="{3E0F993F-9BE8-4D68-BED6-129717C2E1A9}">
      <dgm:prSet phldrT="[Text]"/>
      <dgm:spPr/>
      <dgm:t>
        <a:bodyPr/>
        <a:lstStyle/>
        <a:p>
          <a:r>
            <a:rPr lang="en-US" dirty="0">
              <a:latin typeface="Montserrat"/>
            </a:rPr>
            <a:t>User Interface and Experience (UI/UX) Design</a:t>
          </a:r>
        </a:p>
      </dgm:t>
    </dgm:pt>
    <dgm:pt modelId="{73687E0D-A3A3-40C3-9841-FF8281033F0E}" type="parTrans" cxnId="{07B9FB3C-60DD-46D2-A01C-1A5622D5E851}">
      <dgm:prSet/>
      <dgm:spPr/>
      <dgm:t>
        <a:bodyPr/>
        <a:lstStyle/>
        <a:p>
          <a:endParaRPr lang="en-US"/>
        </a:p>
      </dgm:t>
    </dgm:pt>
    <dgm:pt modelId="{4D666FAD-1715-4665-9A8A-16EE8BD8ACCE}" type="sibTrans" cxnId="{07B9FB3C-60DD-46D2-A01C-1A5622D5E851}">
      <dgm:prSet/>
      <dgm:spPr/>
      <dgm:t>
        <a:bodyPr/>
        <a:lstStyle/>
        <a:p>
          <a:endParaRPr lang="en-US"/>
        </a:p>
      </dgm:t>
    </dgm:pt>
    <dgm:pt modelId="{D38EF30C-C4E3-43D6-B11B-3246FB45DF84}">
      <dgm:prSet/>
      <dgm:spPr/>
      <dgm:t>
        <a:bodyPr/>
        <a:lstStyle/>
        <a:p>
          <a:r>
            <a:rPr lang="en-US" dirty="0">
              <a:latin typeface="Montserrat"/>
            </a:rPr>
            <a:t>Testing Phase</a:t>
          </a:r>
        </a:p>
      </dgm:t>
    </dgm:pt>
    <dgm:pt modelId="{FD871C28-084B-4304-90F9-275A2080417F}" type="parTrans" cxnId="{C6090949-B5B3-4BB1-BEFC-EA4796E33C36}">
      <dgm:prSet/>
      <dgm:spPr/>
      <dgm:t>
        <a:bodyPr/>
        <a:lstStyle/>
        <a:p>
          <a:endParaRPr lang="en-US"/>
        </a:p>
      </dgm:t>
    </dgm:pt>
    <dgm:pt modelId="{6311D7B4-A97A-46C0-A4C0-50B2FF6445F6}" type="sibTrans" cxnId="{C6090949-B5B3-4BB1-BEFC-EA4796E33C36}">
      <dgm:prSet/>
      <dgm:spPr/>
      <dgm:t>
        <a:bodyPr/>
        <a:lstStyle/>
        <a:p>
          <a:endParaRPr lang="en-US"/>
        </a:p>
      </dgm:t>
    </dgm:pt>
    <dgm:pt modelId="{A53C5E89-3A59-4D7D-93EE-5B666CB953DA}">
      <dgm:prSet phldrT="[Text]"/>
      <dgm:spPr/>
      <dgm:t>
        <a:bodyPr/>
        <a:lstStyle/>
        <a:p>
          <a:r>
            <a:rPr lang="en-US" dirty="0">
              <a:latin typeface="Montserrat"/>
            </a:rPr>
            <a:t>Develop NLP Module</a:t>
          </a:r>
        </a:p>
      </dgm:t>
    </dgm:pt>
    <dgm:pt modelId="{7A79A574-E6A7-43F1-ABFB-BCDA15B22F45}" type="parTrans" cxnId="{D64C3E66-2E23-43E8-B99F-F084012832F7}">
      <dgm:prSet/>
      <dgm:spPr/>
      <dgm:t>
        <a:bodyPr/>
        <a:lstStyle/>
        <a:p>
          <a:endParaRPr lang="en-US"/>
        </a:p>
      </dgm:t>
    </dgm:pt>
    <dgm:pt modelId="{6A8BD40D-650D-448E-9C59-82FD5F9505B2}" type="sibTrans" cxnId="{D64C3E66-2E23-43E8-B99F-F084012832F7}">
      <dgm:prSet/>
      <dgm:spPr/>
      <dgm:t>
        <a:bodyPr/>
        <a:lstStyle/>
        <a:p>
          <a:endParaRPr lang="en-US"/>
        </a:p>
      </dgm:t>
    </dgm:pt>
    <dgm:pt modelId="{D27963E0-D2EB-4964-A768-0B6DC07F22EA}">
      <dgm:prSet phldrT="[Text]"/>
      <dgm:spPr/>
      <dgm:t>
        <a:bodyPr/>
        <a:lstStyle/>
        <a:p>
          <a:r>
            <a:rPr lang="en-US" dirty="0">
              <a:latin typeface="Montserrat"/>
            </a:rPr>
            <a:t>Develop Speech-to-Text Module</a:t>
          </a:r>
        </a:p>
      </dgm:t>
    </dgm:pt>
    <dgm:pt modelId="{0219FBEC-B944-401D-AFB0-EFF2B6E7E294}" type="parTrans" cxnId="{241CAB98-A8B1-45CC-B5CD-3E65B3F13680}">
      <dgm:prSet/>
      <dgm:spPr/>
      <dgm:t>
        <a:bodyPr/>
        <a:lstStyle/>
        <a:p>
          <a:endParaRPr lang="en-US"/>
        </a:p>
      </dgm:t>
    </dgm:pt>
    <dgm:pt modelId="{15449BD8-7FE0-44B5-A1AB-47D388BFA43F}" type="sibTrans" cxnId="{241CAB98-A8B1-45CC-B5CD-3E65B3F13680}">
      <dgm:prSet/>
      <dgm:spPr/>
      <dgm:t>
        <a:bodyPr/>
        <a:lstStyle/>
        <a:p>
          <a:endParaRPr lang="en-US"/>
        </a:p>
      </dgm:t>
    </dgm:pt>
    <dgm:pt modelId="{C16B1B4F-E522-4139-ACD7-5EC906AB1C27}">
      <dgm:prSet phldrT="[Text]"/>
      <dgm:spPr/>
      <dgm:t>
        <a:bodyPr/>
        <a:lstStyle/>
        <a:p>
          <a:r>
            <a:rPr lang="en-US" dirty="0">
              <a:latin typeface="Montserrat"/>
            </a:rPr>
            <a:t>Implement Security Features</a:t>
          </a:r>
        </a:p>
      </dgm:t>
    </dgm:pt>
    <dgm:pt modelId="{1EE745FC-373E-45E8-99A1-68F22283981F}" type="parTrans" cxnId="{7966BC68-E4C5-407E-BC9B-C38695E44F41}">
      <dgm:prSet/>
      <dgm:spPr/>
      <dgm:t>
        <a:bodyPr/>
        <a:lstStyle/>
        <a:p>
          <a:endParaRPr lang="en-US"/>
        </a:p>
      </dgm:t>
    </dgm:pt>
    <dgm:pt modelId="{CB910B92-5FDA-447A-BD59-6B15908CC6CA}" type="sibTrans" cxnId="{7966BC68-E4C5-407E-BC9B-C38695E44F41}">
      <dgm:prSet/>
      <dgm:spPr/>
      <dgm:t>
        <a:bodyPr/>
        <a:lstStyle/>
        <a:p>
          <a:endParaRPr lang="en-US"/>
        </a:p>
      </dgm:t>
    </dgm:pt>
    <dgm:pt modelId="{C1B1A4E7-A861-4252-BEE8-6CB98A33298E}">
      <dgm:prSet/>
      <dgm:spPr/>
      <dgm:t>
        <a:bodyPr/>
        <a:lstStyle/>
        <a:p>
          <a:r>
            <a:rPr lang="en-US" dirty="0">
              <a:latin typeface="Montserrat"/>
            </a:rPr>
            <a:t>Unit Testing</a:t>
          </a:r>
        </a:p>
      </dgm:t>
    </dgm:pt>
    <dgm:pt modelId="{DF7F9CAC-4D9A-4643-9834-0285B2FC6259}" type="parTrans" cxnId="{58E041FA-7C5C-4D65-B999-A2FA898C9C24}">
      <dgm:prSet/>
      <dgm:spPr/>
      <dgm:t>
        <a:bodyPr/>
        <a:lstStyle/>
        <a:p>
          <a:endParaRPr lang="en-US"/>
        </a:p>
      </dgm:t>
    </dgm:pt>
    <dgm:pt modelId="{E70087D8-6582-464D-A408-B4477DD76BE4}" type="sibTrans" cxnId="{58E041FA-7C5C-4D65-B999-A2FA898C9C24}">
      <dgm:prSet/>
      <dgm:spPr/>
      <dgm:t>
        <a:bodyPr/>
        <a:lstStyle/>
        <a:p>
          <a:endParaRPr lang="en-US"/>
        </a:p>
      </dgm:t>
    </dgm:pt>
    <dgm:pt modelId="{E2CFFC14-E9B3-48A7-9B68-4AFF77F2D35F}">
      <dgm:prSet/>
      <dgm:spPr/>
      <dgm:t>
        <a:bodyPr/>
        <a:lstStyle/>
        <a:p>
          <a:r>
            <a:rPr lang="en-US" dirty="0">
              <a:latin typeface="Montserrat"/>
            </a:rPr>
            <a:t>Integration Testing</a:t>
          </a:r>
        </a:p>
      </dgm:t>
    </dgm:pt>
    <dgm:pt modelId="{B95C894C-0E5D-43A7-AD2F-02181C58F6FA}" type="parTrans" cxnId="{4FDB4EAA-A12F-4CD8-A1F1-D4AB08002381}">
      <dgm:prSet/>
      <dgm:spPr/>
      <dgm:t>
        <a:bodyPr/>
        <a:lstStyle/>
        <a:p>
          <a:endParaRPr lang="en-US"/>
        </a:p>
      </dgm:t>
    </dgm:pt>
    <dgm:pt modelId="{FEA6719F-D81F-4F89-BE06-5858720A3E3C}" type="sibTrans" cxnId="{4FDB4EAA-A12F-4CD8-A1F1-D4AB08002381}">
      <dgm:prSet/>
      <dgm:spPr/>
      <dgm:t>
        <a:bodyPr/>
        <a:lstStyle/>
        <a:p>
          <a:endParaRPr lang="en-US"/>
        </a:p>
      </dgm:t>
    </dgm:pt>
    <dgm:pt modelId="{47B17678-63A0-4F12-8F56-B67F4560AF45}">
      <dgm:prSet/>
      <dgm:spPr/>
      <dgm:t>
        <a:bodyPr/>
        <a:lstStyle/>
        <a:p>
          <a:r>
            <a:rPr lang="en-US" dirty="0">
              <a:latin typeface="Montserrat"/>
            </a:rPr>
            <a:t>Performance Testing</a:t>
          </a:r>
        </a:p>
      </dgm:t>
    </dgm:pt>
    <dgm:pt modelId="{F4393D59-2C55-49CE-80B5-285D4ABBED72}" type="parTrans" cxnId="{4FF12505-0551-43FA-A119-5B7DDA254D16}">
      <dgm:prSet/>
      <dgm:spPr/>
      <dgm:t>
        <a:bodyPr/>
        <a:lstStyle/>
        <a:p>
          <a:endParaRPr lang="en-US"/>
        </a:p>
      </dgm:t>
    </dgm:pt>
    <dgm:pt modelId="{F9F30367-74D0-4891-9425-00B5DCA5C6E0}" type="sibTrans" cxnId="{4FF12505-0551-43FA-A119-5B7DDA254D16}">
      <dgm:prSet/>
      <dgm:spPr/>
      <dgm:t>
        <a:bodyPr/>
        <a:lstStyle/>
        <a:p>
          <a:endParaRPr lang="en-US"/>
        </a:p>
      </dgm:t>
    </dgm:pt>
    <dgm:pt modelId="{59F00EBF-4322-47E1-BF05-C5A98C2FBB44}">
      <dgm:prSet/>
      <dgm:spPr/>
      <dgm:t>
        <a:bodyPr/>
        <a:lstStyle/>
        <a:p>
          <a:r>
            <a:rPr lang="en-US" dirty="0">
              <a:latin typeface="Montserrat"/>
            </a:rPr>
            <a:t>Security Testing</a:t>
          </a:r>
        </a:p>
      </dgm:t>
    </dgm:pt>
    <dgm:pt modelId="{25B84DBB-F4F7-461A-876F-B2D640FF7241}" type="parTrans" cxnId="{473CBBB0-709D-4464-9157-F8866BFE3208}">
      <dgm:prSet/>
      <dgm:spPr/>
      <dgm:t>
        <a:bodyPr/>
        <a:lstStyle/>
        <a:p>
          <a:endParaRPr lang="en-US"/>
        </a:p>
      </dgm:t>
    </dgm:pt>
    <dgm:pt modelId="{916B94D7-B442-4A87-B31F-BD4B46AEEC46}" type="sibTrans" cxnId="{473CBBB0-709D-4464-9157-F8866BFE3208}">
      <dgm:prSet/>
      <dgm:spPr/>
      <dgm:t>
        <a:bodyPr/>
        <a:lstStyle/>
        <a:p>
          <a:endParaRPr lang="en-US"/>
        </a:p>
      </dgm:t>
    </dgm:pt>
    <dgm:pt modelId="{E4C3E4AF-6541-44B4-8767-738851E02385}">
      <dgm:prSet/>
      <dgm:spPr/>
      <dgm:t>
        <a:bodyPr/>
        <a:lstStyle/>
        <a:p>
          <a:r>
            <a:rPr lang="en-US" dirty="0">
              <a:latin typeface="Montserrat"/>
            </a:rPr>
            <a:t>Deployment Phase</a:t>
          </a:r>
        </a:p>
      </dgm:t>
    </dgm:pt>
    <dgm:pt modelId="{506E4538-0A15-477C-A494-50FA078047A1}" type="parTrans" cxnId="{7F0FA411-14CD-4ADA-A631-9FFC7D4CCBAB}">
      <dgm:prSet/>
      <dgm:spPr/>
      <dgm:t>
        <a:bodyPr/>
        <a:lstStyle/>
        <a:p>
          <a:endParaRPr lang="en-US"/>
        </a:p>
      </dgm:t>
    </dgm:pt>
    <dgm:pt modelId="{9D222BE0-E7B7-4CA9-9002-8AD5D9EFAC43}" type="sibTrans" cxnId="{7F0FA411-14CD-4ADA-A631-9FFC7D4CCBAB}">
      <dgm:prSet/>
      <dgm:spPr/>
      <dgm:t>
        <a:bodyPr/>
        <a:lstStyle/>
        <a:p>
          <a:endParaRPr lang="en-US"/>
        </a:p>
      </dgm:t>
    </dgm:pt>
    <dgm:pt modelId="{EB54C663-D1BE-4F8D-83D1-F0473CAF39C7}">
      <dgm:prSet/>
      <dgm:spPr/>
      <dgm:t>
        <a:bodyPr/>
        <a:lstStyle/>
        <a:p>
          <a:r>
            <a:rPr lang="en-US" dirty="0">
              <a:latin typeface="Montserrat"/>
            </a:rPr>
            <a:t>Prepare Deployment Plan</a:t>
          </a:r>
        </a:p>
      </dgm:t>
    </dgm:pt>
    <dgm:pt modelId="{B6E0436F-83C3-42DD-991C-49FC9123276F}" type="parTrans" cxnId="{DFE424CE-1B08-45C9-B161-69D34F92526F}">
      <dgm:prSet/>
      <dgm:spPr/>
      <dgm:t>
        <a:bodyPr/>
        <a:lstStyle/>
        <a:p>
          <a:endParaRPr lang="en-US"/>
        </a:p>
      </dgm:t>
    </dgm:pt>
    <dgm:pt modelId="{0B92643A-6321-4C33-A316-A6360CCB4D6E}" type="sibTrans" cxnId="{DFE424CE-1B08-45C9-B161-69D34F92526F}">
      <dgm:prSet/>
      <dgm:spPr/>
      <dgm:t>
        <a:bodyPr/>
        <a:lstStyle/>
        <a:p>
          <a:endParaRPr lang="en-US"/>
        </a:p>
      </dgm:t>
    </dgm:pt>
    <dgm:pt modelId="{35B3EBCC-F85D-4C4E-B54F-E3CBDBB739B1}">
      <dgm:prSet/>
      <dgm:spPr/>
      <dgm:t>
        <a:bodyPr/>
        <a:lstStyle/>
        <a:p>
          <a:r>
            <a:rPr lang="en-US" dirty="0">
              <a:latin typeface="Montserrat"/>
            </a:rPr>
            <a:t> Set Up Production Environment</a:t>
          </a:r>
        </a:p>
      </dgm:t>
    </dgm:pt>
    <dgm:pt modelId="{8D1B77B2-4586-43E9-98A1-FCDFC5B801C4}" type="parTrans" cxnId="{AE64B2A8-4FA1-4C56-8818-FCD58362E3ED}">
      <dgm:prSet/>
      <dgm:spPr/>
      <dgm:t>
        <a:bodyPr/>
        <a:lstStyle/>
        <a:p>
          <a:endParaRPr lang="en-US"/>
        </a:p>
      </dgm:t>
    </dgm:pt>
    <dgm:pt modelId="{0FAB8A67-27B9-4530-BB93-A384D39F8304}" type="sibTrans" cxnId="{AE64B2A8-4FA1-4C56-8818-FCD58362E3ED}">
      <dgm:prSet/>
      <dgm:spPr/>
      <dgm:t>
        <a:bodyPr/>
        <a:lstStyle/>
        <a:p>
          <a:endParaRPr lang="en-US"/>
        </a:p>
      </dgm:t>
    </dgm:pt>
    <dgm:pt modelId="{000BDE0F-7A76-4628-A3F3-317C2F35AE13}">
      <dgm:prSet/>
      <dgm:spPr/>
      <dgm:t>
        <a:bodyPr/>
        <a:lstStyle/>
        <a:p>
          <a:r>
            <a:rPr lang="en-US" dirty="0">
              <a:latin typeface="Montserrat"/>
            </a:rPr>
            <a:t>Deploy Application</a:t>
          </a:r>
        </a:p>
      </dgm:t>
    </dgm:pt>
    <dgm:pt modelId="{0460A923-053E-4CEE-9EBA-ABA0CBFC9168}" type="parTrans" cxnId="{54CD5FF7-C70A-4727-A2D2-13823CE4E62F}">
      <dgm:prSet/>
      <dgm:spPr/>
      <dgm:t>
        <a:bodyPr/>
        <a:lstStyle/>
        <a:p>
          <a:endParaRPr lang="en-US"/>
        </a:p>
      </dgm:t>
    </dgm:pt>
    <dgm:pt modelId="{8EE574C0-6853-462E-8E95-40EF2D9A9E80}" type="sibTrans" cxnId="{54CD5FF7-C70A-4727-A2D2-13823CE4E62F}">
      <dgm:prSet/>
      <dgm:spPr/>
      <dgm:t>
        <a:bodyPr/>
        <a:lstStyle/>
        <a:p>
          <a:endParaRPr lang="en-US"/>
        </a:p>
      </dgm:t>
    </dgm:pt>
    <dgm:pt modelId="{BFAF78B7-E947-4E7F-9DA5-50282E1B5346}">
      <dgm:prSet/>
      <dgm:spPr/>
      <dgm:t>
        <a:bodyPr/>
        <a:lstStyle/>
        <a:p>
          <a:r>
            <a:rPr lang="en-US" dirty="0">
              <a:latin typeface="Montserrat"/>
            </a:rPr>
            <a:t>Post-Deployment Testing</a:t>
          </a:r>
        </a:p>
      </dgm:t>
    </dgm:pt>
    <dgm:pt modelId="{FFD94733-4FB0-4B7B-BA89-C1AC7C78045F}" type="parTrans" cxnId="{8AEE7FB3-F182-4707-9CFC-4A151E7B1985}">
      <dgm:prSet/>
      <dgm:spPr/>
      <dgm:t>
        <a:bodyPr/>
        <a:lstStyle/>
        <a:p>
          <a:endParaRPr lang="en-US"/>
        </a:p>
      </dgm:t>
    </dgm:pt>
    <dgm:pt modelId="{F4AFAB7E-F8AA-45B4-83F0-243EA323C1A2}" type="sibTrans" cxnId="{8AEE7FB3-F182-4707-9CFC-4A151E7B1985}">
      <dgm:prSet/>
      <dgm:spPr/>
      <dgm:t>
        <a:bodyPr/>
        <a:lstStyle/>
        <a:p>
          <a:endParaRPr lang="en-US"/>
        </a:p>
      </dgm:t>
    </dgm:pt>
    <dgm:pt modelId="{8B9F566F-8194-47B5-B7A1-B511C2C53E85}">
      <dgm:prSet/>
      <dgm:spPr/>
      <dgm:t>
        <a:bodyPr/>
        <a:lstStyle/>
        <a:p>
          <a:r>
            <a:rPr lang="en-US" dirty="0">
              <a:latin typeface="Montserrat"/>
            </a:rPr>
            <a:t>Continuous Monitoring </a:t>
          </a:r>
        </a:p>
      </dgm:t>
    </dgm:pt>
    <dgm:pt modelId="{5F430B84-9424-4165-BB19-6464735E550C}" type="parTrans" cxnId="{A1E3499C-F99E-489C-9F08-948FFA878E03}">
      <dgm:prSet/>
      <dgm:spPr/>
      <dgm:t>
        <a:bodyPr/>
        <a:lstStyle/>
        <a:p>
          <a:endParaRPr lang="en-US"/>
        </a:p>
      </dgm:t>
    </dgm:pt>
    <dgm:pt modelId="{8CA1E566-7D4F-47E1-947E-C181EE62DE19}" type="sibTrans" cxnId="{A1E3499C-F99E-489C-9F08-948FFA878E03}">
      <dgm:prSet/>
      <dgm:spPr/>
      <dgm:t>
        <a:bodyPr/>
        <a:lstStyle/>
        <a:p>
          <a:endParaRPr lang="en-US"/>
        </a:p>
      </dgm:t>
    </dgm:pt>
    <dgm:pt modelId="{CC5B557F-E775-49ED-8087-FCA99C0D6D9B}">
      <dgm:prSet phldrT="[Text]"/>
      <dgm:spPr/>
      <dgm:t>
        <a:bodyPr/>
        <a:lstStyle/>
        <a:p>
          <a:r>
            <a:rPr lang="en-US" dirty="0">
              <a:latin typeface="Montserrat"/>
            </a:rPr>
            <a:t>Backend Development</a:t>
          </a:r>
        </a:p>
      </dgm:t>
    </dgm:pt>
    <dgm:pt modelId="{7787E4B0-AC31-477D-9B69-EF90966BB134}" type="parTrans" cxnId="{EE618CF7-85DF-4F8D-A32A-75A06D1DE6F9}">
      <dgm:prSet/>
      <dgm:spPr/>
      <dgm:t>
        <a:bodyPr/>
        <a:lstStyle/>
        <a:p>
          <a:endParaRPr lang="en-US"/>
        </a:p>
      </dgm:t>
    </dgm:pt>
    <dgm:pt modelId="{360550E3-8D5C-4905-9E87-F79643EED1AB}" type="sibTrans" cxnId="{EE618CF7-85DF-4F8D-A32A-75A06D1DE6F9}">
      <dgm:prSet/>
      <dgm:spPr/>
      <dgm:t>
        <a:bodyPr/>
        <a:lstStyle/>
        <a:p>
          <a:endParaRPr lang="en-US"/>
        </a:p>
      </dgm:t>
    </dgm:pt>
    <dgm:pt modelId="{BB4DC7D0-F686-4F75-A667-9A62ED221352}">
      <dgm:prSet phldrT="[Text]"/>
      <dgm:spPr/>
      <dgm:t>
        <a:bodyPr/>
        <a:lstStyle/>
        <a:p>
          <a:r>
            <a:rPr lang="en-US" dirty="0">
              <a:latin typeface="Montserrat"/>
            </a:rPr>
            <a:t>Frontend Development</a:t>
          </a:r>
        </a:p>
      </dgm:t>
    </dgm:pt>
    <dgm:pt modelId="{20BD5623-F8A8-42F4-A2F3-1DADED2F7C3C}" type="parTrans" cxnId="{2589C8AC-1962-4092-8BA4-EAC6909C94D7}">
      <dgm:prSet/>
      <dgm:spPr/>
      <dgm:t>
        <a:bodyPr/>
        <a:lstStyle/>
        <a:p>
          <a:endParaRPr lang="en-US"/>
        </a:p>
      </dgm:t>
    </dgm:pt>
    <dgm:pt modelId="{8A3E7964-862B-48EF-84D1-1F3992D09D78}" type="sibTrans" cxnId="{2589C8AC-1962-4092-8BA4-EAC6909C94D7}">
      <dgm:prSet/>
      <dgm:spPr/>
      <dgm:t>
        <a:bodyPr/>
        <a:lstStyle/>
        <a:p>
          <a:endParaRPr lang="en-US"/>
        </a:p>
      </dgm:t>
    </dgm:pt>
    <dgm:pt modelId="{DAC012AA-C867-40AB-93A9-8345419586FC}" type="pres">
      <dgm:prSet presAssocID="{B0DA97B2-15C3-45BC-ACD7-8909925792D8}" presName="diagram" presStyleCnt="0">
        <dgm:presLayoutVars>
          <dgm:chPref val="1"/>
          <dgm:dir/>
          <dgm:animOne val="branch"/>
          <dgm:animLvl val="lvl"/>
          <dgm:resizeHandles/>
        </dgm:presLayoutVars>
      </dgm:prSet>
      <dgm:spPr/>
    </dgm:pt>
    <dgm:pt modelId="{424D2476-8AB8-4580-A049-12907FC5D6EF}" type="pres">
      <dgm:prSet presAssocID="{091ABA26-F5A7-46E6-B933-A3D4E9DF2EF8}" presName="root" presStyleCnt="0"/>
      <dgm:spPr/>
    </dgm:pt>
    <dgm:pt modelId="{1A40F69C-8BE9-48C2-8B39-EB15B5F745D9}" type="pres">
      <dgm:prSet presAssocID="{091ABA26-F5A7-46E6-B933-A3D4E9DF2EF8}" presName="rootComposite" presStyleCnt="0"/>
      <dgm:spPr/>
    </dgm:pt>
    <dgm:pt modelId="{F604C2C9-D8A0-4695-8E5E-CE2EA5F4C3FA}" type="pres">
      <dgm:prSet presAssocID="{091ABA26-F5A7-46E6-B933-A3D4E9DF2EF8}" presName="rootText" presStyleLbl="node1" presStyleIdx="0" presStyleCnt="6"/>
      <dgm:spPr/>
    </dgm:pt>
    <dgm:pt modelId="{56665485-5CE9-4852-A011-97D945C9FA9C}" type="pres">
      <dgm:prSet presAssocID="{091ABA26-F5A7-46E6-B933-A3D4E9DF2EF8}" presName="rootConnector" presStyleLbl="node1" presStyleIdx="0" presStyleCnt="6"/>
      <dgm:spPr/>
    </dgm:pt>
    <dgm:pt modelId="{84BA66E1-C39F-4C02-BD14-D65315F4F61C}" type="pres">
      <dgm:prSet presAssocID="{091ABA26-F5A7-46E6-B933-A3D4E9DF2EF8}" presName="childShape" presStyleCnt="0"/>
      <dgm:spPr/>
    </dgm:pt>
    <dgm:pt modelId="{1A54CF78-4BD6-412D-ABFD-B8DEFCD7BC34}" type="pres">
      <dgm:prSet presAssocID="{86D9E3E8-A808-4821-B568-4A231E808374}" presName="Name13" presStyleLbl="parChTrans1D2" presStyleIdx="0" presStyleCnt="23"/>
      <dgm:spPr/>
    </dgm:pt>
    <dgm:pt modelId="{B1DCD39B-AE33-4C70-9E0E-5A07625F46DE}" type="pres">
      <dgm:prSet presAssocID="{1C58AEA6-2A33-40F9-9568-4EAA29E47FD7}" presName="childText" presStyleLbl="bgAcc1" presStyleIdx="0" presStyleCnt="23">
        <dgm:presLayoutVars>
          <dgm:bulletEnabled val="1"/>
        </dgm:presLayoutVars>
      </dgm:prSet>
      <dgm:spPr/>
    </dgm:pt>
    <dgm:pt modelId="{2B60D79A-7C56-45B6-BC49-5359F47F09C3}" type="pres">
      <dgm:prSet presAssocID="{98CBA967-717F-4049-87FF-4170CD62862B}" presName="Name13" presStyleLbl="parChTrans1D2" presStyleIdx="1" presStyleCnt="23"/>
      <dgm:spPr/>
    </dgm:pt>
    <dgm:pt modelId="{094E4620-07FA-4DE9-8B1A-8DF7591CC2F2}" type="pres">
      <dgm:prSet presAssocID="{DE5F8FEB-4D48-494E-ADB0-6EA8F2DF637A}" presName="childText" presStyleLbl="bgAcc1" presStyleIdx="1" presStyleCnt="23">
        <dgm:presLayoutVars>
          <dgm:bulletEnabled val="1"/>
        </dgm:presLayoutVars>
      </dgm:prSet>
      <dgm:spPr/>
    </dgm:pt>
    <dgm:pt modelId="{34784A13-E6EE-4448-9B1B-B68FDD3C78FC}" type="pres">
      <dgm:prSet presAssocID="{FE19F992-EBDC-4128-834F-40302E770F80}" presName="Name13" presStyleLbl="parChTrans1D2" presStyleIdx="2" presStyleCnt="23"/>
      <dgm:spPr/>
    </dgm:pt>
    <dgm:pt modelId="{A42B3CCC-9D5E-49A9-95F9-39C7EF14B812}" type="pres">
      <dgm:prSet presAssocID="{C61E7E8A-3EB7-4EF6-B853-3A90DB1B368F}" presName="childText" presStyleLbl="bgAcc1" presStyleIdx="2" presStyleCnt="23">
        <dgm:presLayoutVars>
          <dgm:bulletEnabled val="1"/>
        </dgm:presLayoutVars>
      </dgm:prSet>
      <dgm:spPr/>
    </dgm:pt>
    <dgm:pt modelId="{56D82611-38EA-4E98-B05B-0A9368333E3F}" type="pres">
      <dgm:prSet presAssocID="{715E68BF-152A-4936-880E-2E40FFC04497}" presName="Name13" presStyleLbl="parChTrans1D2" presStyleIdx="3" presStyleCnt="23"/>
      <dgm:spPr/>
    </dgm:pt>
    <dgm:pt modelId="{7A12AA22-2F2D-43EF-9EC1-163C889AA693}" type="pres">
      <dgm:prSet presAssocID="{0B414DDB-FA06-41AE-9482-223FA47FCFEE}" presName="childText" presStyleLbl="bgAcc1" presStyleIdx="3" presStyleCnt="23">
        <dgm:presLayoutVars>
          <dgm:bulletEnabled val="1"/>
        </dgm:presLayoutVars>
      </dgm:prSet>
      <dgm:spPr/>
    </dgm:pt>
    <dgm:pt modelId="{FBCE6830-26DF-4974-9D22-5D4770BF8EAE}" type="pres">
      <dgm:prSet presAssocID="{97003CDB-930B-402E-938E-439F48099A65}" presName="root" presStyleCnt="0"/>
      <dgm:spPr/>
    </dgm:pt>
    <dgm:pt modelId="{11F10745-23AF-4CA5-B73A-3AA946E271B4}" type="pres">
      <dgm:prSet presAssocID="{97003CDB-930B-402E-938E-439F48099A65}" presName="rootComposite" presStyleCnt="0"/>
      <dgm:spPr/>
    </dgm:pt>
    <dgm:pt modelId="{D6844CFC-5C8C-4ECE-AA31-37350A9034ED}" type="pres">
      <dgm:prSet presAssocID="{97003CDB-930B-402E-938E-439F48099A65}" presName="rootText" presStyleLbl="node1" presStyleIdx="1" presStyleCnt="6" custLinFactNeighborX="-3395" custLinFactNeighborY="-8248"/>
      <dgm:spPr/>
    </dgm:pt>
    <dgm:pt modelId="{C6654E88-2B82-4674-BBE7-C273DE82DC0E}" type="pres">
      <dgm:prSet presAssocID="{97003CDB-930B-402E-938E-439F48099A65}" presName="rootConnector" presStyleLbl="node1" presStyleIdx="1" presStyleCnt="6"/>
      <dgm:spPr/>
    </dgm:pt>
    <dgm:pt modelId="{CE728636-A898-4E6D-9FFC-645F6E15C182}" type="pres">
      <dgm:prSet presAssocID="{97003CDB-930B-402E-938E-439F48099A65}" presName="childShape" presStyleCnt="0"/>
      <dgm:spPr/>
    </dgm:pt>
    <dgm:pt modelId="{F843CC9E-2FC9-411B-A2B6-82A63B57956D}" type="pres">
      <dgm:prSet presAssocID="{1D63D666-7A3A-4D29-A598-39CB481B5558}" presName="Name13" presStyleLbl="parChTrans1D2" presStyleIdx="4" presStyleCnt="23"/>
      <dgm:spPr/>
    </dgm:pt>
    <dgm:pt modelId="{C5958325-FA8E-4352-9E56-763CF047C67F}" type="pres">
      <dgm:prSet presAssocID="{A5B295B4-6621-4496-939D-0A604B1A36CC}" presName="childText" presStyleLbl="bgAcc1" presStyleIdx="4" presStyleCnt="23">
        <dgm:presLayoutVars>
          <dgm:bulletEnabled val="1"/>
        </dgm:presLayoutVars>
      </dgm:prSet>
      <dgm:spPr/>
    </dgm:pt>
    <dgm:pt modelId="{4DAEF43F-9759-4D9A-B8C5-D039C4B66F57}" type="pres">
      <dgm:prSet presAssocID="{24F6A77A-C549-458D-9257-A1AB4DB63380}" presName="Name13" presStyleLbl="parChTrans1D2" presStyleIdx="5" presStyleCnt="23"/>
      <dgm:spPr/>
    </dgm:pt>
    <dgm:pt modelId="{CD7BB065-1789-412F-8414-B5CB93163C36}" type="pres">
      <dgm:prSet presAssocID="{B387849F-9B7F-42CD-80C9-D7511D27CE62}" presName="childText" presStyleLbl="bgAcc1" presStyleIdx="5" presStyleCnt="23">
        <dgm:presLayoutVars>
          <dgm:bulletEnabled val="1"/>
        </dgm:presLayoutVars>
      </dgm:prSet>
      <dgm:spPr/>
    </dgm:pt>
    <dgm:pt modelId="{27D5E8E9-4D5C-4D47-85BB-67A95FBC491D}" type="pres">
      <dgm:prSet presAssocID="{2BDE9DE7-8561-46DB-99E6-6D7EF8D38EBA}" presName="Name13" presStyleLbl="parChTrans1D2" presStyleIdx="6" presStyleCnt="23"/>
      <dgm:spPr/>
    </dgm:pt>
    <dgm:pt modelId="{7448E228-3F89-45E9-B43E-71F83F988B2B}" type="pres">
      <dgm:prSet presAssocID="{4CE17447-853C-4400-8EFF-4D8A20395B09}" presName="childText" presStyleLbl="bgAcc1" presStyleIdx="6" presStyleCnt="23">
        <dgm:presLayoutVars>
          <dgm:bulletEnabled val="1"/>
        </dgm:presLayoutVars>
      </dgm:prSet>
      <dgm:spPr/>
    </dgm:pt>
    <dgm:pt modelId="{4CE2913E-064D-4502-8FA9-E14DBE1E302C}" type="pres">
      <dgm:prSet presAssocID="{A155C8D7-D849-4EE7-BEC5-3C1394BFC881}" presName="Name13" presStyleLbl="parChTrans1D2" presStyleIdx="7" presStyleCnt="23"/>
      <dgm:spPr/>
    </dgm:pt>
    <dgm:pt modelId="{C3721BF5-3C6D-46BF-B984-7F15C4794958}" type="pres">
      <dgm:prSet presAssocID="{822D1940-44EB-45D6-B8D4-52885AFB74F1}" presName="childText" presStyleLbl="bgAcc1" presStyleIdx="7" presStyleCnt="23">
        <dgm:presLayoutVars>
          <dgm:bulletEnabled val="1"/>
        </dgm:presLayoutVars>
      </dgm:prSet>
      <dgm:spPr/>
    </dgm:pt>
    <dgm:pt modelId="{9A2DACE3-5B64-428F-A0C3-065383D40D13}" type="pres">
      <dgm:prSet presAssocID="{73687E0D-A3A3-40C3-9841-FF8281033F0E}" presName="Name13" presStyleLbl="parChTrans1D2" presStyleIdx="8" presStyleCnt="23"/>
      <dgm:spPr/>
    </dgm:pt>
    <dgm:pt modelId="{F993339B-8926-4A4E-8D21-13511EFB3793}" type="pres">
      <dgm:prSet presAssocID="{3E0F993F-9BE8-4D68-BED6-129717C2E1A9}" presName="childText" presStyleLbl="bgAcc1" presStyleIdx="8" presStyleCnt="23">
        <dgm:presLayoutVars>
          <dgm:bulletEnabled val="1"/>
        </dgm:presLayoutVars>
      </dgm:prSet>
      <dgm:spPr/>
    </dgm:pt>
    <dgm:pt modelId="{3CE802B2-D934-4957-867A-F2022978793D}" type="pres">
      <dgm:prSet presAssocID="{F50336FA-A834-41C8-8D84-2A48C5E57A01}" presName="root" presStyleCnt="0"/>
      <dgm:spPr/>
    </dgm:pt>
    <dgm:pt modelId="{D1EC3FB7-557D-4EFE-A5E1-1FB4FEB7F006}" type="pres">
      <dgm:prSet presAssocID="{F50336FA-A834-41C8-8D84-2A48C5E57A01}" presName="rootComposite" presStyleCnt="0"/>
      <dgm:spPr/>
    </dgm:pt>
    <dgm:pt modelId="{C95B44BE-BEAF-4E00-8573-3438E483203F}" type="pres">
      <dgm:prSet presAssocID="{F50336FA-A834-41C8-8D84-2A48C5E57A01}" presName="rootText" presStyleLbl="node1" presStyleIdx="2" presStyleCnt="6"/>
      <dgm:spPr/>
    </dgm:pt>
    <dgm:pt modelId="{44A228FB-5C2A-4933-A19D-35738D18B5AF}" type="pres">
      <dgm:prSet presAssocID="{F50336FA-A834-41C8-8D84-2A48C5E57A01}" presName="rootConnector" presStyleLbl="node1" presStyleIdx="2" presStyleCnt="6"/>
      <dgm:spPr/>
    </dgm:pt>
    <dgm:pt modelId="{039F95A1-6113-4070-BFF8-9A0E10734562}" type="pres">
      <dgm:prSet presAssocID="{F50336FA-A834-41C8-8D84-2A48C5E57A01}" presName="childShape" presStyleCnt="0"/>
      <dgm:spPr/>
    </dgm:pt>
    <dgm:pt modelId="{21254A7D-290B-46F2-A1E2-6CF6B31120D4}" type="pres">
      <dgm:prSet presAssocID="{E79BB254-A7EF-4908-A1A8-8B838D22B83F}" presName="Name13" presStyleLbl="parChTrans1D2" presStyleIdx="9" presStyleCnt="23"/>
      <dgm:spPr/>
    </dgm:pt>
    <dgm:pt modelId="{BB221D3E-019C-4A5B-B4AF-E582525D8A76}" type="pres">
      <dgm:prSet presAssocID="{1C48EF41-C90A-4757-9E62-E05B4FE3624C}" presName="childText" presStyleLbl="bgAcc1" presStyleIdx="9" presStyleCnt="23">
        <dgm:presLayoutVars>
          <dgm:bulletEnabled val="1"/>
        </dgm:presLayoutVars>
      </dgm:prSet>
      <dgm:spPr/>
    </dgm:pt>
    <dgm:pt modelId="{FEBC2FD3-3AC9-4B8C-83F3-869C26D42295}" type="pres">
      <dgm:prSet presAssocID="{7A79A574-E6A7-43F1-ABFB-BCDA15B22F45}" presName="Name13" presStyleLbl="parChTrans1D2" presStyleIdx="10" presStyleCnt="23"/>
      <dgm:spPr/>
    </dgm:pt>
    <dgm:pt modelId="{E2D94635-0421-4E0C-9659-B0E435674339}" type="pres">
      <dgm:prSet presAssocID="{A53C5E89-3A59-4D7D-93EE-5B666CB953DA}" presName="childText" presStyleLbl="bgAcc1" presStyleIdx="10" presStyleCnt="23">
        <dgm:presLayoutVars>
          <dgm:bulletEnabled val="1"/>
        </dgm:presLayoutVars>
      </dgm:prSet>
      <dgm:spPr/>
    </dgm:pt>
    <dgm:pt modelId="{5CB95823-2FD1-4E91-82A2-16CBDDFBC165}" type="pres">
      <dgm:prSet presAssocID="{7787E4B0-AC31-477D-9B69-EF90966BB134}" presName="Name13" presStyleLbl="parChTrans1D2" presStyleIdx="11" presStyleCnt="23"/>
      <dgm:spPr/>
    </dgm:pt>
    <dgm:pt modelId="{88AAC20C-FFDA-44DC-A58A-1B566FC1FBF8}" type="pres">
      <dgm:prSet presAssocID="{CC5B557F-E775-49ED-8087-FCA99C0D6D9B}" presName="childText" presStyleLbl="bgAcc1" presStyleIdx="11" presStyleCnt="23">
        <dgm:presLayoutVars>
          <dgm:bulletEnabled val="1"/>
        </dgm:presLayoutVars>
      </dgm:prSet>
      <dgm:spPr/>
    </dgm:pt>
    <dgm:pt modelId="{5C0E95ED-B99B-4D90-A160-A96D677FAD36}" type="pres">
      <dgm:prSet presAssocID="{20BD5623-F8A8-42F4-A2F3-1DADED2F7C3C}" presName="Name13" presStyleLbl="parChTrans1D2" presStyleIdx="12" presStyleCnt="23"/>
      <dgm:spPr/>
    </dgm:pt>
    <dgm:pt modelId="{A6C96A41-1198-484F-895B-4E0AD8E76B0A}" type="pres">
      <dgm:prSet presAssocID="{BB4DC7D0-F686-4F75-A667-9A62ED221352}" presName="childText" presStyleLbl="bgAcc1" presStyleIdx="12" presStyleCnt="23">
        <dgm:presLayoutVars>
          <dgm:bulletEnabled val="1"/>
        </dgm:presLayoutVars>
      </dgm:prSet>
      <dgm:spPr/>
    </dgm:pt>
    <dgm:pt modelId="{C36A8224-F9B5-4996-BE43-683F3F752A95}" type="pres">
      <dgm:prSet presAssocID="{0219FBEC-B944-401D-AFB0-EFF2B6E7E294}" presName="Name13" presStyleLbl="parChTrans1D2" presStyleIdx="13" presStyleCnt="23"/>
      <dgm:spPr/>
    </dgm:pt>
    <dgm:pt modelId="{5215DF61-0A2A-46BA-AAF6-ED87496DA6E5}" type="pres">
      <dgm:prSet presAssocID="{D27963E0-D2EB-4964-A768-0B6DC07F22EA}" presName="childText" presStyleLbl="bgAcc1" presStyleIdx="13" presStyleCnt="23">
        <dgm:presLayoutVars>
          <dgm:bulletEnabled val="1"/>
        </dgm:presLayoutVars>
      </dgm:prSet>
      <dgm:spPr/>
    </dgm:pt>
    <dgm:pt modelId="{D0EC892E-4158-4561-9601-D5D0E2484C10}" type="pres">
      <dgm:prSet presAssocID="{1EE745FC-373E-45E8-99A1-68F22283981F}" presName="Name13" presStyleLbl="parChTrans1D2" presStyleIdx="14" presStyleCnt="23"/>
      <dgm:spPr/>
    </dgm:pt>
    <dgm:pt modelId="{3B7FCC80-0FD5-46E4-9A04-7988B93D8258}" type="pres">
      <dgm:prSet presAssocID="{C16B1B4F-E522-4139-ACD7-5EC906AB1C27}" presName="childText" presStyleLbl="bgAcc1" presStyleIdx="14" presStyleCnt="23">
        <dgm:presLayoutVars>
          <dgm:bulletEnabled val="1"/>
        </dgm:presLayoutVars>
      </dgm:prSet>
      <dgm:spPr/>
    </dgm:pt>
    <dgm:pt modelId="{B1AA9D01-F9A2-4E0A-8B15-3D48838A96F6}" type="pres">
      <dgm:prSet presAssocID="{D38EF30C-C4E3-43D6-B11B-3246FB45DF84}" presName="root" presStyleCnt="0"/>
      <dgm:spPr/>
    </dgm:pt>
    <dgm:pt modelId="{24693373-355A-4AAF-8A0E-A5655895D309}" type="pres">
      <dgm:prSet presAssocID="{D38EF30C-C4E3-43D6-B11B-3246FB45DF84}" presName="rootComposite" presStyleCnt="0"/>
      <dgm:spPr/>
    </dgm:pt>
    <dgm:pt modelId="{D03B43C2-8B4B-4039-9613-FE3892ED5379}" type="pres">
      <dgm:prSet presAssocID="{D38EF30C-C4E3-43D6-B11B-3246FB45DF84}" presName="rootText" presStyleLbl="node1" presStyleIdx="3" presStyleCnt="6"/>
      <dgm:spPr/>
    </dgm:pt>
    <dgm:pt modelId="{8F93891E-19FC-4371-B442-96A3AF26AFFC}" type="pres">
      <dgm:prSet presAssocID="{D38EF30C-C4E3-43D6-B11B-3246FB45DF84}" presName="rootConnector" presStyleLbl="node1" presStyleIdx="3" presStyleCnt="6"/>
      <dgm:spPr/>
    </dgm:pt>
    <dgm:pt modelId="{10ED347A-1CED-4B0D-8F3E-5AE843023F7A}" type="pres">
      <dgm:prSet presAssocID="{D38EF30C-C4E3-43D6-B11B-3246FB45DF84}" presName="childShape" presStyleCnt="0"/>
      <dgm:spPr/>
    </dgm:pt>
    <dgm:pt modelId="{81D84D0A-8952-4334-B1C0-94C3D094C369}" type="pres">
      <dgm:prSet presAssocID="{DF7F9CAC-4D9A-4643-9834-0285B2FC6259}" presName="Name13" presStyleLbl="parChTrans1D2" presStyleIdx="15" presStyleCnt="23"/>
      <dgm:spPr/>
    </dgm:pt>
    <dgm:pt modelId="{003378D1-6520-4EAD-80A4-F9CC8E17EA05}" type="pres">
      <dgm:prSet presAssocID="{C1B1A4E7-A861-4252-BEE8-6CB98A33298E}" presName="childText" presStyleLbl="bgAcc1" presStyleIdx="15" presStyleCnt="23">
        <dgm:presLayoutVars>
          <dgm:bulletEnabled val="1"/>
        </dgm:presLayoutVars>
      </dgm:prSet>
      <dgm:spPr/>
    </dgm:pt>
    <dgm:pt modelId="{1856E7C2-15C7-4426-B097-00958E9680BB}" type="pres">
      <dgm:prSet presAssocID="{B95C894C-0E5D-43A7-AD2F-02181C58F6FA}" presName="Name13" presStyleLbl="parChTrans1D2" presStyleIdx="16" presStyleCnt="23"/>
      <dgm:spPr/>
    </dgm:pt>
    <dgm:pt modelId="{E94D5519-9AA0-421A-BED3-A2945E75E39D}" type="pres">
      <dgm:prSet presAssocID="{E2CFFC14-E9B3-48A7-9B68-4AFF77F2D35F}" presName="childText" presStyleLbl="bgAcc1" presStyleIdx="16" presStyleCnt="23">
        <dgm:presLayoutVars>
          <dgm:bulletEnabled val="1"/>
        </dgm:presLayoutVars>
      </dgm:prSet>
      <dgm:spPr/>
    </dgm:pt>
    <dgm:pt modelId="{AAB258D2-9A61-48C4-81D5-CB0D93659962}" type="pres">
      <dgm:prSet presAssocID="{F4393D59-2C55-49CE-80B5-285D4ABBED72}" presName="Name13" presStyleLbl="parChTrans1D2" presStyleIdx="17" presStyleCnt="23"/>
      <dgm:spPr/>
    </dgm:pt>
    <dgm:pt modelId="{FE0458ED-5720-4CFC-A31C-A04F36A8192A}" type="pres">
      <dgm:prSet presAssocID="{47B17678-63A0-4F12-8F56-B67F4560AF45}" presName="childText" presStyleLbl="bgAcc1" presStyleIdx="17" presStyleCnt="23">
        <dgm:presLayoutVars>
          <dgm:bulletEnabled val="1"/>
        </dgm:presLayoutVars>
      </dgm:prSet>
      <dgm:spPr/>
    </dgm:pt>
    <dgm:pt modelId="{B180CF66-E0FE-44E6-A16E-D94BC946EBF1}" type="pres">
      <dgm:prSet presAssocID="{25B84DBB-F4F7-461A-876F-B2D640FF7241}" presName="Name13" presStyleLbl="parChTrans1D2" presStyleIdx="18" presStyleCnt="23"/>
      <dgm:spPr/>
    </dgm:pt>
    <dgm:pt modelId="{D4C2B127-16F4-4A68-AF11-8FF7D33595C4}" type="pres">
      <dgm:prSet presAssocID="{59F00EBF-4322-47E1-BF05-C5A98C2FBB44}" presName="childText" presStyleLbl="bgAcc1" presStyleIdx="18" presStyleCnt="23">
        <dgm:presLayoutVars>
          <dgm:bulletEnabled val="1"/>
        </dgm:presLayoutVars>
      </dgm:prSet>
      <dgm:spPr/>
    </dgm:pt>
    <dgm:pt modelId="{B5A662B8-9A42-43EF-AB52-2B845591FDB6}" type="pres">
      <dgm:prSet presAssocID="{E4C3E4AF-6541-44B4-8767-738851E02385}" presName="root" presStyleCnt="0"/>
      <dgm:spPr/>
    </dgm:pt>
    <dgm:pt modelId="{CFF7D78C-5FAD-4D04-9A04-5EAF5FE96764}" type="pres">
      <dgm:prSet presAssocID="{E4C3E4AF-6541-44B4-8767-738851E02385}" presName="rootComposite" presStyleCnt="0"/>
      <dgm:spPr/>
    </dgm:pt>
    <dgm:pt modelId="{41B2CDDD-78E2-4D6B-88A7-33CBAB932209}" type="pres">
      <dgm:prSet presAssocID="{E4C3E4AF-6541-44B4-8767-738851E02385}" presName="rootText" presStyleLbl="node1" presStyleIdx="4" presStyleCnt="6"/>
      <dgm:spPr/>
    </dgm:pt>
    <dgm:pt modelId="{95FD0B2B-8F85-4893-9BC6-A97362A3FE29}" type="pres">
      <dgm:prSet presAssocID="{E4C3E4AF-6541-44B4-8767-738851E02385}" presName="rootConnector" presStyleLbl="node1" presStyleIdx="4" presStyleCnt="6"/>
      <dgm:spPr/>
    </dgm:pt>
    <dgm:pt modelId="{E1ECBFD6-49C0-43A3-A787-DA054A0098D0}" type="pres">
      <dgm:prSet presAssocID="{E4C3E4AF-6541-44B4-8767-738851E02385}" presName="childShape" presStyleCnt="0"/>
      <dgm:spPr/>
    </dgm:pt>
    <dgm:pt modelId="{0A8E6F7C-4775-4677-93DB-F30089D813D6}" type="pres">
      <dgm:prSet presAssocID="{B6E0436F-83C3-42DD-991C-49FC9123276F}" presName="Name13" presStyleLbl="parChTrans1D2" presStyleIdx="19" presStyleCnt="23"/>
      <dgm:spPr/>
    </dgm:pt>
    <dgm:pt modelId="{C8AA1717-2E81-4E10-9760-44CA4EAB9F56}" type="pres">
      <dgm:prSet presAssocID="{EB54C663-D1BE-4F8D-83D1-F0473CAF39C7}" presName="childText" presStyleLbl="bgAcc1" presStyleIdx="19" presStyleCnt="23">
        <dgm:presLayoutVars>
          <dgm:bulletEnabled val="1"/>
        </dgm:presLayoutVars>
      </dgm:prSet>
      <dgm:spPr/>
    </dgm:pt>
    <dgm:pt modelId="{C63BE190-25F9-4665-ADEA-A101E517D93E}" type="pres">
      <dgm:prSet presAssocID="{8D1B77B2-4586-43E9-98A1-FCDFC5B801C4}" presName="Name13" presStyleLbl="parChTrans1D2" presStyleIdx="20" presStyleCnt="23"/>
      <dgm:spPr/>
    </dgm:pt>
    <dgm:pt modelId="{BC459115-661A-4AEB-B370-866EA341F63F}" type="pres">
      <dgm:prSet presAssocID="{35B3EBCC-F85D-4C4E-B54F-E3CBDBB739B1}" presName="childText" presStyleLbl="bgAcc1" presStyleIdx="20" presStyleCnt="23">
        <dgm:presLayoutVars>
          <dgm:bulletEnabled val="1"/>
        </dgm:presLayoutVars>
      </dgm:prSet>
      <dgm:spPr/>
    </dgm:pt>
    <dgm:pt modelId="{2E5B2950-26CB-4F32-AC0A-65BE745E2840}" type="pres">
      <dgm:prSet presAssocID="{0460A923-053E-4CEE-9EBA-ABA0CBFC9168}" presName="Name13" presStyleLbl="parChTrans1D2" presStyleIdx="21" presStyleCnt="23"/>
      <dgm:spPr/>
    </dgm:pt>
    <dgm:pt modelId="{A7F5836F-E8DD-4274-9BB2-0B978C5BDBD7}" type="pres">
      <dgm:prSet presAssocID="{000BDE0F-7A76-4628-A3F3-317C2F35AE13}" presName="childText" presStyleLbl="bgAcc1" presStyleIdx="21" presStyleCnt="23">
        <dgm:presLayoutVars>
          <dgm:bulletEnabled val="1"/>
        </dgm:presLayoutVars>
      </dgm:prSet>
      <dgm:spPr/>
    </dgm:pt>
    <dgm:pt modelId="{271BCF06-8A7B-44E8-BD87-AEFB7F276DC9}" type="pres">
      <dgm:prSet presAssocID="{FFD94733-4FB0-4B7B-BA89-C1AC7C78045F}" presName="Name13" presStyleLbl="parChTrans1D2" presStyleIdx="22" presStyleCnt="23"/>
      <dgm:spPr/>
    </dgm:pt>
    <dgm:pt modelId="{0DCB887D-9848-4602-B583-C127A4ABC525}" type="pres">
      <dgm:prSet presAssocID="{BFAF78B7-E947-4E7F-9DA5-50282E1B5346}" presName="childText" presStyleLbl="bgAcc1" presStyleIdx="22" presStyleCnt="23">
        <dgm:presLayoutVars>
          <dgm:bulletEnabled val="1"/>
        </dgm:presLayoutVars>
      </dgm:prSet>
      <dgm:spPr/>
    </dgm:pt>
    <dgm:pt modelId="{BE3ED13D-4BEB-4F04-91E8-3C690A8F43CA}" type="pres">
      <dgm:prSet presAssocID="{8B9F566F-8194-47B5-B7A1-B511C2C53E85}" presName="root" presStyleCnt="0"/>
      <dgm:spPr/>
    </dgm:pt>
    <dgm:pt modelId="{06CBD3A3-846A-4AF1-A34B-AD594953A1BF}" type="pres">
      <dgm:prSet presAssocID="{8B9F566F-8194-47B5-B7A1-B511C2C53E85}" presName="rootComposite" presStyleCnt="0"/>
      <dgm:spPr/>
    </dgm:pt>
    <dgm:pt modelId="{3D1EAA08-3F78-42B8-863F-02B8424DAF03}" type="pres">
      <dgm:prSet presAssocID="{8B9F566F-8194-47B5-B7A1-B511C2C53E85}" presName="rootText" presStyleLbl="node1" presStyleIdx="5" presStyleCnt="6"/>
      <dgm:spPr/>
    </dgm:pt>
    <dgm:pt modelId="{A01E4E87-CA70-473D-8DFA-1C9E0E1B216C}" type="pres">
      <dgm:prSet presAssocID="{8B9F566F-8194-47B5-B7A1-B511C2C53E85}" presName="rootConnector" presStyleLbl="node1" presStyleIdx="5" presStyleCnt="6"/>
      <dgm:spPr/>
    </dgm:pt>
    <dgm:pt modelId="{96A2CFBD-9CFB-47B4-B578-2BB05DAC5DFD}" type="pres">
      <dgm:prSet presAssocID="{8B9F566F-8194-47B5-B7A1-B511C2C53E85}" presName="childShape" presStyleCnt="0"/>
      <dgm:spPr/>
    </dgm:pt>
  </dgm:ptLst>
  <dgm:cxnLst>
    <dgm:cxn modelId="{95D71601-3E2B-4AA8-9FD1-8EC901AA7A5D}" type="presOf" srcId="{A155C8D7-D849-4EE7-BEC5-3C1394BFC881}" destId="{4CE2913E-064D-4502-8FA9-E14DBE1E302C}" srcOrd="0" destOrd="0" presId="urn:microsoft.com/office/officeart/2005/8/layout/hierarchy3"/>
    <dgm:cxn modelId="{E7230702-9254-4E07-A7FC-5ECAE987F021}" type="presOf" srcId="{1C58AEA6-2A33-40F9-9568-4EAA29E47FD7}" destId="{B1DCD39B-AE33-4C70-9E0E-5A07625F46DE}" srcOrd="0" destOrd="0" presId="urn:microsoft.com/office/officeart/2005/8/layout/hierarchy3"/>
    <dgm:cxn modelId="{4FF12505-0551-43FA-A119-5B7DDA254D16}" srcId="{D38EF30C-C4E3-43D6-B11B-3246FB45DF84}" destId="{47B17678-63A0-4F12-8F56-B67F4560AF45}" srcOrd="2" destOrd="0" parTransId="{F4393D59-2C55-49CE-80B5-285D4ABBED72}" sibTransId="{F9F30367-74D0-4891-9425-00B5DCA5C6E0}"/>
    <dgm:cxn modelId="{4AB51907-91B9-43D9-B107-D0475A25DB79}" type="presOf" srcId="{C61E7E8A-3EB7-4EF6-B853-3A90DB1B368F}" destId="{A42B3CCC-9D5E-49A9-95F9-39C7EF14B812}" srcOrd="0" destOrd="0" presId="urn:microsoft.com/office/officeart/2005/8/layout/hierarchy3"/>
    <dgm:cxn modelId="{7F0FA411-14CD-4ADA-A631-9FFC7D4CCBAB}" srcId="{B0DA97B2-15C3-45BC-ACD7-8909925792D8}" destId="{E4C3E4AF-6541-44B4-8767-738851E02385}" srcOrd="4" destOrd="0" parTransId="{506E4538-0A15-477C-A494-50FA078047A1}" sibTransId="{9D222BE0-E7B7-4CA9-9002-8AD5D9EFAC43}"/>
    <dgm:cxn modelId="{D9063C13-6B65-4143-8602-E6F881CE9CFA}" type="presOf" srcId="{D27963E0-D2EB-4964-A768-0B6DC07F22EA}" destId="{5215DF61-0A2A-46BA-AAF6-ED87496DA6E5}" srcOrd="0" destOrd="0" presId="urn:microsoft.com/office/officeart/2005/8/layout/hierarchy3"/>
    <dgm:cxn modelId="{E4B1DA14-71C8-4F86-82E2-DCFEEF01B97D}" type="presOf" srcId="{8B9F566F-8194-47B5-B7A1-B511C2C53E85}" destId="{A01E4E87-CA70-473D-8DFA-1C9E0E1B216C}" srcOrd="1" destOrd="0" presId="urn:microsoft.com/office/officeart/2005/8/layout/hierarchy3"/>
    <dgm:cxn modelId="{EDA8DE1C-6AA3-4920-9C66-35EFD6C096F7}" type="presOf" srcId="{822D1940-44EB-45D6-B8D4-52885AFB74F1}" destId="{C3721BF5-3C6D-46BF-B984-7F15C4794958}" srcOrd="0" destOrd="0" presId="urn:microsoft.com/office/officeart/2005/8/layout/hierarchy3"/>
    <dgm:cxn modelId="{03AF2F20-955C-44F9-A6D4-15DDEF1DBBF6}" type="presOf" srcId="{B95C894C-0E5D-43A7-AD2F-02181C58F6FA}" destId="{1856E7C2-15C7-4426-B097-00958E9680BB}" srcOrd="0" destOrd="0" presId="urn:microsoft.com/office/officeart/2005/8/layout/hierarchy3"/>
    <dgm:cxn modelId="{0309CB22-8151-45D8-93EA-98E9F7953259}" type="presOf" srcId="{86D9E3E8-A808-4821-B568-4A231E808374}" destId="{1A54CF78-4BD6-412D-ABFD-B8DEFCD7BC34}" srcOrd="0" destOrd="0" presId="urn:microsoft.com/office/officeart/2005/8/layout/hierarchy3"/>
    <dgm:cxn modelId="{CF90352E-8289-40C8-9A6D-25143244EDF3}" type="presOf" srcId="{F50336FA-A834-41C8-8D84-2A48C5E57A01}" destId="{44A228FB-5C2A-4933-A19D-35738D18B5AF}" srcOrd="1" destOrd="0" presId="urn:microsoft.com/office/officeart/2005/8/layout/hierarchy3"/>
    <dgm:cxn modelId="{F55DC538-FACD-495A-ADDB-1458F8E2F861}" srcId="{091ABA26-F5A7-46E6-B933-A3D4E9DF2EF8}" destId="{0B414DDB-FA06-41AE-9482-223FA47FCFEE}" srcOrd="3" destOrd="0" parTransId="{715E68BF-152A-4936-880E-2E40FFC04497}" sibTransId="{A2A1EDA8-4608-470D-A6AB-5504A812BC72}"/>
    <dgm:cxn modelId="{04C91F3C-12FE-44AA-A00B-C19C5276377D}" type="presOf" srcId="{C1B1A4E7-A861-4252-BEE8-6CB98A33298E}" destId="{003378D1-6520-4EAD-80A4-F9CC8E17EA05}" srcOrd="0" destOrd="0" presId="urn:microsoft.com/office/officeart/2005/8/layout/hierarchy3"/>
    <dgm:cxn modelId="{07B9FB3C-60DD-46D2-A01C-1A5622D5E851}" srcId="{97003CDB-930B-402E-938E-439F48099A65}" destId="{3E0F993F-9BE8-4D68-BED6-129717C2E1A9}" srcOrd="4" destOrd="0" parTransId="{73687E0D-A3A3-40C3-9841-FF8281033F0E}" sibTransId="{4D666FAD-1715-4665-9A8A-16EE8BD8ACCE}"/>
    <dgm:cxn modelId="{C0C1DC3E-5B41-4BC5-926F-B0C119B2F706}" srcId="{B0DA97B2-15C3-45BC-ACD7-8909925792D8}" destId="{97003CDB-930B-402E-938E-439F48099A65}" srcOrd="1" destOrd="0" parTransId="{0E87F188-E3FF-4EE2-ACF1-D64B8FB6E6C8}" sibTransId="{97AA18ED-654E-4599-A351-3A29278A8E83}"/>
    <dgm:cxn modelId="{43D6DA5B-04CF-4A59-9ACC-D61EB91CD191}" type="presOf" srcId="{000BDE0F-7A76-4628-A3F3-317C2F35AE13}" destId="{A7F5836F-E8DD-4274-9BB2-0B978C5BDBD7}" srcOrd="0" destOrd="0" presId="urn:microsoft.com/office/officeart/2005/8/layout/hierarchy3"/>
    <dgm:cxn modelId="{0BD9355D-7BC2-4152-ADDE-23A2A3806E8C}" srcId="{B0DA97B2-15C3-45BC-ACD7-8909925792D8}" destId="{091ABA26-F5A7-46E6-B933-A3D4E9DF2EF8}" srcOrd="0" destOrd="0" parTransId="{F411030B-8FD0-4C69-B6E7-54010DB2DC96}" sibTransId="{305147FF-CA95-4B0A-BB39-E79F8AC43335}"/>
    <dgm:cxn modelId="{369AE044-BFD1-48A7-9796-26E3810C98F5}" type="presOf" srcId="{B0DA97B2-15C3-45BC-ACD7-8909925792D8}" destId="{DAC012AA-C867-40AB-93A9-8345419586FC}" srcOrd="0" destOrd="0" presId="urn:microsoft.com/office/officeart/2005/8/layout/hierarchy3"/>
    <dgm:cxn modelId="{DAE50466-D8A5-4B71-895C-824BEDB9891E}" type="presOf" srcId="{25B84DBB-F4F7-461A-876F-B2D640FF7241}" destId="{B180CF66-E0FE-44E6-A16E-D94BC946EBF1}" srcOrd="0" destOrd="0" presId="urn:microsoft.com/office/officeart/2005/8/layout/hierarchy3"/>
    <dgm:cxn modelId="{D64C3E66-2E23-43E8-B99F-F084012832F7}" srcId="{F50336FA-A834-41C8-8D84-2A48C5E57A01}" destId="{A53C5E89-3A59-4D7D-93EE-5B666CB953DA}" srcOrd="1" destOrd="0" parTransId="{7A79A574-E6A7-43F1-ABFB-BCDA15B22F45}" sibTransId="{6A8BD40D-650D-448E-9C59-82FD5F9505B2}"/>
    <dgm:cxn modelId="{A68D8A66-5D52-4367-A18A-56F62B005327}" type="presOf" srcId="{73687E0D-A3A3-40C3-9841-FF8281033F0E}" destId="{9A2DACE3-5B64-428F-A0C3-065383D40D13}" srcOrd="0" destOrd="0" presId="urn:microsoft.com/office/officeart/2005/8/layout/hierarchy3"/>
    <dgm:cxn modelId="{48D8C547-A909-49FC-B29C-BE9E0B2C5F08}" type="presOf" srcId="{FE19F992-EBDC-4128-834F-40302E770F80}" destId="{34784A13-E6EE-4448-9B1B-B68FDD3C78FC}" srcOrd="0" destOrd="0" presId="urn:microsoft.com/office/officeart/2005/8/layout/hierarchy3"/>
    <dgm:cxn modelId="{7966BC68-E4C5-407E-BC9B-C38695E44F41}" srcId="{F50336FA-A834-41C8-8D84-2A48C5E57A01}" destId="{C16B1B4F-E522-4139-ACD7-5EC906AB1C27}" srcOrd="5" destOrd="0" parTransId="{1EE745FC-373E-45E8-99A1-68F22283981F}" sibTransId="{CB910B92-5FDA-447A-BD59-6B15908CC6CA}"/>
    <dgm:cxn modelId="{C6090949-B5B3-4BB1-BEFC-EA4796E33C36}" srcId="{B0DA97B2-15C3-45BC-ACD7-8909925792D8}" destId="{D38EF30C-C4E3-43D6-B11B-3246FB45DF84}" srcOrd="3" destOrd="0" parTransId="{FD871C28-084B-4304-90F9-275A2080417F}" sibTransId="{6311D7B4-A97A-46C0-A4C0-50B2FF6445F6}"/>
    <dgm:cxn modelId="{137EBC4A-7E69-4998-A563-7060E114F817}" type="presOf" srcId="{3E0F993F-9BE8-4D68-BED6-129717C2E1A9}" destId="{F993339B-8926-4A4E-8D21-13511EFB3793}" srcOrd="0" destOrd="0" presId="urn:microsoft.com/office/officeart/2005/8/layout/hierarchy3"/>
    <dgm:cxn modelId="{97E22C4C-FD43-4940-84B3-AF201DD6D9BE}" srcId="{97003CDB-930B-402E-938E-439F48099A65}" destId="{822D1940-44EB-45D6-B8D4-52885AFB74F1}" srcOrd="3" destOrd="0" parTransId="{A155C8D7-D849-4EE7-BEC5-3C1394BFC881}" sibTransId="{3ED33FFD-6F03-497C-88C4-170E44B4AC88}"/>
    <dgm:cxn modelId="{E400574C-79CB-46C3-91BC-AF80BB6BB9F3}" type="presOf" srcId="{D38EF30C-C4E3-43D6-B11B-3246FB45DF84}" destId="{D03B43C2-8B4B-4039-9613-FE3892ED5379}" srcOrd="0" destOrd="0" presId="urn:microsoft.com/office/officeart/2005/8/layout/hierarchy3"/>
    <dgm:cxn modelId="{20419B4D-3250-46BC-B3FD-10270ABFEA6E}" type="presOf" srcId="{0B414DDB-FA06-41AE-9482-223FA47FCFEE}" destId="{7A12AA22-2F2D-43EF-9EC1-163C889AA693}" srcOrd="0" destOrd="0" presId="urn:microsoft.com/office/officeart/2005/8/layout/hierarchy3"/>
    <dgm:cxn modelId="{F7ED536E-4D32-42C4-B881-E818600E5563}" type="presOf" srcId="{4CE17447-853C-4400-8EFF-4D8A20395B09}" destId="{7448E228-3F89-45E9-B43E-71F83F988B2B}" srcOrd="0" destOrd="0" presId="urn:microsoft.com/office/officeart/2005/8/layout/hierarchy3"/>
    <dgm:cxn modelId="{3D98A972-93F4-4AC0-B0E6-8D1D6D811613}" type="presOf" srcId="{8B9F566F-8194-47B5-B7A1-B511C2C53E85}" destId="{3D1EAA08-3F78-42B8-863F-02B8424DAF03}" srcOrd="0" destOrd="0" presId="urn:microsoft.com/office/officeart/2005/8/layout/hierarchy3"/>
    <dgm:cxn modelId="{09B62C73-1941-4636-9F78-BB97AE7BC0E8}" type="presOf" srcId="{B387849F-9B7F-42CD-80C9-D7511D27CE62}" destId="{CD7BB065-1789-412F-8414-B5CB93163C36}" srcOrd="0" destOrd="0" presId="urn:microsoft.com/office/officeart/2005/8/layout/hierarchy3"/>
    <dgm:cxn modelId="{3B793555-CBA6-4147-9051-36A003A06755}" type="presOf" srcId="{F4393D59-2C55-49CE-80B5-285D4ABBED72}" destId="{AAB258D2-9A61-48C4-81D5-CB0D93659962}" srcOrd="0" destOrd="0" presId="urn:microsoft.com/office/officeart/2005/8/layout/hierarchy3"/>
    <dgm:cxn modelId="{E5BAC059-8017-4F9F-872D-5980577CFFBB}" type="presOf" srcId="{F50336FA-A834-41C8-8D84-2A48C5E57A01}" destId="{C95B44BE-BEAF-4E00-8573-3438E483203F}" srcOrd="0" destOrd="0" presId="urn:microsoft.com/office/officeart/2005/8/layout/hierarchy3"/>
    <dgm:cxn modelId="{8A7E3B5A-13C7-47CD-AFDB-EC77D21E50E1}" type="presOf" srcId="{97003CDB-930B-402E-938E-439F48099A65}" destId="{C6654E88-2B82-4674-BBE7-C273DE82DC0E}" srcOrd="1" destOrd="0" presId="urn:microsoft.com/office/officeart/2005/8/layout/hierarchy3"/>
    <dgm:cxn modelId="{5B3AA95A-8453-4058-8E6F-76E5601F2332}" type="presOf" srcId="{FFD94733-4FB0-4B7B-BA89-C1AC7C78045F}" destId="{271BCF06-8A7B-44E8-BD87-AEFB7F276DC9}" srcOrd="0" destOrd="0" presId="urn:microsoft.com/office/officeart/2005/8/layout/hierarchy3"/>
    <dgm:cxn modelId="{6C7C137C-C5EC-47FD-8E5D-F153C11BCF45}" type="presOf" srcId="{24F6A77A-C549-458D-9257-A1AB4DB63380}" destId="{4DAEF43F-9759-4D9A-B8C5-D039C4B66F57}" srcOrd="0" destOrd="0" presId="urn:microsoft.com/office/officeart/2005/8/layout/hierarchy3"/>
    <dgm:cxn modelId="{19C3347D-9E8C-410D-8D01-E990A832C412}" srcId="{B0DA97B2-15C3-45BC-ACD7-8909925792D8}" destId="{F50336FA-A834-41C8-8D84-2A48C5E57A01}" srcOrd="2" destOrd="0" parTransId="{EF0F7F16-4AEB-4B07-8EEB-440615F854F1}" sibTransId="{59F6F1C2-7378-4B06-A0E1-26E1AC249AC6}"/>
    <dgm:cxn modelId="{3873767D-D1AB-4D25-9B5D-F2FEEF25541C}" type="presOf" srcId="{35B3EBCC-F85D-4C4E-B54F-E3CBDBB739B1}" destId="{BC459115-661A-4AEB-B370-866EA341F63F}" srcOrd="0" destOrd="0" presId="urn:microsoft.com/office/officeart/2005/8/layout/hierarchy3"/>
    <dgm:cxn modelId="{609E597D-2A2E-42E0-B375-04241AF37B9B}" type="presOf" srcId="{0460A923-053E-4CEE-9EBA-ABA0CBFC9168}" destId="{2E5B2950-26CB-4F32-AC0A-65BE745E2840}" srcOrd="0" destOrd="0" presId="urn:microsoft.com/office/officeart/2005/8/layout/hierarchy3"/>
    <dgm:cxn modelId="{7EB5A97D-138F-471A-9A24-D54705CC9867}" type="presOf" srcId="{59F00EBF-4322-47E1-BF05-C5A98C2FBB44}" destId="{D4C2B127-16F4-4A68-AF11-8FF7D33595C4}" srcOrd="0" destOrd="0" presId="urn:microsoft.com/office/officeart/2005/8/layout/hierarchy3"/>
    <dgm:cxn modelId="{30258982-7CB5-44B2-B0D9-1F1C37C5FB10}" type="presOf" srcId="{0219FBEC-B944-401D-AFB0-EFF2B6E7E294}" destId="{C36A8224-F9B5-4996-BE43-683F3F752A95}" srcOrd="0" destOrd="0" presId="urn:microsoft.com/office/officeart/2005/8/layout/hierarchy3"/>
    <dgm:cxn modelId="{AB16C783-A87C-4A9B-A592-BFD38BA5DF42}" srcId="{F50336FA-A834-41C8-8D84-2A48C5E57A01}" destId="{1C48EF41-C90A-4757-9E62-E05B4FE3624C}" srcOrd="0" destOrd="0" parTransId="{E79BB254-A7EF-4908-A1A8-8B838D22B83F}" sibTransId="{91F3AF1A-202B-4A99-9CD8-95A4D5C6AE22}"/>
    <dgm:cxn modelId="{8B9FEB85-BEBF-49E4-93A4-C3D508993D20}" type="presOf" srcId="{E79BB254-A7EF-4908-A1A8-8B838D22B83F}" destId="{21254A7D-290B-46F2-A1E2-6CF6B31120D4}" srcOrd="0" destOrd="0" presId="urn:microsoft.com/office/officeart/2005/8/layout/hierarchy3"/>
    <dgm:cxn modelId="{D4EA1D8A-25A0-4ABA-922B-5A6FF7FEA5C1}" type="presOf" srcId="{BB4DC7D0-F686-4F75-A667-9A62ED221352}" destId="{A6C96A41-1198-484F-895B-4E0AD8E76B0A}" srcOrd="0" destOrd="0" presId="urn:microsoft.com/office/officeart/2005/8/layout/hierarchy3"/>
    <dgm:cxn modelId="{CB91B195-3B95-4677-AE59-1672D590FB87}" type="presOf" srcId="{98CBA967-717F-4049-87FF-4170CD62862B}" destId="{2B60D79A-7C56-45B6-BC49-5359F47F09C3}" srcOrd="0" destOrd="0" presId="urn:microsoft.com/office/officeart/2005/8/layout/hierarchy3"/>
    <dgm:cxn modelId="{71D4FE96-C959-4F41-9580-3DF6C9AF50BA}" type="presOf" srcId="{E2CFFC14-E9B3-48A7-9B68-4AFF77F2D35F}" destId="{E94D5519-9AA0-421A-BED3-A2945E75E39D}" srcOrd="0" destOrd="0" presId="urn:microsoft.com/office/officeart/2005/8/layout/hierarchy3"/>
    <dgm:cxn modelId="{62BE6397-C6C5-49DF-B215-938B1F3E2159}" type="presOf" srcId="{20BD5623-F8A8-42F4-A2F3-1DADED2F7C3C}" destId="{5C0E95ED-B99B-4D90-A160-A96D677FAD36}" srcOrd="0" destOrd="0" presId="urn:microsoft.com/office/officeart/2005/8/layout/hierarchy3"/>
    <dgm:cxn modelId="{241CAB98-A8B1-45CC-B5CD-3E65B3F13680}" srcId="{F50336FA-A834-41C8-8D84-2A48C5E57A01}" destId="{D27963E0-D2EB-4964-A768-0B6DC07F22EA}" srcOrd="4" destOrd="0" parTransId="{0219FBEC-B944-401D-AFB0-EFF2B6E7E294}" sibTransId="{15449BD8-7FE0-44B5-A1AB-47D388BFA43F}"/>
    <dgm:cxn modelId="{803FBD9A-4635-4F14-B04F-4EEF66DBFD23}" srcId="{97003CDB-930B-402E-938E-439F48099A65}" destId="{B387849F-9B7F-42CD-80C9-D7511D27CE62}" srcOrd="1" destOrd="0" parTransId="{24F6A77A-C549-458D-9257-A1AB4DB63380}" sibTransId="{F960F7AD-A18D-4C26-BD28-6756D83CD9AC}"/>
    <dgm:cxn modelId="{A1E3499C-F99E-489C-9F08-948FFA878E03}" srcId="{B0DA97B2-15C3-45BC-ACD7-8909925792D8}" destId="{8B9F566F-8194-47B5-B7A1-B511C2C53E85}" srcOrd="5" destOrd="0" parTransId="{5F430B84-9424-4165-BB19-6464735E550C}" sibTransId="{8CA1E566-7D4F-47E1-947E-C181EE62DE19}"/>
    <dgm:cxn modelId="{742422A0-7634-4752-8D3B-E150C6E49896}" type="presOf" srcId="{C16B1B4F-E522-4139-ACD7-5EC906AB1C27}" destId="{3B7FCC80-0FD5-46E4-9A04-7988B93D8258}" srcOrd="0" destOrd="0" presId="urn:microsoft.com/office/officeart/2005/8/layout/hierarchy3"/>
    <dgm:cxn modelId="{4440F0A5-47C9-4C3F-9F4D-D6B4DF0A661C}" srcId="{091ABA26-F5A7-46E6-B933-A3D4E9DF2EF8}" destId="{DE5F8FEB-4D48-494E-ADB0-6EA8F2DF637A}" srcOrd="1" destOrd="0" parTransId="{98CBA967-717F-4049-87FF-4170CD62862B}" sibTransId="{6D4A64A8-35BB-4716-AB96-67BF0F39AA96}"/>
    <dgm:cxn modelId="{AE64B2A8-4FA1-4C56-8818-FCD58362E3ED}" srcId="{E4C3E4AF-6541-44B4-8767-738851E02385}" destId="{35B3EBCC-F85D-4C4E-B54F-E3CBDBB739B1}" srcOrd="1" destOrd="0" parTransId="{8D1B77B2-4586-43E9-98A1-FCDFC5B801C4}" sibTransId="{0FAB8A67-27B9-4530-BB93-A384D39F8304}"/>
    <dgm:cxn modelId="{4FDB4EAA-A12F-4CD8-A1F1-D4AB08002381}" srcId="{D38EF30C-C4E3-43D6-B11B-3246FB45DF84}" destId="{E2CFFC14-E9B3-48A7-9B68-4AFF77F2D35F}" srcOrd="1" destOrd="0" parTransId="{B95C894C-0E5D-43A7-AD2F-02181C58F6FA}" sibTransId="{FEA6719F-D81F-4F89-BE06-5858720A3E3C}"/>
    <dgm:cxn modelId="{83DAB2AA-507F-4FBF-91EE-32FAB784C6E9}" type="presOf" srcId="{BFAF78B7-E947-4E7F-9DA5-50282E1B5346}" destId="{0DCB887D-9848-4602-B583-C127A4ABC525}" srcOrd="0" destOrd="0" presId="urn:microsoft.com/office/officeart/2005/8/layout/hierarchy3"/>
    <dgm:cxn modelId="{2589C8AC-1962-4092-8BA4-EAC6909C94D7}" srcId="{F50336FA-A834-41C8-8D84-2A48C5E57A01}" destId="{BB4DC7D0-F686-4F75-A667-9A62ED221352}" srcOrd="3" destOrd="0" parTransId="{20BD5623-F8A8-42F4-A2F3-1DADED2F7C3C}" sibTransId="{8A3E7964-862B-48EF-84D1-1F3992D09D78}"/>
    <dgm:cxn modelId="{FA4AD3AC-C887-4A41-9C53-58CF93538C32}" type="presOf" srcId="{E4C3E4AF-6541-44B4-8767-738851E02385}" destId="{41B2CDDD-78E2-4D6B-88A7-33CBAB932209}" srcOrd="0" destOrd="0" presId="urn:microsoft.com/office/officeart/2005/8/layout/hierarchy3"/>
    <dgm:cxn modelId="{473CBBB0-709D-4464-9157-F8866BFE3208}" srcId="{D38EF30C-C4E3-43D6-B11B-3246FB45DF84}" destId="{59F00EBF-4322-47E1-BF05-C5A98C2FBB44}" srcOrd="3" destOrd="0" parTransId="{25B84DBB-F4F7-461A-876F-B2D640FF7241}" sibTransId="{916B94D7-B442-4A87-B31F-BD4B46AEEC46}"/>
    <dgm:cxn modelId="{8AEE7FB3-F182-4707-9CFC-4A151E7B1985}" srcId="{E4C3E4AF-6541-44B4-8767-738851E02385}" destId="{BFAF78B7-E947-4E7F-9DA5-50282E1B5346}" srcOrd="3" destOrd="0" parTransId="{FFD94733-4FB0-4B7B-BA89-C1AC7C78045F}" sibTransId="{F4AFAB7E-F8AA-45B4-83F0-243EA323C1A2}"/>
    <dgm:cxn modelId="{BA909FB3-4F4D-45E6-AC86-D1ABBFBC8667}" type="presOf" srcId="{8D1B77B2-4586-43E9-98A1-FCDFC5B801C4}" destId="{C63BE190-25F9-4665-ADEA-A101E517D93E}" srcOrd="0" destOrd="0" presId="urn:microsoft.com/office/officeart/2005/8/layout/hierarchy3"/>
    <dgm:cxn modelId="{110855B4-418A-4ABD-AF1B-89716073554E}" srcId="{091ABA26-F5A7-46E6-B933-A3D4E9DF2EF8}" destId="{1C58AEA6-2A33-40F9-9568-4EAA29E47FD7}" srcOrd="0" destOrd="0" parTransId="{86D9E3E8-A808-4821-B568-4A231E808374}" sibTransId="{B23EB84A-E737-4EAF-8B00-2B26855798D9}"/>
    <dgm:cxn modelId="{74A4D8B6-1883-4B71-A379-8661535E0CEB}" type="presOf" srcId="{715E68BF-152A-4936-880E-2E40FFC04497}" destId="{56D82611-38EA-4E98-B05B-0A9368333E3F}" srcOrd="0" destOrd="0" presId="urn:microsoft.com/office/officeart/2005/8/layout/hierarchy3"/>
    <dgm:cxn modelId="{98E4A8BB-9037-4978-9FB8-EB42664319A7}" type="presOf" srcId="{E4C3E4AF-6541-44B4-8767-738851E02385}" destId="{95FD0B2B-8F85-4893-9BC6-A97362A3FE29}" srcOrd="1" destOrd="0" presId="urn:microsoft.com/office/officeart/2005/8/layout/hierarchy3"/>
    <dgm:cxn modelId="{D919ACBE-A2A1-4755-8421-8471ECFE5B8F}" type="presOf" srcId="{CC5B557F-E775-49ED-8087-FCA99C0D6D9B}" destId="{88AAC20C-FFDA-44DC-A58A-1B566FC1FBF8}" srcOrd="0" destOrd="0" presId="urn:microsoft.com/office/officeart/2005/8/layout/hierarchy3"/>
    <dgm:cxn modelId="{74DD1BC0-5C65-45DE-8379-2FD10AB08B55}" type="presOf" srcId="{7787E4B0-AC31-477D-9B69-EF90966BB134}" destId="{5CB95823-2FD1-4E91-82A2-16CBDDFBC165}" srcOrd="0" destOrd="0" presId="urn:microsoft.com/office/officeart/2005/8/layout/hierarchy3"/>
    <dgm:cxn modelId="{127D8FC4-F714-4CAB-8C57-286ED203AD8D}" type="presOf" srcId="{47B17678-63A0-4F12-8F56-B67F4560AF45}" destId="{FE0458ED-5720-4CFC-A31C-A04F36A8192A}" srcOrd="0" destOrd="0" presId="urn:microsoft.com/office/officeart/2005/8/layout/hierarchy3"/>
    <dgm:cxn modelId="{0987BAC5-8EBF-4E9E-8E6A-7F1CEF2501DD}" srcId="{091ABA26-F5A7-46E6-B933-A3D4E9DF2EF8}" destId="{C61E7E8A-3EB7-4EF6-B853-3A90DB1B368F}" srcOrd="2" destOrd="0" parTransId="{FE19F992-EBDC-4128-834F-40302E770F80}" sibTransId="{C4F683D4-3962-451B-AC55-2FC1E4E3FFBC}"/>
    <dgm:cxn modelId="{6DFC22C6-AED0-428C-998C-1DCB5C3B1C59}" type="presOf" srcId="{D38EF30C-C4E3-43D6-B11B-3246FB45DF84}" destId="{8F93891E-19FC-4371-B442-96A3AF26AFFC}" srcOrd="1" destOrd="0" presId="urn:microsoft.com/office/officeart/2005/8/layout/hierarchy3"/>
    <dgm:cxn modelId="{CCDDF0C6-9114-46C0-807D-15113E313008}" type="presOf" srcId="{97003CDB-930B-402E-938E-439F48099A65}" destId="{D6844CFC-5C8C-4ECE-AA31-37350A9034ED}" srcOrd="0" destOrd="0" presId="urn:microsoft.com/office/officeart/2005/8/layout/hierarchy3"/>
    <dgm:cxn modelId="{EBC4C6CA-E84A-44CC-9EC7-F5D1B892CA34}" type="presOf" srcId="{A5B295B4-6621-4496-939D-0A604B1A36CC}" destId="{C5958325-FA8E-4352-9E56-763CF047C67F}" srcOrd="0" destOrd="0" presId="urn:microsoft.com/office/officeart/2005/8/layout/hierarchy3"/>
    <dgm:cxn modelId="{8DFD90CC-BDCA-4C20-B00E-4CC1C6E61F1F}" type="presOf" srcId="{2BDE9DE7-8561-46DB-99E6-6D7EF8D38EBA}" destId="{27D5E8E9-4D5C-4D47-85BB-67A95FBC491D}" srcOrd="0" destOrd="0" presId="urn:microsoft.com/office/officeart/2005/8/layout/hierarchy3"/>
    <dgm:cxn modelId="{DFE424CE-1B08-45C9-B161-69D34F92526F}" srcId="{E4C3E4AF-6541-44B4-8767-738851E02385}" destId="{EB54C663-D1BE-4F8D-83D1-F0473CAF39C7}" srcOrd="0" destOrd="0" parTransId="{B6E0436F-83C3-42DD-991C-49FC9123276F}" sibTransId="{0B92643A-6321-4C33-A316-A6360CCB4D6E}"/>
    <dgm:cxn modelId="{FAB955D4-B4A3-4F87-93DC-04E136751E08}" type="presOf" srcId="{DE5F8FEB-4D48-494E-ADB0-6EA8F2DF637A}" destId="{094E4620-07FA-4DE9-8B1A-8DF7591CC2F2}" srcOrd="0" destOrd="0" presId="urn:microsoft.com/office/officeart/2005/8/layout/hierarchy3"/>
    <dgm:cxn modelId="{3C244FD8-082A-4757-99FF-58BB118C3DF0}" type="presOf" srcId="{1EE745FC-373E-45E8-99A1-68F22283981F}" destId="{D0EC892E-4158-4561-9601-D5D0E2484C10}" srcOrd="0" destOrd="0" presId="urn:microsoft.com/office/officeart/2005/8/layout/hierarchy3"/>
    <dgm:cxn modelId="{88CEBFD9-EB4F-4451-8DA8-5BE870071ACA}" type="presOf" srcId="{1D63D666-7A3A-4D29-A598-39CB481B5558}" destId="{F843CC9E-2FC9-411B-A2B6-82A63B57956D}" srcOrd="0" destOrd="0" presId="urn:microsoft.com/office/officeart/2005/8/layout/hierarchy3"/>
    <dgm:cxn modelId="{06FF53E2-308F-4393-89A3-A90EF894C38B}" type="presOf" srcId="{091ABA26-F5A7-46E6-B933-A3D4E9DF2EF8}" destId="{56665485-5CE9-4852-A011-97D945C9FA9C}" srcOrd="1" destOrd="0" presId="urn:microsoft.com/office/officeart/2005/8/layout/hierarchy3"/>
    <dgm:cxn modelId="{EE9D22E3-2595-45A9-8094-0F7D81BEF7BD}" type="presOf" srcId="{1C48EF41-C90A-4757-9E62-E05B4FE3624C}" destId="{BB221D3E-019C-4A5B-B4AF-E582525D8A76}" srcOrd="0" destOrd="0" presId="urn:microsoft.com/office/officeart/2005/8/layout/hierarchy3"/>
    <dgm:cxn modelId="{98832CE3-1FA5-4D68-9FE5-55BE5782DF13}" type="presOf" srcId="{A53C5E89-3A59-4D7D-93EE-5B666CB953DA}" destId="{E2D94635-0421-4E0C-9659-B0E435674339}" srcOrd="0" destOrd="0" presId="urn:microsoft.com/office/officeart/2005/8/layout/hierarchy3"/>
    <dgm:cxn modelId="{CB3E83E4-7931-4028-9371-839869A61CBC}" type="presOf" srcId="{7A79A574-E6A7-43F1-ABFB-BCDA15B22F45}" destId="{FEBC2FD3-3AC9-4B8C-83F3-869C26D42295}" srcOrd="0" destOrd="0" presId="urn:microsoft.com/office/officeart/2005/8/layout/hierarchy3"/>
    <dgm:cxn modelId="{F023CAE4-2B9F-4FDD-83FF-770D7B18F7D7}" type="presOf" srcId="{091ABA26-F5A7-46E6-B933-A3D4E9DF2EF8}" destId="{F604C2C9-D8A0-4695-8E5E-CE2EA5F4C3FA}" srcOrd="0" destOrd="0" presId="urn:microsoft.com/office/officeart/2005/8/layout/hierarchy3"/>
    <dgm:cxn modelId="{2B8FDCE7-6D66-473C-9F73-8B3CA5F4B2C8}" srcId="{97003CDB-930B-402E-938E-439F48099A65}" destId="{A5B295B4-6621-4496-939D-0A604B1A36CC}" srcOrd="0" destOrd="0" parTransId="{1D63D666-7A3A-4D29-A598-39CB481B5558}" sibTransId="{9C7585AA-A415-44A2-B39D-EFFA59A047DF}"/>
    <dgm:cxn modelId="{B9521AEB-6A9F-4B10-80BA-6FCDFF58036D}" type="presOf" srcId="{EB54C663-D1BE-4F8D-83D1-F0473CAF39C7}" destId="{C8AA1717-2E81-4E10-9760-44CA4EAB9F56}" srcOrd="0" destOrd="0" presId="urn:microsoft.com/office/officeart/2005/8/layout/hierarchy3"/>
    <dgm:cxn modelId="{1B9958F1-11EF-4C9F-AA7F-775257F88E35}" type="presOf" srcId="{DF7F9CAC-4D9A-4643-9834-0285B2FC6259}" destId="{81D84D0A-8952-4334-B1C0-94C3D094C369}" srcOrd="0" destOrd="0" presId="urn:microsoft.com/office/officeart/2005/8/layout/hierarchy3"/>
    <dgm:cxn modelId="{D37331F6-738C-4D61-AC16-97B1F1C7662F}" srcId="{97003CDB-930B-402E-938E-439F48099A65}" destId="{4CE17447-853C-4400-8EFF-4D8A20395B09}" srcOrd="2" destOrd="0" parTransId="{2BDE9DE7-8561-46DB-99E6-6D7EF8D38EBA}" sibTransId="{A9923DC4-966B-4302-94BA-711D71C03675}"/>
    <dgm:cxn modelId="{54CD5FF7-C70A-4727-A2D2-13823CE4E62F}" srcId="{E4C3E4AF-6541-44B4-8767-738851E02385}" destId="{000BDE0F-7A76-4628-A3F3-317C2F35AE13}" srcOrd="2" destOrd="0" parTransId="{0460A923-053E-4CEE-9EBA-ABA0CBFC9168}" sibTransId="{8EE574C0-6853-462E-8E95-40EF2D9A9E80}"/>
    <dgm:cxn modelId="{EE618CF7-85DF-4F8D-A32A-75A06D1DE6F9}" srcId="{F50336FA-A834-41C8-8D84-2A48C5E57A01}" destId="{CC5B557F-E775-49ED-8087-FCA99C0D6D9B}" srcOrd="2" destOrd="0" parTransId="{7787E4B0-AC31-477D-9B69-EF90966BB134}" sibTransId="{360550E3-8D5C-4905-9E87-F79643EED1AB}"/>
    <dgm:cxn modelId="{21A1F8F8-8067-444F-B130-8B509D815FB9}" type="presOf" srcId="{B6E0436F-83C3-42DD-991C-49FC9123276F}" destId="{0A8E6F7C-4775-4677-93DB-F30089D813D6}" srcOrd="0" destOrd="0" presId="urn:microsoft.com/office/officeart/2005/8/layout/hierarchy3"/>
    <dgm:cxn modelId="{58E041FA-7C5C-4D65-B999-A2FA898C9C24}" srcId="{D38EF30C-C4E3-43D6-B11B-3246FB45DF84}" destId="{C1B1A4E7-A861-4252-BEE8-6CB98A33298E}" srcOrd="0" destOrd="0" parTransId="{DF7F9CAC-4D9A-4643-9834-0285B2FC6259}" sibTransId="{E70087D8-6582-464D-A408-B4477DD76BE4}"/>
    <dgm:cxn modelId="{8CF66C37-36D2-4FBD-B5ED-DBBC9AF9102B}" type="presParOf" srcId="{DAC012AA-C867-40AB-93A9-8345419586FC}" destId="{424D2476-8AB8-4580-A049-12907FC5D6EF}" srcOrd="0" destOrd="0" presId="urn:microsoft.com/office/officeart/2005/8/layout/hierarchy3"/>
    <dgm:cxn modelId="{62489038-2C61-41FE-82E1-C430F3370DFA}" type="presParOf" srcId="{424D2476-8AB8-4580-A049-12907FC5D6EF}" destId="{1A40F69C-8BE9-48C2-8B39-EB15B5F745D9}" srcOrd="0" destOrd="0" presId="urn:microsoft.com/office/officeart/2005/8/layout/hierarchy3"/>
    <dgm:cxn modelId="{4AB61AFB-DA8C-424F-A9ED-663D7BCE207B}" type="presParOf" srcId="{1A40F69C-8BE9-48C2-8B39-EB15B5F745D9}" destId="{F604C2C9-D8A0-4695-8E5E-CE2EA5F4C3FA}" srcOrd="0" destOrd="0" presId="urn:microsoft.com/office/officeart/2005/8/layout/hierarchy3"/>
    <dgm:cxn modelId="{3EBE9048-C772-4D4D-A1F3-C078F377FC68}" type="presParOf" srcId="{1A40F69C-8BE9-48C2-8B39-EB15B5F745D9}" destId="{56665485-5CE9-4852-A011-97D945C9FA9C}" srcOrd="1" destOrd="0" presId="urn:microsoft.com/office/officeart/2005/8/layout/hierarchy3"/>
    <dgm:cxn modelId="{5FE6DC5B-A606-433C-9B25-9D8BE0705620}" type="presParOf" srcId="{424D2476-8AB8-4580-A049-12907FC5D6EF}" destId="{84BA66E1-C39F-4C02-BD14-D65315F4F61C}" srcOrd="1" destOrd="0" presId="urn:microsoft.com/office/officeart/2005/8/layout/hierarchy3"/>
    <dgm:cxn modelId="{989B2CA9-AAB2-4570-87DD-A2A4EF2946CC}" type="presParOf" srcId="{84BA66E1-C39F-4C02-BD14-D65315F4F61C}" destId="{1A54CF78-4BD6-412D-ABFD-B8DEFCD7BC34}" srcOrd="0" destOrd="0" presId="urn:microsoft.com/office/officeart/2005/8/layout/hierarchy3"/>
    <dgm:cxn modelId="{A904C24E-6C95-486D-8DF5-08F6E3321BFA}" type="presParOf" srcId="{84BA66E1-C39F-4C02-BD14-D65315F4F61C}" destId="{B1DCD39B-AE33-4C70-9E0E-5A07625F46DE}" srcOrd="1" destOrd="0" presId="urn:microsoft.com/office/officeart/2005/8/layout/hierarchy3"/>
    <dgm:cxn modelId="{7B0399F3-C735-4407-BD3B-4E2789B960F9}" type="presParOf" srcId="{84BA66E1-C39F-4C02-BD14-D65315F4F61C}" destId="{2B60D79A-7C56-45B6-BC49-5359F47F09C3}" srcOrd="2" destOrd="0" presId="urn:microsoft.com/office/officeart/2005/8/layout/hierarchy3"/>
    <dgm:cxn modelId="{5C7184C8-A331-4449-8186-E5CB9E88B4AD}" type="presParOf" srcId="{84BA66E1-C39F-4C02-BD14-D65315F4F61C}" destId="{094E4620-07FA-4DE9-8B1A-8DF7591CC2F2}" srcOrd="3" destOrd="0" presId="urn:microsoft.com/office/officeart/2005/8/layout/hierarchy3"/>
    <dgm:cxn modelId="{C612FC34-C653-4662-84BF-3C0463B0AFED}" type="presParOf" srcId="{84BA66E1-C39F-4C02-BD14-D65315F4F61C}" destId="{34784A13-E6EE-4448-9B1B-B68FDD3C78FC}" srcOrd="4" destOrd="0" presId="urn:microsoft.com/office/officeart/2005/8/layout/hierarchy3"/>
    <dgm:cxn modelId="{49B0624B-57E7-4A8D-9AA0-4C36FB4F2078}" type="presParOf" srcId="{84BA66E1-C39F-4C02-BD14-D65315F4F61C}" destId="{A42B3CCC-9D5E-49A9-95F9-39C7EF14B812}" srcOrd="5" destOrd="0" presId="urn:microsoft.com/office/officeart/2005/8/layout/hierarchy3"/>
    <dgm:cxn modelId="{A89CBB17-7EE7-4686-A221-461EA0A5830B}" type="presParOf" srcId="{84BA66E1-C39F-4C02-BD14-D65315F4F61C}" destId="{56D82611-38EA-4E98-B05B-0A9368333E3F}" srcOrd="6" destOrd="0" presId="urn:microsoft.com/office/officeart/2005/8/layout/hierarchy3"/>
    <dgm:cxn modelId="{BBC134C7-FB4F-4592-A2FA-5410EB340B9E}" type="presParOf" srcId="{84BA66E1-C39F-4C02-BD14-D65315F4F61C}" destId="{7A12AA22-2F2D-43EF-9EC1-163C889AA693}" srcOrd="7" destOrd="0" presId="urn:microsoft.com/office/officeart/2005/8/layout/hierarchy3"/>
    <dgm:cxn modelId="{41C9AF26-9E92-4083-8AC8-F16D8AE4B495}" type="presParOf" srcId="{DAC012AA-C867-40AB-93A9-8345419586FC}" destId="{FBCE6830-26DF-4974-9D22-5D4770BF8EAE}" srcOrd="1" destOrd="0" presId="urn:microsoft.com/office/officeart/2005/8/layout/hierarchy3"/>
    <dgm:cxn modelId="{AF5703BB-E7AE-4720-A4A6-1331008D72E5}" type="presParOf" srcId="{FBCE6830-26DF-4974-9D22-5D4770BF8EAE}" destId="{11F10745-23AF-4CA5-B73A-3AA946E271B4}" srcOrd="0" destOrd="0" presId="urn:microsoft.com/office/officeart/2005/8/layout/hierarchy3"/>
    <dgm:cxn modelId="{701B2B75-5FF7-4B08-848B-2B29EB9E5DE5}" type="presParOf" srcId="{11F10745-23AF-4CA5-B73A-3AA946E271B4}" destId="{D6844CFC-5C8C-4ECE-AA31-37350A9034ED}" srcOrd="0" destOrd="0" presId="urn:microsoft.com/office/officeart/2005/8/layout/hierarchy3"/>
    <dgm:cxn modelId="{BDD4CD71-4A7D-475A-A5A2-3EB2E2811716}" type="presParOf" srcId="{11F10745-23AF-4CA5-B73A-3AA946E271B4}" destId="{C6654E88-2B82-4674-BBE7-C273DE82DC0E}" srcOrd="1" destOrd="0" presId="urn:microsoft.com/office/officeart/2005/8/layout/hierarchy3"/>
    <dgm:cxn modelId="{692CB9C2-E1A7-4135-8DE7-5D2543D49BEE}" type="presParOf" srcId="{FBCE6830-26DF-4974-9D22-5D4770BF8EAE}" destId="{CE728636-A898-4E6D-9FFC-645F6E15C182}" srcOrd="1" destOrd="0" presId="urn:microsoft.com/office/officeart/2005/8/layout/hierarchy3"/>
    <dgm:cxn modelId="{940AAE86-7BFE-452A-A756-AF44FD74F964}" type="presParOf" srcId="{CE728636-A898-4E6D-9FFC-645F6E15C182}" destId="{F843CC9E-2FC9-411B-A2B6-82A63B57956D}" srcOrd="0" destOrd="0" presId="urn:microsoft.com/office/officeart/2005/8/layout/hierarchy3"/>
    <dgm:cxn modelId="{82922058-AED5-49BC-8AD4-834A3EF13AEB}" type="presParOf" srcId="{CE728636-A898-4E6D-9FFC-645F6E15C182}" destId="{C5958325-FA8E-4352-9E56-763CF047C67F}" srcOrd="1" destOrd="0" presId="urn:microsoft.com/office/officeart/2005/8/layout/hierarchy3"/>
    <dgm:cxn modelId="{6C364F84-F700-4091-8339-7488DD726760}" type="presParOf" srcId="{CE728636-A898-4E6D-9FFC-645F6E15C182}" destId="{4DAEF43F-9759-4D9A-B8C5-D039C4B66F57}" srcOrd="2" destOrd="0" presId="urn:microsoft.com/office/officeart/2005/8/layout/hierarchy3"/>
    <dgm:cxn modelId="{667AEA3A-C6F6-4C90-923C-0889E24BA81F}" type="presParOf" srcId="{CE728636-A898-4E6D-9FFC-645F6E15C182}" destId="{CD7BB065-1789-412F-8414-B5CB93163C36}" srcOrd="3" destOrd="0" presId="urn:microsoft.com/office/officeart/2005/8/layout/hierarchy3"/>
    <dgm:cxn modelId="{83623A9C-F434-427C-8EF4-BEEFF33887E1}" type="presParOf" srcId="{CE728636-A898-4E6D-9FFC-645F6E15C182}" destId="{27D5E8E9-4D5C-4D47-85BB-67A95FBC491D}" srcOrd="4" destOrd="0" presId="urn:microsoft.com/office/officeart/2005/8/layout/hierarchy3"/>
    <dgm:cxn modelId="{A149B627-4623-4A20-951E-ED155A364638}" type="presParOf" srcId="{CE728636-A898-4E6D-9FFC-645F6E15C182}" destId="{7448E228-3F89-45E9-B43E-71F83F988B2B}" srcOrd="5" destOrd="0" presId="urn:microsoft.com/office/officeart/2005/8/layout/hierarchy3"/>
    <dgm:cxn modelId="{DF69D606-1771-4D11-91F6-046E86653316}" type="presParOf" srcId="{CE728636-A898-4E6D-9FFC-645F6E15C182}" destId="{4CE2913E-064D-4502-8FA9-E14DBE1E302C}" srcOrd="6" destOrd="0" presId="urn:microsoft.com/office/officeart/2005/8/layout/hierarchy3"/>
    <dgm:cxn modelId="{F5E45C84-E1E5-4A46-A245-02EF3E5F7762}" type="presParOf" srcId="{CE728636-A898-4E6D-9FFC-645F6E15C182}" destId="{C3721BF5-3C6D-46BF-B984-7F15C4794958}" srcOrd="7" destOrd="0" presId="urn:microsoft.com/office/officeart/2005/8/layout/hierarchy3"/>
    <dgm:cxn modelId="{23CFF67C-C19D-42A7-8249-0E692BB3A519}" type="presParOf" srcId="{CE728636-A898-4E6D-9FFC-645F6E15C182}" destId="{9A2DACE3-5B64-428F-A0C3-065383D40D13}" srcOrd="8" destOrd="0" presId="urn:microsoft.com/office/officeart/2005/8/layout/hierarchy3"/>
    <dgm:cxn modelId="{E7ADE352-014C-40A5-9B6C-D15D7789697A}" type="presParOf" srcId="{CE728636-A898-4E6D-9FFC-645F6E15C182}" destId="{F993339B-8926-4A4E-8D21-13511EFB3793}" srcOrd="9" destOrd="0" presId="urn:microsoft.com/office/officeart/2005/8/layout/hierarchy3"/>
    <dgm:cxn modelId="{3FB2E4A6-2978-470E-8740-3FDBE2B34781}" type="presParOf" srcId="{DAC012AA-C867-40AB-93A9-8345419586FC}" destId="{3CE802B2-D934-4957-867A-F2022978793D}" srcOrd="2" destOrd="0" presId="urn:microsoft.com/office/officeart/2005/8/layout/hierarchy3"/>
    <dgm:cxn modelId="{73AA19A6-219D-4AD6-916F-785A18981130}" type="presParOf" srcId="{3CE802B2-D934-4957-867A-F2022978793D}" destId="{D1EC3FB7-557D-4EFE-A5E1-1FB4FEB7F006}" srcOrd="0" destOrd="0" presId="urn:microsoft.com/office/officeart/2005/8/layout/hierarchy3"/>
    <dgm:cxn modelId="{72BD0598-5CFC-4AFD-B26D-857B07492476}" type="presParOf" srcId="{D1EC3FB7-557D-4EFE-A5E1-1FB4FEB7F006}" destId="{C95B44BE-BEAF-4E00-8573-3438E483203F}" srcOrd="0" destOrd="0" presId="urn:microsoft.com/office/officeart/2005/8/layout/hierarchy3"/>
    <dgm:cxn modelId="{922D12DF-DD9F-4DF1-BF39-067ED8D93D88}" type="presParOf" srcId="{D1EC3FB7-557D-4EFE-A5E1-1FB4FEB7F006}" destId="{44A228FB-5C2A-4933-A19D-35738D18B5AF}" srcOrd="1" destOrd="0" presId="urn:microsoft.com/office/officeart/2005/8/layout/hierarchy3"/>
    <dgm:cxn modelId="{09F41171-3FED-44CD-8FAB-B4E7F4D5FD8E}" type="presParOf" srcId="{3CE802B2-D934-4957-867A-F2022978793D}" destId="{039F95A1-6113-4070-BFF8-9A0E10734562}" srcOrd="1" destOrd="0" presId="urn:microsoft.com/office/officeart/2005/8/layout/hierarchy3"/>
    <dgm:cxn modelId="{02D066F6-4C86-493D-A28C-D2B52342A3FD}" type="presParOf" srcId="{039F95A1-6113-4070-BFF8-9A0E10734562}" destId="{21254A7D-290B-46F2-A1E2-6CF6B31120D4}" srcOrd="0" destOrd="0" presId="urn:microsoft.com/office/officeart/2005/8/layout/hierarchy3"/>
    <dgm:cxn modelId="{303CE82B-04E0-4DA8-8546-93D20855BF7E}" type="presParOf" srcId="{039F95A1-6113-4070-BFF8-9A0E10734562}" destId="{BB221D3E-019C-4A5B-B4AF-E582525D8A76}" srcOrd="1" destOrd="0" presId="urn:microsoft.com/office/officeart/2005/8/layout/hierarchy3"/>
    <dgm:cxn modelId="{C90B1FE7-029C-474F-BE43-1C274B8139F0}" type="presParOf" srcId="{039F95A1-6113-4070-BFF8-9A0E10734562}" destId="{FEBC2FD3-3AC9-4B8C-83F3-869C26D42295}" srcOrd="2" destOrd="0" presId="urn:microsoft.com/office/officeart/2005/8/layout/hierarchy3"/>
    <dgm:cxn modelId="{413BF3EB-8141-44DA-89D8-6AB8E510CB36}" type="presParOf" srcId="{039F95A1-6113-4070-BFF8-9A0E10734562}" destId="{E2D94635-0421-4E0C-9659-B0E435674339}" srcOrd="3" destOrd="0" presId="urn:microsoft.com/office/officeart/2005/8/layout/hierarchy3"/>
    <dgm:cxn modelId="{E5AEDED8-2C07-494A-909F-EA7044AABCB7}" type="presParOf" srcId="{039F95A1-6113-4070-BFF8-9A0E10734562}" destId="{5CB95823-2FD1-4E91-82A2-16CBDDFBC165}" srcOrd="4" destOrd="0" presId="urn:microsoft.com/office/officeart/2005/8/layout/hierarchy3"/>
    <dgm:cxn modelId="{43755F71-B9E2-4130-BE2A-9462DAF48B34}" type="presParOf" srcId="{039F95A1-6113-4070-BFF8-9A0E10734562}" destId="{88AAC20C-FFDA-44DC-A58A-1B566FC1FBF8}" srcOrd="5" destOrd="0" presId="urn:microsoft.com/office/officeart/2005/8/layout/hierarchy3"/>
    <dgm:cxn modelId="{9C2C5369-47B8-4F8C-AC9D-71DB96D37048}" type="presParOf" srcId="{039F95A1-6113-4070-BFF8-9A0E10734562}" destId="{5C0E95ED-B99B-4D90-A160-A96D677FAD36}" srcOrd="6" destOrd="0" presId="urn:microsoft.com/office/officeart/2005/8/layout/hierarchy3"/>
    <dgm:cxn modelId="{E003454F-1294-4121-BF5F-95614D29B4A7}" type="presParOf" srcId="{039F95A1-6113-4070-BFF8-9A0E10734562}" destId="{A6C96A41-1198-484F-895B-4E0AD8E76B0A}" srcOrd="7" destOrd="0" presId="urn:microsoft.com/office/officeart/2005/8/layout/hierarchy3"/>
    <dgm:cxn modelId="{00E07C3B-79C4-4BA2-8161-CA5B4872C633}" type="presParOf" srcId="{039F95A1-6113-4070-BFF8-9A0E10734562}" destId="{C36A8224-F9B5-4996-BE43-683F3F752A95}" srcOrd="8" destOrd="0" presId="urn:microsoft.com/office/officeart/2005/8/layout/hierarchy3"/>
    <dgm:cxn modelId="{8AE7B297-6597-4A82-89C2-95425E914D67}" type="presParOf" srcId="{039F95A1-6113-4070-BFF8-9A0E10734562}" destId="{5215DF61-0A2A-46BA-AAF6-ED87496DA6E5}" srcOrd="9" destOrd="0" presId="urn:microsoft.com/office/officeart/2005/8/layout/hierarchy3"/>
    <dgm:cxn modelId="{7EBEB601-CB6B-4983-90D5-8CC10D3BD896}" type="presParOf" srcId="{039F95A1-6113-4070-BFF8-9A0E10734562}" destId="{D0EC892E-4158-4561-9601-D5D0E2484C10}" srcOrd="10" destOrd="0" presId="urn:microsoft.com/office/officeart/2005/8/layout/hierarchy3"/>
    <dgm:cxn modelId="{DE4D97FA-8678-4D28-B9DB-9C216F36CFA1}" type="presParOf" srcId="{039F95A1-6113-4070-BFF8-9A0E10734562}" destId="{3B7FCC80-0FD5-46E4-9A04-7988B93D8258}" srcOrd="11" destOrd="0" presId="urn:microsoft.com/office/officeart/2005/8/layout/hierarchy3"/>
    <dgm:cxn modelId="{86C7B7EB-61CE-4E95-8C4F-BE6A27979EFC}" type="presParOf" srcId="{DAC012AA-C867-40AB-93A9-8345419586FC}" destId="{B1AA9D01-F9A2-4E0A-8B15-3D48838A96F6}" srcOrd="3" destOrd="0" presId="urn:microsoft.com/office/officeart/2005/8/layout/hierarchy3"/>
    <dgm:cxn modelId="{2B8BD9FF-817E-4DDC-BDE5-DC35F75110C3}" type="presParOf" srcId="{B1AA9D01-F9A2-4E0A-8B15-3D48838A96F6}" destId="{24693373-355A-4AAF-8A0E-A5655895D309}" srcOrd="0" destOrd="0" presId="urn:microsoft.com/office/officeart/2005/8/layout/hierarchy3"/>
    <dgm:cxn modelId="{33259FD3-AD0B-4988-AC7C-1636B0462980}" type="presParOf" srcId="{24693373-355A-4AAF-8A0E-A5655895D309}" destId="{D03B43C2-8B4B-4039-9613-FE3892ED5379}" srcOrd="0" destOrd="0" presId="urn:microsoft.com/office/officeart/2005/8/layout/hierarchy3"/>
    <dgm:cxn modelId="{33E2F7F6-91AB-41A2-84E0-A7C9BB5C59A9}" type="presParOf" srcId="{24693373-355A-4AAF-8A0E-A5655895D309}" destId="{8F93891E-19FC-4371-B442-96A3AF26AFFC}" srcOrd="1" destOrd="0" presId="urn:microsoft.com/office/officeart/2005/8/layout/hierarchy3"/>
    <dgm:cxn modelId="{E9EAF01E-86F3-4D8E-8DBD-5F67837AE821}" type="presParOf" srcId="{B1AA9D01-F9A2-4E0A-8B15-3D48838A96F6}" destId="{10ED347A-1CED-4B0D-8F3E-5AE843023F7A}" srcOrd="1" destOrd="0" presId="urn:microsoft.com/office/officeart/2005/8/layout/hierarchy3"/>
    <dgm:cxn modelId="{B52B9595-8581-4D68-B54A-2479D0255665}" type="presParOf" srcId="{10ED347A-1CED-4B0D-8F3E-5AE843023F7A}" destId="{81D84D0A-8952-4334-B1C0-94C3D094C369}" srcOrd="0" destOrd="0" presId="urn:microsoft.com/office/officeart/2005/8/layout/hierarchy3"/>
    <dgm:cxn modelId="{BD4E7922-41AF-459F-B296-EE7FE71A831F}" type="presParOf" srcId="{10ED347A-1CED-4B0D-8F3E-5AE843023F7A}" destId="{003378D1-6520-4EAD-80A4-F9CC8E17EA05}" srcOrd="1" destOrd="0" presId="urn:microsoft.com/office/officeart/2005/8/layout/hierarchy3"/>
    <dgm:cxn modelId="{7EFEB590-E034-46AF-A8CA-E5C5CE9769B0}" type="presParOf" srcId="{10ED347A-1CED-4B0D-8F3E-5AE843023F7A}" destId="{1856E7C2-15C7-4426-B097-00958E9680BB}" srcOrd="2" destOrd="0" presId="urn:microsoft.com/office/officeart/2005/8/layout/hierarchy3"/>
    <dgm:cxn modelId="{DBC0F23D-72D8-47E7-ADAA-E0856E864AEB}" type="presParOf" srcId="{10ED347A-1CED-4B0D-8F3E-5AE843023F7A}" destId="{E94D5519-9AA0-421A-BED3-A2945E75E39D}" srcOrd="3" destOrd="0" presId="urn:microsoft.com/office/officeart/2005/8/layout/hierarchy3"/>
    <dgm:cxn modelId="{894BC620-4D78-4716-A3CE-E4DEA51F2D2A}" type="presParOf" srcId="{10ED347A-1CED-4B0D-8F3E-5AE843023F7A}" destId="{AAB258D2-9A61-48C4-81D5-CB0D93659962}" srcOrd="4" destOrd="0" presId="urn:microsoft.com/office/officeart/2005/8/layout/hierarchy3"/>
    <dgm:cxn modelId="{0F7802B7-547F-4F4C-8C89-163FCD1A49E7}" type="presParOf" srcId="{10ED347A-1CED-4B0D-8F3E-5AE843023F7A}" destId="{FE0458ED-5720-4CFC-A31C-A04F36A8192A}" srcOrd="5" destOrd="0" presId="urn:microsoft.com/office/officeart/2005/8/layout/hierarchy3"/>
    <dgm:cxn modelId="{6AA93385-D7A8-424B-B945-BF88D96E9673}" type="presParOf" srcId="{10ED347A-1CED-4B0D-8F3E-5AE843023F7A}" destId="{B180CF66-E0FE-44E6-A16E-D94BC946EBF1}" srcOrd="6" destOrd="0" presId="urn:microsoft.com/office/officeart/2005/8/layout/hierarchy3"/>
    <dgm:cxn modelId="{9227E78A-E397-4073-9ACD-80DD4D3A14AC}" type="presParOf" srcId="{10ED347A-1CED-4B0D-8F3E-5AE843023F7A}" destId="{D4C2B127-16F4-4A68-AF11-8FF7D33595C4}" srcOrd="7" destOrd="0" presId="urn:microsoft.com/office/officeart/2005/8/layout/hierarchy3"/>
    <dgm:cxn modelId="{B3CC141E-21E4-4E5F-8497-FE59E9AB1904}" type="presParOf" srcId="{DAC012AA-C867-40AB-93A9-8345419586FC}" destId="{B5A662B8-9A42-43EF-AB52-2B845591FDB6}" srcOrd="4" destOrd="0" presId="urn:microsoft.com/office/officeart/2005/8/layout/hierarchy3"/>
    <dgm:cxn modelId="{2B7F9720-E1B1-4DE8-AF86-098AF88BF58A}" type="presParOf" srcId="{B5A662B8-9A42-43EF-AB52-2B845591FDB6}" destId="{CFF7D78C-5FAD-4D04-9A04-5EAF5FE96764}" srcOrd="0" destOrd="0" presId="urn:microsoft.com/office/officeart/2005/8/layout/hierarchy3"/>
    <dgm:cxn modelId="{3C36769E-E978-4C06-A041-4A10C5BF9D97}" type="presParOf" srcId="{CFF7D78C-5FAD-4D04-9A04-5EAF5FE96764}" destId="{41B2CDDD-78E2-4D6B-88A7-33CBAB932209}" srcOrd="0" destOrd="0" presId="urn:microsoft.com/office/officeart/2005/8/layout/hierarchy3"/>
    <dgm:cxn modelId="{858F412F-AEEF-4BAD-A3DD-EEC0E650DC5B}" type="presParOf" srcId="{CFF7D78C-5FAD-4D04-9A04-5EAF5FE96764}" destId="{95FD0B2B-8F85-4893-9BC6-A97362A3FE29}" srcOrd="1" destOrd="0" presId="urn:microsoft.com/office/officeart/2005/8/layout/hierarchy3"/>
    <dgm:cxn modelId="{7F1AD0A1-6B06-4868-A759-D6607235DC57}" type="presParOf" srcId="{B5A662B8-9A42-43EF-AB52-2B845591FDB6}" destId="{E1ECBFD6-49C0-43A3-A787-DA054A0098D0}" srcOrd="1" destOrd="0" presId="urn:microsoft.com/office/officeart/2005/8/layout/hierarchy3"/>
    <dgm:cxn modelId="{A6C73352-8262-4A4C-9B1C-248DF1172B97}" type="presParOf" srcId="{E1ECBFD6-49C0-43A3-A787-DA054A0098D0}" destId="{0A8E6F7C-4775-4677-93DB-F30089D813D6}" srcOrd="0" destOrd="0" presId="urn:microsoft.com/office/officeart/2005/8/layout/hierarchy3"/>
    <dgm:cxn modelId="{51314DDD-C0D4-4A7E-9DB6-C69A54853882}" type="presParOf" srcId="{E1ECBFD6-49C0-43A3-A787-DA054A0098D0}" destId="{C8AA1717-2E81-4E10-9760-44CA4EAB9F56}" srcOrd="1" destOrd="0" presId="urn:microsoft.com/office/officeart/2005/8/layout/hierarchy3"/>
    <dgm:cxn modelId="{DDB564AF-F281-4B66-B4F8-28994D8E0CEB}" type="presParOf" srcId="{E1ECBFD6-49C0-43A3-A787-DA054A0098D0}" destId="{C63BE190-25F9-4665-ADEA-A101E517D93E}" srcOrd="2" destOrd="0" presId="urn:microsoft.com/office/officeart/2005/8/layout/hierarchy3"/>
    <dgm:cxn modelId="{691109B2-4F3C-429D-BA67-1B01157CAE26}" type="presParOf" srcId="{E1ECBFD6-49C0-43A3-A787-DA054A0098D0}" destId="{BC459115-661A-4AEB-B370-866EA341F63F}" srcOrd="3" destOrd="0" presId="urn:microsoft.com/office/officeart/2005/8/layout/hierarchy3"/>
    <dgm:cxn modelId="{25D58893-5233-4D9C-927E-F715487EF741}" type="presParOf" srcId="{E1ECBFD6-49C0-43A3-A787-DA054A0098D0}" destId="{2E5B2950-26CB-4F32-AC0A-65BE745E2840}" srcOrd="4" destOrd="0" presId="urn:microsoft.com/office/officeart/2005/8/layout/hierarchy3"/>
    <dgm:cxn modelId="{C0B65795-0096-463D-BD84-4104BE64D77B}" type="presParOf" srcId="{E1ECBFD6-49C0-43A3-A787-DA054A0098D0}" destId="{A7F5836F-E8DD-4274-9BB2-0B978C5BDBD7}" srcOrd="5" destOrd="0" presId="urn:microsoft.com/office/officeart/2005/8/layout/hierarchy3"/>
    <dgm:cxn modelId="{EE3EEE2E-C65F-4360-8FCB-4FC6D38042D9}" type="presParOf" srcId="{E1ECBFD6-49C0-43A3-A787-DA054A0098D0}" destId="{271BCF06-8A7B-44E8-BD87-AEFB7F276DC9}" srcOrd="6" destOrd="0" presId="urn:microsoft.com/office/officeart/2005/8/layout/hierarchy3"/>
    <dgm:cxn modelId="{1305A6BF-772D-4A84-8273-688BC9829DFB}" type="presParOf" srcId="{E1ECBFD6-49C0-43A3-A787-DA054A0098D0}" destId="{0DCB887D-9848-4602-B583-C127A4ABC525}" srcOrd="7" destOrd="0" presId="urn:microsoft.com/office/officeart/2005/8/layout/hierarchy3"/>
    <dgm:cxn modelId="{A0D38FB5-EA0B-451F-A3C4-389FF7919D8A}" type="presParOf" srcId="{DAC012AA-C867-40AB-93A9-8345419586FC}" destId="{BE3ED13D-4BEB-4F04-91E8-3C690A8F43CA}" srcOrd="5" destOrd="0" presId="urn:microsoft.com/office/officeart/2005/8/layout/hierarchy3"/>
    <dgm:cxn modelId="{FA3DFFE1-7A8F-490A-8B08-F394486F4D6A}" type="presParOf" srcId="{BE3ED13D-4BEB-4F04-91E8-3C690A8F43CA}" destId="{06CBD3A3-846A-4AF1-A34B-AD594953A1BF}" srcOrd="0" destOrd="0" presId="urn:microsoft.com/office/officeart/2005/8/layout/hierarchy3"/>
    <dgm:cxn modelId="{44DAE6BE-64B7-42B9-A1FB-C379223CD90C}" type="presParOf" srcId="{06CBD3A3-846A-4AF1-A34B-AD594953A1BF}" destId="{3D1EAA08-3F78-42B8-863F-02B8424DAF03}" srcOrd="0" destOrd="0" presId="urn:microsoft.com/office/officeart/2005/8/layout/hierarchy3"/>
    <dgm:cxn modelId="{ED804644-598E-44DF-82FF-0B5AD28F964D}" type="presParOf" srcId="{06CBD3A3-846A-4AF1-A34B-AD594953A1BF}" destId="{A01E4E87-CA70-473D-8DFA-1C9E0E1B216C}" srcOrd="1" destOrd="0" presId="urn:microsoft.com/office/officeart/2005/8/layout/hierarchy3"/>
    <dgm:cxn modelId="{5A47EA03-E0FA-4E26-A43F-10FEB2637D27}" type="presParOf" srcId="{BE3ED13D-4BEB-4F04-91E8-3C690A8F43CA}" destId="{96A2CFBD-9CFB-47B4-B578-2BB05DAC5DF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4C2C9-D8A0-4695-8E5E-CE2EA5F4C3FA}">
      <dsp:nvSpPr>
        <dsp:cNvPr id="0" name=""/>
        <dsp:cNvSpPr/>
      </dsp:nvSpPr>
      <dsp:spPr>
        <a:xfrm>
          <a:off x="5241" y="159686"/>
          <a:ext cx="844663" cy="422331"/>
        </a:xfrm>
        <a:prstGeom prst="roundRect">
          <a:avLst>
            <a:gd name="adj" fmla="val 10000"/>
          </a:avLst>
        </a:prstGeom>
        <a:solidFill>
          <a:schemeClr val="accent2">
            <a:shade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ontserrat"/>
            </a:rPr>
            <a:t>Planning Phase</a:t>
          </a:r>
        </a:p>
      </dsp:txBody>
      <dsp:txXfrm>
        <a:off x="17611" y="172056"/>
        <a:ext cx="819923" cy="397591"/>
      </dsp:txXfrm>
    </dsp:sp>
    <dsp:sp modelId="{1A54CF78-4BD6-412D-ABFD-B8DEFCD7BC34}">
      <dsp:nvSpPr>
        <dsp:cNvPr id="0" name=""/>
        <dsp:cNvSpPr/>
      </dsp:nvSpPr>
      <dsp:spPr>
        <a:xfrm>
          <a:off x="43988" y="582018"/>
          <a:ext cx="91440" cy="316748"/>
        </a:xfrm>
        <a:custGeom>
          <a:avLst/>
          <a:gdLst/>
          <a:ahLst/>
          <a:cxnLst/>
          <a:rect l="0" t="0" r="0" b="0"/>
          <a:pathLst>
            <a:path>
              <a:moveTo>
                <a:pt x="45720" y="0"/>
              </a:moveTo>
              <a:lnTo>
                <a:pt x="45720" y="316748"/>
              </a:lnTo>
              <a:lnTo>
                <a:pt x="130186" y="31674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DCD39B-AE33-4C70-9E0E-5A07625F46DE}">
      <dsp:nvSpPr>
        <dsp:cNvPr id="0" name=""/>
        <dsp:cNvSpPr/>
      </dsp:nvSpPr>
      <dsp:spPr>
        <a:xfrm>
          <a:off x="174174" y="68760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Define Objectives and Scope</a:t>
          </a:r>
        </a:p>
      </dsp:txBody>
      <dsp:txXfrm>
        <a:off x="186544" y="699971"/>
        <a:ext cx="650991" cy="397591"/>
      </dsp:txXfrm>
    </dsp:sp>
    <dsp:sp modelId="{2B60D79A-7C56-45B6-BC49-5359F47F09C3}">
      <dsp:nvSpPr>
        <dsp:cNvPr id="0" name=""/>
        <dsp:cNvSpPr/>
      </dsp:nvSpPr>
      <dsp:spPr>
        <a:xfrm>
          <a:off x="43988" y="582018"/>
          <a:ext cx="91440" cy="844663"/>
        </a:xfrm>
        <a:custGeom>
          <a:avLst/>
          <a:gdLst/>
          <a:ahLst/>
          <a:cxnLst/>
          <a:rect l="0" t="0" r="0" b="0"/>
          <a:pathLst>
            <a:path>
              <a:moveTo>
                <a:pt x="45720" y="0"/>
              </a:moveTo>
              <a:lnTo>
                <a:pt x="45720" y="844663"/>
              </a:lnTo>
              <a:lnTo>
                <a:pt x="130186" y="84466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4E4620-07FA-4DE9-8B1A-8DF7591CC2F2}">
      <dsp:nvSpPr>
        <dsp:cNvPr id="0" name=""/>
        <dsp:cNvSpPr/>
      </dsp:nvSpPr>
      <dsp:spPr>
        <a:xfrm>
          <a:off x="174174" y="1215516"/>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570"/>
              <a:lumOff val="36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Gather Requirements</a:t>
          </a:r>
        </a:p>
      </dsp:txBody>
      <dsp:txXfrm>
        <a:off x="186544" y="1227886"/>
        <a:ext cx="650991" cy="397591"/>
      </dsp:txXfrm>
    </dsp:sp>
    <dsp:sp modelId="{34784A13-E6EE-4448-9B1B-B68FDD3C78FC}">
      <dsp:nvSpPr>
        <dsp:cNvPr id="0" name=""/>
        <dsp:cNvSpPr/>
      </dsp:nvSpPr>
      <dsp:spPr>
        <a:xfrm>
          <a:off x="43988" y="582018"/>
          <a:ext cx="91440" cy="1372578"/>
        </a:xfrm>
        <a:custGeom>
          <a:avLst/>
          <a:gdLst/>
          <a:ahLst/>
          <a:cxnLst/>
          <a:rect l="0" t="0" r="0" b="0"/>
          <a:pathLst>
            <a:path>
              <a:moveTo>
                <a:pt x="45720" y="0"/>
              </a:moveTo>
              <a:lnTo>
                <a:pt x="45720" y="1372578"/>
              </a:lnTo>
              <a:lnTo>
                <a:pt x="130186" y="137257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2B3CCC-9D5E-49A9-95F9-39C7EF14B812}">
      <dsp:nvSpPr>
        <dsp:cNvPr id="0" name=""/>
        <dsp:cNvSpPr/>
      </dsp:nvSpPr>
      <dsp:spPr>
        <a:xfrm>
          <a:off x="174174" y="174343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1139"/>
              <a:lumOff val="73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 Risk Assessment</a:t>
          </a:r>
        </a:p>
      </dsp:txBody>
      <dsp:txXfrm>
        <a:off x="186544" y="1755801"/>
        <a:ext cx="650991" cy="397591"/>
      </dsp:txXfrm>
    </dsp:sp>
    <dsp:sp modelId="{56D82611-38EA-4E98-B05B-0A9368333E3F}">
      <dsp:nvSpPr>
        <dsp:cNvPr id="0" name=""/>
        <dsp:cNvSpPr/>
      </dsp:nvSpPr>
      <dsp:spPr>
        <a:xfrm>
          <a:off x="43988" y="582018"/>
          <a:ext cx="91440" cy="1900493"/>
        </a:xfrm>
        <a:custGeom>
          <a:avLst/>
          <a:gdLst/>
          <a:ahLst/>
          <a:cxnLst/>
          <a:rect l="0" t="0" r="0" b="0"/>
          <a:pathLst>
            <a:path>
              <a:moveTo>
                <a:pt x="45720" y="0"/>
              </a:moveTo>
              <a:lnTo>
                <a:pt x="45720" y="1900493"/>
              </a:lnTo>
              <a:lnTo>
                <a:pt x="130186" y="190049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12AA22-2F2D-43EF-9EC1-163C889AA693}">
      <dsp:nvSpPr>
        <dsp:cNvPr id="0" name=""/>
        <dsp:cNvSpPr/>
      </dsp:nvSpPr>
      <dsp:spPr>
        <a:xfrm>
          <a:off x="174174" y="2271345"/>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1709"/>
              <a:lumOff val="109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Project Timeline and Milestones</a:t>
          </a:r>
        </a:p>
      </dsp:txBody>
      <dsp:txXfrm>
        <a:off x="186544" y="2283715"/>
        <a:ext cx="650991" cy="397591"/>
      </dsp:txXfrm>
    </dsp:sp>
    <dsp:sp modelId="{D6844CFC-5C8C-4ECE-AA31-37350A9034ED}">
      <dsp:nvSpPr>
        <dsp:cNvPr id="0" name=""/>
        <dsp:cNvSpPr/>
      </dsp:nvSpPr>
      <dsp:spPr>
        <a:xfrm>
          <a:off x="1032395" y="124852"/>
          <a:ext cx="844663" cy="422331"/>
        </a:xfrm>
        <a:prstGeom prst="roundRect">
          <a:avLst>
            <a:gd name="adj" fmla="val 10000"/>
          </a:avLst>
        </a:prstGeom>
        <a:solidFill>
          <a:schemeClr val="accent2">
            <a:shade val="50000"/>
            <a:hueOff val="0"/>
            <a:satOff val="-2372"/>
            <a:lumOff val="155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ontserrat"/>
            </a:rPr>
            <a:t>Design Phase</a:t>
          </a:r>
        </a:p>
      </dsp:txBody>
      <dsp:txXfrm>
        <a:off x="1044765" y="137222"/>
        <a:ext cx="819923" cy="397591"/>
      </dsp:txXfrm>
    </dsp:sp>
    <dsp:sp modelId="{F843CC9E-2FC9-411B-A2B6-82A63B57956D}">
      <dsp:nvSpPr>
        <dsp:cNvPr id="0" name=""/>
        <dsp:cNvSpPr/>
      </dsp:nvSpPr>
      <dsp:spPr>
        <a:xfrm>
          <a:off x="1116861" y="547184"/>
          <a:ext cx="113142" cy="351582"/>
        </a:xfrm>
        <a:custGeom>
          <a:avLst/>
          <a:gdLst/>
          <a:ahLst/>
          <a:cxnLst/>
          <a:rect l="0" t="0" r="0" b="0"/>
          <a:pathLst>
            <a:path>
              <a:moveTo>
                <a:pt x="0" y="0"/>
              </a:moveTo>
              <a:lnTo>
                <a:pt x="0" y="351582"/>
              </a:lnTo>
              <a:lnTo>
                <a:pt x="113142" y="351582"/>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958325-FA8E-4352-9E56-763CF047C67F}">
      <dsp:nvSpPr>
        <dsp:cNvPr id="0" name=""/>
        <dsp:cNvSpPr/>
      </dsp:nvSpPr>
      <dsp:spPr>
        <a:xfrm>
          <a:off x="1230004" y="68760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2279"/>
              <a:lumOff val="146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Conceptual Design</a:t>
          </a:r>
        </a:p>
      </dsp:txBody>
      <dsp:txXfrm>
        <a:off x="1242374" y="699971"/>
        <a:ext cx="650991" cy="397591"/>
      </dsp:txXfrm>
    </dsp:sp>
    <dsp:sp modelId="{4DAEF43F-9759-4D9A-B8C5-D039C4B66F57}">
      <dsp:nvSpPr>
        <dsp:cNvPr id="0" name=""/>
        <dsp:cNvSpPr/>
      </dsp:nvSpPr>
      <dsp:spPr>
        <a:xfrm>
          <a:off x="1116861" y="547184"/>
          <a:ext cx="113142" cy="879497"/>
        </a:xfrm>
        <a:custGeom>
          <a:avLst/>
          <a:gdLst/>
          <a:ahLst/>
          <a:cxnLst/>
          <a:rect l="0" t="0" r="0" b="0"/>
          <a:pathLst>
            <a:path>
              <a:moveTo>
                <a:pt x="0" y="0"/>
              </a:moveTo>
              <a:lnTo>
                <a:pt x="0" y="879497"/>
              </a:lnTo>
              <a:lnTo>
                <a:pt x="113142" y="879497"/>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BB065-1789-412F-8414-B5CB93163C36}">
      <dsp:nvSpPr>
        <dsp:cNvPr id="0" name=""/>
        <dsp:cNvSpPr/>
      </dsp:nvSpPr>
      <dsp:spPr>
        <a:xfrm>
          <a:off x="1230004" y="1215516"/>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2848"/>
              <a:lumOff val="18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Technical Design</a:t>
          </a:r>
        </a:p>
      </dsp:txBody>
      <dsp:txXfrm>
        <a:off x="1242374" y="1227886"/>
        <a:ext cx="650991" cy="397591"/>
      </dsp:txXfrm>
    </dsp:sp>
    <dsp:sp modelId="{27D5E8E9-4D5C-4D47-85BB-67A95FBC491D}">
      <dsp:nvSpPr>
        <dsp:cNvPr id="0" name=""/>
        <dsp:cNvSpPr/>
      </dsp:nvSpPr>
      <dsp:spPr>
        <a:xfrm>
          <a:off x="1116861" y="547184"/>
          <a:ext cx="113142" cy="1407412"/>
        </a:xfrm>
        <a:custGeom>
          <a:avLst/>
          <a:gdLst/>
          <a:ahLst/>
          <a:cxnLst/>
          <a:rect l="0" t="0" r="0" b="0"/>
          <a:pathLst>
            <a:path>
              <a:moveTo>
                <a:pt x="0" y="0"/>
              </a:moveTo>
              <a:lnTo>
                <a:pt x="0" y="1407412"/>
              </a:lnTo>
              <a:lnTo>
                <a:pt x="113142" y="1407412"/>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48E228-3F89-45E9-B43E-71F83F988B2B}">
      <dsp:nvSpPr>
        <dsp:cNvPr id="0" name=""/>
        <dsp:cNvSpPr/>
      </dsp:nvSpPr>
      <dsp:spPr>
        <a:xfrm>
          <a:off x="1230004" y="174343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3418"/>
              <a:lumOff val="219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NLP Component Design</a:t>
          </a:r>
        </a:p>
      </dsp:txBody>
      <dsp:txXfrm>
        <a:off x="1242374" y="1755801"/>
        <a:ext cx="650991" cy="397591"/>
      </dsp:txXfrm>
    </dsp:sp>
    <dsp:sp modelId="{4CE2913E-064D-4502-8FA9-E14DBE1E302C}">
      <dsp:nvSpPr>
        <dsp:cNvPr id="0" name=""/>
        <dsp:cNvSpPr/>
      </dsp:nvSpPr>
      <dsp:spPr>
        <a:xfrm>
          <a:off x="1116861" y="547184"/>
          <a:ext cx="113142" cy="1935327"/>
        </a:xfrm>
        <a:custGeom>
          <a:avLst/>
          <a:gdLst/>
          <a:ahLst/>
          <a:cxnLst/>
          <a:rect l="0" t="0" r="0" b="0"/>
          <a:pathLst>
            <a:path>
              <a:moveTo>
                <a:pt x="0" y="0"/>
              </a:moveTo>
              <a:lnTo>
                <a:pt x="0" y="1935327"/>
              </a:lnTo>
              <a:lnTo>
                <a:pt x="113142" y="1935327"/>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721BF5-3C6D-46BF-B984-7F15C4794958}">
      <dsp:nvSpPr>
        <dsp:cNvPr id="0" name=""/>
        <dsp:cNvSpPr/>
      </dsp:nvSpPr>
      <dsp:spPr>
        <a:xfrm>
          <a:off x="1230004" y="2271345"/>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3988"/>
              <a:lumOff val="256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Speech-to-Text Component Design</a:t>
          </a:r>
        </a:p>
      </dsp:txBody>
      <dsp:txXfrm>
        <a:off x="1242374" y="2283715"/>
        <a:ext cx="650991" cy="397591"/>
      </dsp:txXfrm>
    </dsp:sp>
    <dsp:sp modelId="{9A2DACE3-5B64-428F-A0C3-065383D40D13}">
      <dsp:nvSpPr>
        <dsp:cNvPr id="0" name=""/>
        <dsp:cNvSpPr/>
      </dsp:nvSpPr>
      <dsp:spPr>
        <a:xfrm>
          <a:off x="1116861" y="547184"/>
          <a:ext cx="113142" cy="2463242"/>
        </a:xfrm>
        <a:custGeom>
          <a:avLst/>
          <a:gdLst/>
          <a:ahLst/>
          <a:cxnLst/>
          <a:rect l="0" t="0" r="0" b="0"/>
          <a:pathLst>
            <a:path>
              <a:moveTo>
                <a:pt x="0" y="0"/>
              </a:moveTo>
              <a:lnTo>
                <a:pt x="0" y="2463242"/>
              </a:lnTo>
              <a:lnTo>
                <a:pt x="113142" y="2463242"/>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93339B-8926-4A4E-8D21-13511EFB3793}">
      <dsp:nvSpPr>
        <dsp:cNvPr id="0" name=""/>
        <dsp:cNvSpPr/>
      </dsp:nvSpPr>
      <dsp:spPr>
        <a:xfrm>
          <a:off x="1230004" y="2799260"/>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4557"/>
              <a:lumOff val="292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User Interface and Experience (UI/UX) Design</a:t>
          </a:r>
        </a:p>
      </dsp:txBody>
      <dsp:txXfrm>
        <a:off x="1242374" y="2811630"/>
        <a:ext cx="650991" cy="397591"/>
      </dsp:txXfrm>
    </dsp:sp>
    <dsp:sp modelId="{C95B44BE-BEAF-4E00-8573-3438E483203F}">
      <dsp:nvSpPr>
        <dsp:cNvPr id="0" name=""/>
        <dsp:cNvSpPr/>
      </dsp:nvSpPr>
      <dsp:spPr>
        <a:xfrm>
          <a:off x="2116901" y="159686"/>
          <a:ext cx="844663" cy="422331"/>
        </a:xfrm>
        <a:prstGeom prst="roundRect">
          <a:avLst>
            <a:gd name="adj" fmla="val 10000"/>
          </a:avLst>
        </a:prstGeom>
        <a:solidFill>
          <a:schemeClr val="accent2">
            <a:shade val="50000"/>
            <a:hueOff val="0"/>
            <a:satOff val="-4744"/>
            <a:lumOff val="310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ontserrat"/>
            </a:rPr>
            <a:t>Implementation Phase</a:t>
          </a:r>
        </a:p>
      </dsp:txBody>
      <dsp:txXfrm>
        <a:off x="2129271" y="172056"/>
        <a:ext cx="819923" cy="397591"/>
      </dsp:txXfrm>
    </dsp:sp>
    <dsp:sp modelId="{21254A7D-290B-46F2-A1E2-6CF6B31120D4}">
      <dsp:nvSpPr>
        <dsp:cNvPr id="0" name=""/>
        <dsp:cNvSpPr/>
      </dsp:nvSpPr>
      <dsp:spPr>
        <a:xfrm>
          <a:off x="2155647" y="582018"/>
          <a:ext cx="91440" cy="316748"/>
        </a:xfrm>
        <a:custGeom>
          <a:avLst/>
          <a:gdLst/>
          <a:ahLst/>
          <a:cxnLst/>
          <a:rect l="0" t="0" r="0" b="0"/>
          <a:pathLst>
            <a:path>
              <a:moveTo>
                <a:pt x="45720" y="0"/>
              </a:moveTo>
              <a:lnTo>
                <a:pt x="45720" y="316748"/>
              </a:lnTo>
              <a:lnTo>
                <a:pt x="130186" y="31674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221D3E-019C-4A5B-B4AF-E582525D8A76}">
      <dsp:nvSpPr>
        <dsp:cNvPr id="0" name=""/>
        <dsp:cNvSpPr/>
      </dsp:nvSpPr>
      <dsp:spPr>
        <a:xfrm>
          <a:off x="2285833" y="68760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5127"/>
              <a:lumOff val="329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Set Up Development Environment</a:t>
          </a:r>
        </a:p>
      </dsp:txBody>
      <dsp:txXfrm>
        <a:off x="2298203" y="699971"/>
        <a:ext cx="650991" cy="397591"/>
      </dsp:txXfrm>
    </dsp:sp>
    <dsp:sp modelId="{FEBC2FD3-3AC9-4B8C-83F3-869C26D42295}">
      <dsp:nvSpPr>
        <dsp:cNvPr id="0" name=""/>
        <dsp:cNvSpPr/>
      </dsp:nvSpPr>
      <dsp:spPr>
        <a:xfrm>
          <a:off x="2155647" y="582018"/>
          <a:ext cx="91440" cy="844663"/>
        </a:xfrm>
        <a:custGeom>
          <a:avLst/>
          <a:gdLst/>
          <a:ahLst/>
          <a:cxnLst/>
          <a:rect l="0" t="0" r="0" b="0"/>
          <a:pathLst>
            <a:path>
              <a:moveTo>
                <a:pt x="45720" y="0"/>
              </a:moveTo>
              <a:lnTo>
                <a:pt x="45720" y="844663"/>
              </a:lnTo>
              <a:lnTo>
                <a:pt x="130186" y="84466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D94635-0421-4E0C-9659-B0E435674339}">
      <dsp:nvSpPr>
        <dsp:cNvPr id="0" name=""/>
        <dsp:cNvSpPr/>
      </dsp:nvSpPr>
      <dsp:spPr>
        <a:xfrm>
          <a:off x="2285833" y="1215516"/>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5697"/>
              <a:lumOff val="36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Develop NLP Module</a:t>
          </a:r>
        </a:p>
      </dsp:txBody>
      <dsp:txXfrm>
        <a:off x="2298203" y="1227886"/>
        <a:ext cx="650991" cy="397591"/>
      </dsp:txXfrm>
    </dsp:sp>
    <dsp:sp modelId="{5CB95823-2FD1-4E91-82A2-16CBDDFBC165}">
      <dsp:nvSpPr>
        <dsp:cNvPr id="0" name=""/>
        <dsp:cNvSpPr/>
      </dsp:nvSpPr>
      <dsp:spPr>
        <a:xfrm>
          <a:off x="2155647" y="582018"/>
          <a:ext cx="91440" cy="1372578"/>
        </a:xfrm>
        <a:custGeom>
          <a:avLst/>
          <a:gdLst/>
          <a:ahLst/>
          <a:cxnLst/>
          <a:rect l="0" t="0" r="0" b="0"/>
          <a:pathLst>
            <a:path>
              <a:moveTo>
                <a:pt x="45720" y="0"/>
              </a:moveTo>
              <a:lnTo>
                <a:pt x="45720" y="1372578"/>
              </a:lnTo>
              <a:lnTo>
                <a:pt x="130186" y="137257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AAC20C-FFDA-44DC-A58A-1B566FC1FBF8}">
      <dsp:nvSpPr>
        <dsp:cNvPr id="0" name=""/>
        <dsp:cNvSpPr/>
      </dsp:nvSpPr>
      <dsp:spPr>
        <a:xfrm>
          <a:off x="2285833" y="174343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6266"/>
              <a:lumOff val="402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Backend Development</a:t>
          </a:r>
        </a:p>
      </dsp:txBody>
      <dsp:txXfrm>
        <a:off x="2298203" y="1755801"/>
        <a:ext cx="650991" cy="397591"/>
      </dsp:txXfrm>
    </dsp:sp>
    <dsp:sp modelId="{5C0E95ED-B99B-4D90-A160-A96D677FAD36}">
      <dsp:nvSpPr>
        <dsp:cNvPr id="0" name=""/>
        <dsp:cNvSpPr/>
      </dsp:nvSpPr>
      <dsp:spPr>
        <a:xfrm>
          <a:off x="2155647" y="582018"/>
          <a:ext cx="91440" cy="1900493"/>
        </a:xfrm>
        <a:custGeom>
          <a:avLst/>
          <a:gdLst/>
          <a:ahLst/>
          <a:cxnLst/>
          <a:rect l="0" t="0" r="0" b="0"/>
          <a:pathLst>
            <a:path>
              <a:moveTo>
                <a:pt x="45720" y="0"/>
              </a:moveTo>
              <a:lnTo>
                <a:pt x="45720" y="1900493"/>
              </a:lnTo>
              <a:lnTo>
                <a:pt x="130186" y="190049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6C96A41-1198-484F-895B-4E0AD8E76B0A}">
      <dsp:nvSpPr>
        <dsp:cNvPr id="0" name=""/>
        <dsp:cNvSpPr/>
      </dsp:nvSpPr>
      <dsp:spPr>
        <a:xfrm>
          <a:off x="2285833" y="2271345"/>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6266"/>
              <a:lumOff val="4023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Frontend Development</a:t>
          </a:r>
        </a:p>
      </dsp:txBody>
      <dsp:txXfrm>
        <a:off x="2298203" y="2283715"/>
        <a:ext cx="650991" cy="397591"/>
      </dsp:txXfrm>
    </dsp:sp>
    <dsp:sp modelId="{C36A8224-F9B5-4996-BE43-683F3F752A95}">
      <dsp:nvSpPr>
        <dsp:cNvPr id="0" name=""/>
        <dsp:cNvSpPr/>
      </dsp:nvSpPr>
      <dsp:spPr>
        <a:xfrm>
          <a:off x="2155647" y="582018"/>
          <a:ext cx="91440" cy="2428408"/>
        </a:xfrm>
        <a:custGeom>
          <a:avLst/>
          <a:gdLst/>
          <a:ahLst/>
          <a:cxnLst/>
          <a:rect l="0" t="0" r="0" b="0"/>
          <a:pathLst>
            <a:path>
              <a:moveTo>
                <a:pt x="45720" y="0"/>
              </a:moveTo>
              <a:lnTo>
                <a:pt x="45720" y="2428408"/>
              </a:lnTo>
              <a:lnTo>
                <a:pt x="130186" y="242840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15DF61-0A2A-46BA-AAF6-ED87496DA6E5}">
      <dsp:nvSpPr>
        <dsp:cNvPr id="0" name=""/>
        <dsp:cNvSpPr/>
      </dsp:nvSpPr>
      <dsp:spPr>
        <a:xfrm>
          <a:off x="2285833" y="2799260"/>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5697"/>
              <a:lumOff val="36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Develop Speech-to-Text Module</a:t>
          </a:r>
        </a:p>
      </dsp:txBody>
      <dsp:txXfrm>
        <a:off x="2298203" y="2811630"/>
        <a:ext cx="650991" cy="397591"/>
      </dsp:txXfrm>
    </dsp:sp>
    <dsp:sp modelId="{D0EC892E-4158-4561-9601-D5D0E2484C10}">
      <dsp:nvSpPr>
        <dsp:cNvPr id="0" name=""/>
        <dsp:cNvSpPr/>
      </dsp:nvSpPr>
      <dsp:spPr>
        <a:xfrm>
          <a:off x="2155647" y="582018"/>
          <a:ext cx="91440" cy="2956323"/>
        </a:xfrm>
        <a:custGeom>
          <a:avLst/>
          <a:gdLst/>
          <a:ahLst/>
          <a:cxnLst/>
          <a:rect l="0" t="0" r="0" b="0"/>
          <a:pathLst>
            <a:path>
              <a:moveTo>
                <a:pt x="45720" y="0"/>
              </a:moveTo>
              <a:lnTo>
                <a:pt x="45720" y="2956323"/>
              </a:lnTo>
              <a:lnTo>
                <a:pt x="130186" y="295632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7FCC80-0FD5-46E4-9A04-7988B93D8258}">
      <dsp:nvSpPr>
        <dsp:cNvPr id="0" name=""/>
        <dsp:cNvSpPr/>
      </dsp:nvSpPr>
      <dsp:spPr>
        <a:xfrm>
          <a:off x="2285833" y="3327175"/>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5127"/>
              <a:lumOff val="3292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Implement Security Features</a:t>
          </a:r>
        </a:p>
      </dsp:txBody>
      <dsp:txXfrm>
        <a:off x="2298203" y="3339545"/>
        <a:ext cx="650991" cy="397591"/>
      </dsp:txXfrm>
    </dsp:sp>
    <dsp:sp modelId="{D03B43C2-8B4B-4039-9613-FE3892ED5379}">
      <dsp:nvSpPr>
        <dsp:cNvPr id="0" name=""/>
        <dsp:cNvSpPr/>
      </dsp:nvSpPr>
      <dsp:spPr>
        <a:xfrm>
          <a:off x="3172730" y="159686"/>
          <a:ext cx="844663" cy="422331"/>
        </a:xfrm>
        <a:prstGeom prst="roundRect">
          <a:avLst>
            <a:gd name="adj" fmla="val 10000"/>
          </a:avLst>
        </a:prstGeom>
        <a:solidFill>
          <a:schemeClr val="accent2">
            <a:shade val="50000"/>
            <a:hueOff val="0"/>
            <a:satOff val="-7116"/>
            <a:lumOff val="4663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ontserrat"/>
            </a:rPr>
            <a:t>Testing Phase</a:t>
          </a:r>
        </a:p>
      </dsp:txBody>
      <dsp:txXfrm>
        <a:off x="3185100" y="172056"/>
        <a:ext cx="819923" cy="397591"/>
      </dsp:txXfrm>
    </dsp:sp>
    <dsp:sp modelId="{81D84D0A-8952-4334-B1C0-94C3D094C369}">
      <dsp:nvSpPr>
        <dsp:cNvPr id="0" name=""/>
        <dsp:cNvSpPr/>
      </dsp:nvSpPr>
      <dsp:spPr>
        <a:xfrm>
          <a:off x="3211477" y="582018"/>
          <a:ext cx="91440" cy="316748"/>
        </a:xfrm>
        <a:custGeom>
          <a:avLst/>
          <a:gdLst/>
          <a:ahLst/>
          <a:cxnLst/>
          <a:rect l="0" t="0" r="0" b="0"/>
          <a:pathLst>
            <a:path>
              <a:moveTo>
                <a:pt x="45720" y="0"/>
              </a:moveTo>
              <a:lnTo>
                <a:pt x="45720" y="316748"/>
              </a:lnTo>
              <a:lnTo>
                <a:pt x="130186" y="31674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3378D1-6520-4EAD-80A4-F9CC8E17EA05}">
      <dsp:nvSpPr>
        <dsp:cNvPr id="0" name=""/>
        <dsp:cNvSpPr/>
      </dsp:nvSpPr>
      <dsp:spPr>
        <a:xfrm>
          <a:off x="3341663" y="68760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4557"/>
              <a:lumOff val="292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Unit Testing</a:t>
          </a:r>
        </a:p>
      </dsp:txBody>
      <dsp:txXfrm>
        <a:off x="3354033" y="699971"/>
        <a:ext cx="650991" cy="397591"/>
      </dsp:txXfrm>
    </dsp:sp>
    <dsp:sp modelId="{1856E7C2-15C7-4426-B097-00958E9680BB}">
      <dsp:nvSpPr>
        <dsp:cNvPr id="0" name=""/>
        <dsp:cNvSpPr/>
      </dsp:nvSpPr>
      <dsp:spPr>
        <a:xfrm>
          <a:off x="3211477" y="582018"/>
          <a:ext cx="91440" cy="844663"/>
        </a:xfrm>
        <a:custGeom>
          <a:avLst/>
          <a:gdLst/>
          <a:ahLst/>
          <a:cxnLst/>
          <a:rect l="0" t="0" r="0" b="0"/>
          <a:pathLst>
            <a:path>
              <a:moveTo>
                <a:pt x="45720" y="0"/>
              </a:moveTo>
              <a:lnTo>
                <a:pt x="45720" y="844663"/>
              </a:lnTo>
              <a:lnTo>
                <a:pt x="130186" y="84466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4D5519-9AA0-421A-BED3-A2945E75E39D}">
      <dsp:nvSpPr>
        <dsp:cNvPr id="0" name=""/>
        <dsp:cNvSpPr/>
      </dsp:nvSpPr>
      <dsp:spPr>
        <a:xfrm>
          <a:off x="3341663" y="1215516"/>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3988"/>
              <a:lumOff val="256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Integration Testing</a:t>
          </a:r>
        </a:p>
      </dsp:txBody>
      <dsp:txXfrm>
        <a:off x="3354033" y="1227886"/>
        <a:ext cx="650991" cy="397591"/>
      </dsp:txXfrm>
    </dsp:sp>
    <dsp:sp modelId="{AAB258D2-9A61-48C4-81D5-CB0D93659962}">
      <dsp:nvSpPr>
        <dsp:cNvPr id="0" name=""/>
        <dsp:cNvSpPr/>
      </dsp:nvSpPr>
      <dsp:spPr>
        <a:xfrm>
          <a:off x="3211477" y="582018"/>
          <a:ext cx="91440" cy="1372578"/>
        </a:xfrm>
        <a:custGeom>
          <a:avLst/>
          <a:gdLst/>
          <a:ahLst/>
          <a:cxnLst/>
          <a:rect l="0" t="0" r="0" b="0"/>
          <a:pathLst>
            <a:path>
              <a:moveTo>
                <a:pt x="45720" y="0"/>
              </a:moveTo>
              <a:lnTo>
                <a:pt x="45720" y="1372578"/>
              </a:lnTo>
              <a:lnTo>
                <a:pt x="130186" y="137257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0458ED-5720-4CFC-A31C-A04F36A8192A}">
      <dsp:nvSpPr>
        <dsp:cNvPr id="0" name=""/>
        <dsp:cNvSpPr/>
      </dsp:nvSpPr>
      <dsp:spPr>
        <a:xfrm>
          <a:off x="3341663" y="174343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3418"/>
              <a:lumOff val="2194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Performance Testing</a:t>
          </a:r>
        </a:p>
      </dsp:txBody>
      <dsp:txXfrm>
        <a:off x="3354033" y="1755801"/>
        <a:ext cx="650991" cy="397591"/>
      </dsp:txXfrm>
    </dsp:sp>
    <dsp:sp modelId="{B180CF66-E0FE-44E6-A16E-D94BC946EBF1}">
      <dsp:nvSpPr>
        <dsp:cNvPr id="0" name=""/>
        <dsp:cNvSpPr/>
      </dsp:nvSpPr>
      <dsp:spPr>
        <a:xfrm>
          <a:off x="3211477" y="582018"/>
          <a:ext cx="91440" cy="1900493"/>
        </a:xfrm>
        <a:custGeom>
          <a:avLst/>
          <a:gdLst/>
          <a:ahLst/>
          <a:cxnLst/>
          <a:rect l="0" t="0" r="0" b="0"/>
          <a:pathLst>
            <a:path>
              <a:moveTo>
                <a:pt x="45720" y="0"/>
              </a:moveTo>
              <a:lnTo>
                <a:pt x="45720" y="1900493"/>
              </a:lnTo>
              <a:lnTo>
                <a:pt x="130186" y="190049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C2B127-16F4-4A68-AF11-8FF7D33595C4}">
      <dsp:nvSpPr>
        <dsp:cNvPr id="0" name=""/>
        <dsp:cNvSpPr/>
      </dsp:nvSpPr>
      <dsp:spPr>
        <a:xfrm>
          <a:off x="3341663" y="2271345"/>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2848"/>
              <a:lumOff val="18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Security Testing</a:t>
          </a:r>
        </a:p>
      </dsp:txBody>
      <dsp:txXfrm>
        <a:off x="3354033" y="2283715"/>
        <a:ext cx="650991" cy="397591"/>
      </dsp:txXfrm>
    </dsp:sp>
    <dsp:sp modelId="{41B2CDDD-78E2-4D6B-88A7-33CBAB932209}">
      <dsp:nvSpPr>
        <dsp:cNvPr id="0" name=""/>
        <dsp:cNvSpPr/>
      </dsp:nvSpPr>
      <dsp:spPr>
        <a:xfrm>
          <a:off x="4228560" y="159686"/>
          <a:ext cx="844663" cy="422331"/>
        </a:xfrm>
        <a:prstGeom prst="roundRect">
          <a:avLst>
            <a:gd name="adj" fmla="val 10000"/>
          </a:avLst>
        </a:prstGeom>
        <a:solidFill>
          <a:schemeClr val="accent2">
            <a:shade val="50000"/>
            <a:hueOff val="0"/>
            <a:satOff val="-4744"/>
            <a:lumOff val="310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ontserrat"/>
            </a:rPr>
            <a:t>Deployment Phase</a:t>
          </a:r>
        </a:p>
      </dsp:txBody>
      <dsp:txXfrm>
        <a:off x="4240930" y="172056"/>
        <a:ext cx="819923" cy="397591"/>
      </dsp:txXfrm>
    </dsp:sp>
    <dsp:sp modelId="{0A8E6F7C-4775-4677-93DB-F30089D813D6}">
      <dsp:nvSpPr>
        <dsp:cNvPr id="0" name=""/>
        <dsp:cNvSpPr/>
      </dsp:nvSpPr>
      <dsp:spPr>
        <a:xfrm>
          <a:off x="4267307" y="582018"/>
          <a:ext cx="91440" cy="316748"/>
        </a:xfrm>
        <a:custGeom>
          <a:avLst/>
          <a:gdLst/>
          <a:ahLst/>
          <a:cxnLst/>
          <a:rect l="0" t="0" r="0" b="0"/>
          <a:pathLst>
            <a:path>
              <a:moveTo>
                <a:pt x="45720" y="0"/>
              </a:moveTo>
              <a:lnTo>
                <a:pt x="45720" y="316748"/>
              </a:lnTo>
              <a:lnTo>
                <a:pt x="130186" y="31674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AA1717-2E81-4E10-9760-44CA4EAB9F56}">
      <dsp:nvSpPr>
        <dsp:cNvPr id="0" name=""/>
        <dsp:cNvSpPr/>
      </dsp:nvSpPr>
      <dsp:spPr>
        <a:xfrm>
          <a:off x="4397493" y="68760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2279"/>
              <a:lumOff val="146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Prepare Deployment Plan</a:t>
          </a:r>
        </a:p>
      </dsp:txBody>
      <dsp:txXfrm>
        <a:off x="4409863" y="699971"/>
        <a:ext cx="650991" cy="397591"/>
      </dsp:txXfrm>
    </dsp:sp>
    <dsp:sp modelId="{C63BE190-25F9-4665-ADEA-A101E517D93E}">
      <dsp:nvSpPr>
        <dsp:cNvPr id="0" name=""/>
        <dsp:cNvSpPr/>
      </dsp:nvSpPr>
      <dsp:spPr>
        <a:xfrm>
          <a:off x="4267307" y="582018"/>
          <a:ext cx="91440" cy="844663"/>
        </a:xfrm>
        <a:custGeom>
          <a:avLst/>
          <a:gdLst/>
          <a:ahLst/>
          <a:cxnLst/>
          <a:rect l="0" t="0" r="0" b="0"/>
          <a:pathLst>
            <a:path>
              <a:moveTo>
                <a:pt x="45720" y="0"/>
              </a:moveTo>
              <a:lnTo>
                <a:pt x="45720" y="844663"/>
              </a:lnTo>
              <a:lnTo>
                <a:pt x="130186" y="84466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C459115-661A-4AEB-B370-866EA341F63F}">
      <dsp:nvSpPr>
        <dsp:cNvPr id="0" name=""/>
        <dsp:cNvSpPr/>
      </dsp:nvSpPr>
      <dsp:spPr>
        <a:xfrm>
          <a:off x="4397493" y="1215516"/>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1709"/>
              <a:lumOff val="1097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 Set Up Production Environment</a:t>
          </a:r>
        </a:p>
      </dsp:txBody>
      <dsp:txXfrm>
        <a:off x="4409863" y="1227886"/>
        <a:ext cx="650991" cy="397591"/>
      </dsp:txXfrm>
    </dsp:sp>
    <dsp:sp modelId="{2E5B2950-26CB-4F32-AC0A-65BE745E2840}">
      <dsp:nvSpPr>
        <dsp:cNvPr id="0" name=""/>
        <dsp:cNvSpPr/>
      </dsp:nvSpPr>
      <dsp:spPr>
        <a:xfrm>
          <a:off x="4267307" y="582018"/>
          <a:ext cx="91440" cy="1372578"/>
        </a:xfrm>
        <a:custGeom>
          <a:avLst/>
          <a:gdLst/>
          <a:ahLst/>
          <a:cxnLst/>
          <a:rect l="0" t="0" r="0" b="0"/>
          <a:pathLst>
            <a:path>
              <a:moveTo>
                <a:pt x="45720" y="0"/>
              </a:moveTo>
              <a:lnTo>
                <a:pt x="45720" y="1372578"/>
              </a:lnTo>
              <a:lnTo>
                <a:pt x="130186" y="1372578"/>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F5836F-E8DD-4274-9BB2-0B978C5BDBD7}">
      <dsp:nvSpPr>
        <dsp:cNvPr id="0" name=""/>
        <dsp:cNvSpPr/>
      </dsp:nvSpPr>
      <dsp:spPr>
        <a:xfrm>
          <a:off x="4397493" y="1743431"/>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1139"/>
              <a:lumOff val="73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Deploy Application</a:t>
          </a:r>
        </a:p>
      </dsp:txBody>
      <dsp:txXfrm>
        <a:off x="4409863" y="1755801"/>
        <a:ext cx="650991" cy="397591"/>
      </dsp:txXfrm>
    </dsp:sp>
    <dsp:sp modelId="{271BCF06-8A7B-44E8-BD87-AEFB7F276DC9}">
      <dsp:nvSpPr>
        <dsp:cNvPr id="0" name=""/>
        <dsp:cNvSpPr/>
      </dsp:nvSpPr>
      <dsp:spPr>
        <a:xfrm>
          <a:off x="4267307" y="582018"/>
          <a:ext cx="91440" cy="1900493"/>
        </a:xfrm>
        <a:custGeom>
          <a:avLst/>
          <a:gdLst/>
          <a:ahLst/>
          <a:cxnLst/>
          <a:rect l="0" t="0" r="0" b="0"/>
          <a:pathLst>
            <a:path>
              <a:moveTo>
                <a:pt x="45720" y="0"/>
              </a:moveTo>
              <a:lnTo>
                <a:pt x="45720" y="1900493"/>
              </a:lnTo>
              <a:lnTo>
                <a:pt x="130186" y="1900493"/>
              </a:lnTo>
            </a:path>
          </a:pathLst>
        </a:custGeom>
        <a:noFill/>
        <a:ln w="19050" cap="flat" cmpd="sng" algn="ctr">
          <a:solidFill>
            <a:schemeClr val="accent2">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CB887D-9848-4602-B583-C127A4ABC525}">
      <dsp:nvSpPr>
        <dsp:cNvPr id="0" name=""/>
        <dsp:cNvSpPr/>
      </dsp:nvSpPr>
      <dsp:spPr>
        <a:xfrm>
          <a:off x="4397493" y="2271345"/>
          <a:ext cx="675731" cy="422331"/>
        </a:xfrm>
        <a:prstGeom prst="roundRect">
          <a:avLst>
            <a:gd name="adj" fmla="val 10000"/>
          </a:avLst>
        </a:prstGeom>
        <a:solidFill>
          <a:schemeClr val="lt1">
            <a:alpha val="90000"/>
            <a:hueOff val="0"/>
            <a:satOff val="0"/>
            <a:lumOff val="0"/>
            <a:alphaOff val="0"/>
          </a:schemeClr>
        </a:solidFill>
        <a:ln w="19050" cap="flat" cmpd="sng" algn="ctr">
          <a:solidFill>
            <a:schemeClr val="accent2">
              <a:shade val="50000"/>
              <a:hueOff val="0"/>
              <a:satOff val="-570"/>
              <a:lumOff val="36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7620" rIns="11430" bIns="7620" numCol="1" spcCol="1270" anchor="ctr" anchorCtr="0">
          <a:noAutofit/>
        </a:bodyPr>
        <a:lstStyle/>
        <a:p>
          <a:pPr marL="0" lvl="0" indent="0" algn="ctr" defTabSz="266700">
            <a:lnSpc>
              <a:spcPct val="90000"/>
            </a:lnSpc>
            <a:spcBef>
              <a:spcPct val="0"/>
            </a:spcBef>
            <a:spcAft>
              <a:spcPct val="35000"/>
            </a:spcAft>
            <a:buNone/>
          </a:pPr>
          <a:r>
            <a:rPr lang="en-US" sz="600" kern="1200" dirty="0">
              <a:latin typeface="Montserrat"/>
            </a:rPr>
            <a:t>Post-Deployment Testing</a:t>
          </a:r>
        </a:p>
      </dsp:txBody>
      <dsp:txXfrm>
        <a:off x="4409863" y="2283715"/>
        <a:ext cx="650991" cy="397591"/>
      </dsp:txXfrm>
    </dsp:sp>
    <dsp:sp modelId="{3D1EAA08-3F78-42B8-863F-02B8424DAF03}">
      <dsp:nvSpPr>
        <dsp:cNvPr id="0" name=""/>
        <dsp:cNvSpPr/>
      </dsp:nvSpPr>
      <dsp:spPr>
        <a:xfrm>
          <a:off x="5284390" y="159686"/>
          <a:ext cx="844663" cy="422331"/>
        </a:xfrm>
        <a:prstGeom prst="roundRect">
          <a:avLst>
            <a:gd name="adj" fmla="val 10000"/>
          </a:avLst>
        </a:prstGeom>
        <a:solidFill>
          <a:schemeClr val="accent2">
            <a:shade val="50000"/>
            <a:hueOff val="0"/>
            <a:satOff val="-2372"/>
            <a:lumOff val="155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en-US" sz="700" kern="1200" dirty="0">
              <a:latin typeface="Montserrat"/>
            </a:rPr>
            <a:t>Continuous Monitoring </a:t>
          </a:r>
        </a:p>
      </dsp:txBody>
      <dsp:txXfrm>
        <a:off x="5296760" y="172056"/>
        <a:ext cx="819923" cy="39759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048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2048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8BECB6D7-35B7-4732-BCA2-611C241E703B}" type="slidenum">
              <a:rPr lang="en-US" altLang="en-US"/>
              <a:pPr/>
              <a:t>‹#›</a:t>
            </a:fld>
            <a:endParaRPr lang="en-US" altLang="en-US"/>
          </a:p>
        </p:txBody>
      </p:sp>
    </p:spTree>
    <p:extLst>
      <p:ext uri="{BB962C8B-B14F-4D97-AF65-F5344CB8AC3E}">
        <p14:creationId xmlns:p14="http://schemas.microsoft.com/office/powerpoint/2010/main" val="39012301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2765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3C0AA10-AD9C-4248-B19B-AB0ED030C9F0}" type="slidenum">
              <a:rPr lang="en-US" altLang="en-US"/>
              <a:pPr/>
              <a:t>‹#›</a:t>
            </a:fld>
            <a:endParaRPr lang="en-US" altLang="en-US"/>
          </a:p>
        </p:txBody>
      </p:sp>
    </p:spTree>
    <p:extLst>
      <p:ext uri="{BB962C8B-B14F-4D97-AF65-F5344CB8AC3E}">
        <p14:creationId xmlns:p14="http://schemas.microsoft.com/office/powerpoint/2010/main" val="12788224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3"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a:t>Click to edit Master title style</a:t>
            </a:r>
          </a:p>
        </p:txBody>
      </p:sp>
      <p:sp>
        <p:nvSpPr>
          <p:cNvPr id="153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en-US" noProof="0"/>
              <a:t>Click to edit Master subtitle style</a:t>
            </a:r>
          </a:p>
        </p:txBody>
      </p:sp>
      <p:sp>
        <p:nvSpPr>
          <p:cNvPr id="38" name="Rectangle 5"/>
          <p:cNvSpPr>
            <a:spLocks noGrp="1" noChangeArrowheads="1"/>
          </p:cNvSpPr>
          <p:nvPr>
            <p:ph type="dt" sz="half" idx="10"/>
          </p:nvPr>
        </p:nvSpPr>
        <p:spPr/>
        <p:txBody>
          <a:bodyPr/>
          <a:lstStyle>
            <a:lvl1pPr>
              <a:defRPr/>
            </a:lvl1pPr>
          </a:lstStyle>
          <a:p>
            <a:pPr>
              <a:defRPr/>
            </a:pPr>
            <a:fld id="{0D4FB5B9-12F6-4DAD-AA21-77E4F9D70251}" type="datetime1">
              <a:rPr lang="en-US" altLang="en-US"/>
              <a:pPr>
                <a:defRPr/>
              </a:pPr>
              <a:t>3/8/2025</a:t>
            </a:fld>
            <a:endParaRPr lang="en-US" altLang="en-US"/>
          </a:p>
        </p:txBody>
      </p:sp>
      <p:sp>
        <p:nvSpPr>
          <p:cNvPr id="39" name="Rectangle 6"/>
          <p:cNvSpPr>
            <a:spLocks noGrp="1" noChangeArrowheads="1"/>
          </p:cNvSpPr>
          <p:nvPr>
            <p:ph type="ftr" sz="quarter" idx="11"/>
          </p:nvPr>
        </p:nvSpPr>
        <p:spPr>
          <a:xfrm>
            <a:off x="2819400" y="6400800"/>
            <a:ext cx="3581400" cy="304800"/>
          </a:xfrm>
        </p:spPr>
        <p:txBody>
          <a:bodyPr/>
          <a:lstStyle>
            <a:lvl1pPr>
              <a:defRPr/>
            </a:lvl1pPr>
          </a:lstStyle>
          <a:p>
            <a:pPr>
              <a:defRPr/>
            </a:pPr>
            <a:endParaRPr lang="en-US" altLang="en-US"/>
          </a:p>
        </p:txBody>
      </p:sp>
      <p:sp>
        <p:nvSpPr>
          <p:cNvPr id="40" name="Rectangle 7"/>
          <p:cNvSpPr>
            <a:spLocks noGrp="1" noChangeArrowheads="1"/>
          </p:cNvSpPr>
          <p:nvPr>
            <p:ph type="sldNum" sz="quarter" idx="12"/>
          </p:nvPr>
        </p:nvSpPr>
        <p:spPr/>
        <p:txBody>
          <a:bodyPr/>
          <a:lstStyle>
            <a:lvl1pPr>
              <a:defRPr/>
            </a:lvl1pPr>
          </a:lstStyle>
          <a:p>
            <a:fld id="{382DA8F0-ED1C-480F-A76E-A80EE8B28CC4}" type="slidenum">
              <a:rPr lang="en-US" altLang="en-US"/>
              <a:pPr/>
              <a:t>‹#›</a:t>
            </a:fld>
            <a:endParaRPr lang="en-US" altLang="en-US"/>
          </a:p>
        </p:txBody>
      </p:sp>
    </p:spTree>
    <p:extLst>
      <p:ext uri="{BB962C8B-B14F-4D97-AF65-F5344CB8AC3E}">
        <p14:creationId xmlns:p14="http://schemas.microsoft.com/office/powerpoint/2010/main" val="195766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C3155829-C950-4CCB-BEED-26F9FC629FB3}" type="datetime1">
              <a:rPr lang="en-US" altLang="en-US"/>
              <a:pPr>
                <a:defRPr/>
              </a:pPr>
              <a:t>3/8/2025</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6" name="Rectangle 7"/>
          <p:cNvSpPr>
            <a:spLocks noGrp="1" noChangeArrowheads="1"/>
          </p:cNvSpPr>
          <p:nvPr>
            <p:ph type="sldNum" sz="quarter" idx="12"/>
          </p:nvPr>
        </p:nvSpPr>
        <p:spPr>
          <a:ln/>
        </p:spPr>
        <p:txBody>
          <a:bodyPr/>
          <a:lstStyle>
            <a:lvl1pPr>
              <a:defRPr/>
            </a:lvl1pPr>
          </a:lstStyle>
          <a:p>
            <a:fld id="{C1DFE8D7-6704-4CE2-AD16-C44EF233601F}" type="slidenum">
              <a:rPr lang="en-US" altLang="en-US"/>
              <a:pPr/>
              <a:t>‹#›</a:t>
            </a:fld>
            <a:endParaRPr lang="en-US" altLang="en-US"/>
          </a:p>
        </p:txBody>
      </p:sp>
    </p:spTree>
    <p:extLst>
      <p:ext uri="{BB962C8B-B14F-4D97-AF65-F5344CB8AC3E}">
        <p14:creationId xmlns:p14="http://schemas.microsoft.com/office/powerpoint/2010/main" val="36501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420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0420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28027149-FD2C-4DC3-8034-0A3F2000D856}" type="datetime1">
              <a:rPr lang="en-US" altLang="en-US"/>
              <a:pPr>
                <a:defRPr/>
              </a:pPr>
              <a:t>3/8/2025</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6" name="Rectangle 7"/>
          <p:cNvSpPr>
            <a:spLocks noGrp="1" noChangeArrowheads="1"/>
          </p:cNvSpPr>
          <p:nvPr>
            <p:ph type="sldNum" sz="quarter" idx="12"/>
          </p:nvPr>
        </p:nvSpPr>
        <p:spPr>
          <a:ln/>
        </p:spPr>
        <p:txBody>
          <a:bodyPr/>
          <a:lstStyle>
            <a:lvl1pPr>
              <a:defRPr/>
            </a:lvl1pPr>
          </a:lstStyle>
          <a:p>
            <a:fld id="{4FB82104-3B55-4EAD-B211-F42ABA0EB17E}" type="slidenum">
              <a:rPr lang="en-US" altLang="en-US"/>
              <a:pPr/>
              <a:t>‹#›</a:t>
            </a:fld>
            <a:endParaRPr lang="en-US" altLang="en-US"/>
          </a:p>
        </p:txBody>
      </p:sp>
    </p:spTree>
    <p:extLst>
      <p:ext uri="{BB962C8B-B14F-4D97-AF65-F5344CB8AC3E}">
        <p14:creationId xmlns:p14="http://schemas.microsoft.com/office/powerpoint/2010/main" val="2396796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fld id="{DAE9AF67-F992-4E69-BB0E-E84D7E9B5556}" type="datetime1">
              <a:rPr lang="en-US" altLang="en-US"/>
              <a:pPr>
                <a:defRPr/>
              </a:pPr>
              <a:t>3/8/2025</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6" name="Rectangle 7"/>
          <p:cNvSpPr>
            <a:spLocks noGrp="1" noChangeArrowheads="1"/>
          </p:cNvSpPr>
          <p:nvPr>
            <p:ph type="sldNum" sz="quarter" idx="12"/>
          </p:nvPr>
        </p:nvSpPr>
        <p:spPr>
          <a:ln/>
        </p:spPr>
        <p:txBody>
          <a:bodyPr/>
          <a:lstStyle>
            <a:lvl1pPr>
              <a:defRPr/>
            </a:lvl1pPr>
          </a:lstStyle>
          <a:p>
            <a:fld id="{F6164487-17EA-44EB-893C-DB75839708C1}" type="slidenum">
              <a:rPr lang="en-US" altLang="en-US"/>
              <a:pPr/>
              <a:t>‹#›</a:t>
            </a:fld>
            <a:endParaRPr lang="en-US" altLang="en-US"/>
          </a:p>
        </p:txBody>
      </p:sp>
    </p:spTree>
    <p:extLst>
      <p:ext uri="{BB962C8B-B14F-4D97-AF65-F5344CB8AC3E}">
        <p14:creationId xmlns:p14="http://schemas.microsoft.com/office/powerpoint/2010/main" val="33675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fld id="{FFCA2364-90F1-4325-A51B-6B3CB491AFD6}" type="datetime1">
              <a:rPr lang="en-US" altLang="en-US"/>
              <a:pPr>
                <a:defRPr/>
              </a:pPr>
              <a:t>3/8/2025</a:t>
            </a:fld>
            <a:endParaRPr lang="en-US"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6" name="Rectangle 7"/>
          <p:cNvSpPr>
            <a:spLocks noGrp="1" noChangeArrowheads="1"/>
          </p:cNvSpPr>
          <p:nvPr>
            <p:ph type="sldNum" sz="quarter" idx="12"/>
          </p:nvPr>
        </p:nvSpPr>
        <p:spPr>
          <a:ln/>
        </p:spPr>
        <p:txBody>
          <a:bodyPr/>
          <a:lstStyle>
            <a:lvl1pPr>
              <a:defRPr/>
            </a:lvl1pPr>
          </a:lstStyle>
          <a:p>
            <a:fld id="{589A2928-95A7-4E04-B169-F3F79041C6CC}" type="slidenum">
              <a:rPr lang="en-US" altLang="en-US"/>
              <a:pPr/>
              <a:t>‹#›</a:t>
            </a:fld>
            <a:endParaRPr lang="en-US" altLang="en-US"/>
          </a:p>
        </p:txBody>
      </p:sp>
    </p:spTree>
    <p:extLst>
      <p:ext uri="{BB962C8B-B14F-4D97-AF65-F5344CB8AC3E}">
        <p14:creationId xmlns:p14="http://schemas.microsoft.com/office/powerpoint/2010/main" val="216843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52600"/>
            <a:ext cx="4038600" cy="4411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4038600" cy="4411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fld id="{A8EE290D-2FCE-4ADB-8D7F-B7557BD2E143}" type="datetime1">
              <a:rPr lang="en-US" altLang="en-US"/>
              <a:pPr>
                <a:defRPr/>
              </a:pPr>
              <a:t>3/8/2025</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7" name="Rectangle 7"/>
          <p:cNvSpPr>
            <a:spLocks noGrp="1" noChangeArrowheads="1"/>
          </p:cNvSpPr>
          <p:nvPr>
            <p:ph type="sldNum" sz="quarter" idx="12"/>
          </p:nvPr>
        </p:nvSpPr>
        <p:spPr>
          <a:ln/>
        </p:spPr>
        <p:txBody>
          <a:bodyPr/>
          <a:lstStyle>
            <a:lvl1pPr>
              <a:defRPr/>
            </a:lvl1pPr>
          </a:lstStyle>
          <a:p>
            <a:fld id="{89CAA514-A42C-4582-8323-7AF9BB4C27BE}" type="slidenum">
              <a:rPr lang="en-US" altLang="en-US"/>
              <a:pPr/>
              <a:t>‹#›</a:t>
            </a:fld>
            <a:endParaRPr lang="en-US" altLang="en-US"/>
          </a:p>
        </p:txBody>
      </p:sp>
    </p:spTree>
    <p:extLst>
      <p:ext uri="{BB962C8B-B14F-4D97-AF65-F5344CB8AC3E}">
        <p14:creationId xmlns:p14="http://schemas.microsoft.com/office/powerpoint/2010/main" val="425196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fld id="{0F044BB5-7C9B-4700-8F8B-1AF91AA0D86B}" type="datetime1">
              <a:rPr lang="en-US" altLang="en-US"/>
              <a:pPr>
                <a:defRPr/>
              </a:pPr>
              <a:t>3/8/2025</a:t>
            </a:fld>
            <a:endParaRPr lang="en-US"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9" name="Rectangle 7"/>
          <p:cNvSpPr>
            <a:spLocks noGrp="1" noChangeArrowheads="1"/>
          </p:cNvSpPr>
          <p:nvPr>
            <p:ph type="sldNum" sz="quarter" idx="12"/>
          </p:nvPr>
        </p:nvSpPr>
        <p:spPr>
          <a:ln/>
        </p:spPr>
        <p:txBody>
          <a:bodyPr/>
          <a:lstStyle>
            <a:lvl1pPr>
              <a:defRPr/>
            </a:lvl1pPr>
          </a:lstStyle>
          <a:p>
            <a:fld id="{ECCC5DE4-DDCE-4A41-94C2-0B695F23B3A8}" type="slidenum">
              <a:rPr lang="en-US" altLang="en-US"/>
              <a:pPr/>
              <a:t>‹#›</a:t>
            </a:fld>
            <a:endParaRPr lang="en-US" altLang="en-US"/>
          </a:p>
        </p:txBody>
      </p:sp>
    </p:spTree>
    <p:extLst>
      <p:ext uri="{BB962C8B-B14F-4D97-AF65-F5344CB8AC3E}">
        <p14:creationId xmlns:p14="http://schemas.microsoft.com/office/powerpoint/2010/main" val="3698279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fld id="{044A4A13-F847-4C5F-9C2F-72E7EA001DA4}" type="datetime1">
              <a:rPr lang="en-US" altLang="en-US"/>
              <a:pPr>
                <a:defRPr/>
              </a:pPr>
              <a:t>3/8/2025</a:t>
            </a:fld>
            <a:endParaRPr lang="en-US"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5" name="Rectangle 7"/>
          <p:cNvSpPr>
            <a:spLocks noGrp="1" noChangeArrowheads="1"/>
          </p:cNvSpPr>
          <p:nvPr>
            <p:ph type="sldNum" sz="quarter" idx="12"/>
          </p:nvPr>
        </p:nvSpPr>
        <p:spPr>
          <a:ln/>
        </p:spPr>
        <p:txBody>
          <a:bodyPr/>
          <a:lstStyle>
            <a:lvl1pPr>
              <a:defRPr/>
            </a:lvl1pPr>
          </a:lstStyle>
          <a:p>
            <a:fld id="{E4595241-2FC5-47F5-B662-80D834B0CFDD}" type="slidenum">
              <a:rPr lang="en-US" altLang="en-US"/>
              <a:pPr/>
              <a:t>‹#›</a:t>
            </a:fld>
            <a:endParaRPr lang="en-US" altLang="en-US"/>
          </a:p>
        </p:txBody>
      </p:sp>
    </p:spTree>
    <p:extLst>
      <p:ext uri="{BB962C8B-B14F-4D97-AF65-F5344CB8AC3E}">
        <p14:creationId xmlns:p14="http://schemas.microsoft.com/office/powerpoint/2010/main" val="349417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fld id="{0FE6B424-6354-4212-895F-C00F91F8D20C}" type="datetime1">
              <a:rPr lang="en-US" altLang="en-US"/>
              <a:pPr>
                <a:defRPr/>
              </a:pPr>
              <a:t>3/8/2025</a:t>
            </a:fld>
            <a:endParaRPr lang="en-US"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4" name="Rectangle 7"/>
          <p:cNvSpPr>
            <a:spLocks noGrp="1" noChangeArrowheads="1"/>
          </p:cNvSpPr>
          <p:nvPr>
            <p:ph type="sldNum" sz="quarter" idx="12"/>
          </p:nvPr>
        </p:nvSpPr>
        <p:spPr>
          <a:ln/>
        </p:spPr>
        <p:txBody>
          <a:bodyPr/>
          <a:lstStyle>
            <a:lvl1pPr>
              <a:defRPr/>
            </a:lvl1pPr>
          </a:lstStyle>
          <a:p>
            <a:fld id="{982E8B20-266C-4058-A952-3F809202BB74}" type="slidenum">
              <a:rPr lang="en-US" altLang="en-US"/>
              <a:pPr/>
              <a:t>‹#›</a:t>
            </a:fld>
            <a:endParaRPr lang="en-US" altLang="en-US"/>
          </a:p>
        </p:txBody>
      </p:sp>
    </p:spTree>
    <p:extLst>
      <p:ext uri="{BB962C8B-B14F-4D97-AF65-F5344CB8AC3E}">
        <p14:creationId xmlns:p14="http://schemas.microsoft.com/office/powerpoint/2010/main" val="2224925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6D2E56FD-5744-4BD7-AC9D-13FA06C7E027}" type="datetime1">
              <a:rPr lang="en-US" altLang="en-US"/>
              <a:pPr>
                <a:defRPr/>
              </a:pPr>
              <a:t>3/8/2025</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7" name="Rectangle 7"/>
          <p:cNvSpPr>
            <a:spLocks noGrp="1" noChangeArrowheads="1"/>
          </p:cNvSpPr>
          <p:nvPr>
            <p:ph type="sldNum" sz="quarter" idx="12"/>
          </p:nvPr>
        </p:nvSpPr>
        <p:spPr>
          <a:ln/>
        </p:spPr>
        <p:txBody>
          <a:bodyPr/>
          <a:lstStyle>
            <a:lvl1pPr>
              <a:defRPr/>
            </a:lvl1pPr>
          </a:lstStyle>
          <a:p>
            <a:fld id="{9F8E190E-D8D8-4BEB-94DE-2A726923D2C7}" type="slidenum">
              <a:rPr lang="en-US" altLang="en-US"/>
              <a:pPr/>
              <a:t>‹#›</a:t>
            </a:fld>
            <a:endParaRPr lang="en-US" altLang="en-US"/>
          </a:p>
        </p:txBody>
      </p:sp>
    </p:spTree>
    <p:extLst>
      <p:ext uri="{BB962C8B-B14F-4D97-AF65-F5344CB8AC3E}">
        <p14:creationId xmlns:p14="http://schemas.microsoft.com/office/powerpoint/2010/main" val="630586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fld id="{8FFD44F3-FE8A-4175-B95A-3F9365028C05}" type="datetime1">
              <a:rPr lang="en-US" altLang="en-US"/>
              <a:pPr>
                <a:defRPr/>
              </a:pPr>
              <a:t>3/8/2025</a:t>
            </a:fld>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ltLang="en-US"/>
              <a:t>Thesis Topic</a:t>
            </a:r>
          </a:p>
        </p:txBody>
      </p:sp>
      <p:sp>
        <p:nvSpPr>
          <p:cNvPr id="7" name="Rectangle 7"/>
          <p:cNvSpPr>
            <a:spLocks noGrp="1" noChangeArrowheads="1"/>
          </p:cNvSpPr>
          <p:nvPr>
            <p:ph type="sldNum" sz="quarter" idx="12"/>
          </p:nvPr>
        </p:nvSpPr>
        <p:spPr>
          <a:ln/>
        </p:spPr>
        <p:txBody>
          <a:bodyPr/>
          <a:lstStyle>
            <a:lvl1pPr>
              <a:defRPr/>
            </a:lvl1pPr>
          </a:lstStyle>
          <a:p>
            <a:fld id="{11FD5A88-1212-4B02-874D-B7008D2DC034}" type="slidenum">
              <a:rPr lang="en-US" altLang="en-US"/>
              <a:pPr/>
              <a:t>‹#›</a:t>
            </a:fld>
            <a:endParaRPr lang="en-US" altLang="en-US"/>
          </a:p>
        </p:txBody>
      </p:sp>
    </p:spTree>
    <p:extLst>
      <p:ext uri="{BB962C8B-B14F-4D97-AF65-F5344CB8AC3E}">
        <p14:creationId xmlns:p14="http://schemas.microsoft.com/office/powerpoint/2010/main" val="343509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p:cNvSpPr>
            <a:spLocks noGrp="1" noChangeArrowheads="1"/>
          </p:cNvSpPr>
          <p:nvPr>
            <p:ph type="body" idx="1"/>
          </p:nvPr>
        </p:nvSpPr>
        <p:spPr bwMode="auto">
          <a:xfrm>
            <a:off x="457200" y="1752600"/>
            <a:ext cx="82296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1" name="Rectangle 5"/>
          <p:cNvSpPr>
            <a:spLocks noGrp="1" noChangeArrowheads="1"/>
          </p:cNvSpPr>
          <p:nvPr>
            <p:ph type="dt" sz="half" idx="2"/>
          </p:nvPr>
        </p:nvSpPr>
        <p:spPr bwMode="auto">
          <a:xfrm>
            <a:off x="457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lvl1pPr>
          </a:lstStyle>
          <a:p>
            <a:pPr>
              <a:defRPr/>
            </a:pPr>
            <a:fld id="{2BBBEFBF-E947-4385-AF58-0867822F4D1D}" type="datetime1">
              <a:rPr lang="en-US" altLang="en-US"/>
              <a:pPr>
                <a:defRPr/>
              </a:pPr>
              <a:t>3/8/2025</a:t>
            </a:fld>
            <a:endParaRPr lang="en-US" altLang="en-US"/>
          </a:p>
        </p:txBody>
      </p:sp>
      <p:sp>
        <p:nvSpPr>
          <p:cNvPr id="14342" name="Rectangle 6"/>
          <p:cNvSpPr>
            <a:spLocks noGrp="1" noChangeArrowheads="1"/>
          </p:cNvSpPr>
          <p:nvPr>
            <p:ph type="ftr" sz="quarter" idx="3"/>
          </p:nvPr>
        </p:nvSpPr>
        <p:spPr bwMode="auto">
          <a:xfrm>
            <a:off x="2895600" y="6400800"/>
            <a:ext cx="3352800" cy="3048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b="1" i="1"/>
            </a:lvl1pPr>
          </a:lstStyle>
          <a:p>
            <a:pPr>
              <a:defRPr/>
            </a:pPr>
            <a:r>
              <a:rPr lang="en-US" altLang="en-US"/>
              <a:t>Thesis Topic</a:t>
            </a:r>
          </a:p>
        </p:txBody>
      </p:sp>
      <p:sp>
        <p:nvSpPr>
          <p:cNvPr id="14343" name="Rectangle 7"/>
          <p:cNvSpPr>
            <a:spLocks noGrp="1" noChangeArrowheads="1"/>
          </p:cNvSpPr>
          <p:nvPr>
            <p:ph type="sldNum" sz="quarter" idx="4"/>
          </p:nvPr>
        </p:nvSpPr>
        <p:spPr bwMode="auto">
          <a:xfrm>
            <a:off x="6553200" y="6248400"/>
            <a:ext cx="2133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0A1D5C43-265D-485F-A689-3DD002C2B084}" type="slidenum">
              <a:rPr lang="en-US" altLang="en-US"/>
              <a:pPr/>
              <a:t>‹#›</a:t>
            </a:fld>
            <a:endParaRPr lang="en-US"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grpSp>
    </p:spTree>
  </p:cSld>
  <p:clrMap bg1="lt1" tx1="dk1" bg2="lt2" tx2="dk2" accent1="accent1" accent2="accent2" accent3="accent3" accent4="accent4" accent5="accent5" accent6="accent6" hlink="hlink" folHlink="folHlink"/>
  <p:sldLayoutIdLst>
    <p:sldLayoutId id="2147483820"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bi.nlm.nih.gov/pmc/articles/PMC7358693/" TargetMode="External"/><Relationship Id="rId2" Type="http://schemas.openxmlformats.org/officeDocument/2006/relationships/hyperlink" Target="https://www.ncbi.nlm.nih.gov/pmc/articles/PMC7364393/" TargetMode="External"/><Relationship Id="rId1" Type="http://schemas.openxmlformats.org/officeDocument/2006/relationships/slideLayout" Target="../slideLayouts/slideLayout2.xml"/><Relationship Id="rId5" Type="http://schemas.openxmlformats.org/officeDocument/2006/relationships/hyperlink" Target="https://emed.com/uk" TargetMode="External"/><Relationship Id="rId4" Type="http://schemas.openxmlformats.org/officeDocument/2006/relationships/hyperlink" Target="https://ada.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a:t>MindSpark   </a:t>
            </a:r>
          </a:p>
        </p:txBody>
      </p:sp>
      <p:sp>
        <p:nvSpPr>
          <p:cNvPr id="5123" name="Rectangle 3"/>
          <p:cNvSpPr>
            <a:spLocks noGrp="1" noChangeArrowheads="1"/>
          </p:cNvSpPr>
          <p:nvPr>
            <p:ph type="subTitle" idx="1"/>
          </p:nvPr>
        </p:nvSpPr>
        <p:spPr>
          <a:xfrm>
            <a:off x="914400" y="3048000"/>
            <a:ext cx="6248400" cy="2362200"/>
          </a:xfrm>
        </p:spPr>
        <p:txBody>
          <a:bodyPr/>
          <a:lstStyle/>
          <a:p>
            <a:pPr eaLnBrk="1" hangingPunct="1">
              <a:lnSpc>
                <a:spcPct val="90000"/>
              </a:lnSpc>
            </a:pPr>
            <a:r>
              <a:rPr lang="en-US" altLang="en-US" sz="2400"/>
              <a:t>G-26</a:t>
            </a:r>
          </a:p>
          <a:p>
            <a:pPr eaLnBrk="1" hangingPunct="1">
              <a:lnSpc>
                <a:spcPct val="90000"/>
              </a:lnSpc>
            </a:pPr>
            <a:r>
              <a:rPr lang="en-US" altLang="en-US" sz="2400"/>
              <a:t>MindSpark</a:t>
            </a:r>
          </a:p>
          <a:p>
            <a:pPr eaLnBrk="1" hangingPunct="1">
              <a:lnSpc>
                <a:spcPct val="90000"/>
              </a:lnSpc>
            </a:pPr>
            <a:r>
              <a:rPr lang="en-US" altLang="en-US" sz="2400"/>
              <a:t>Dr. Syed Khaldoon Khurshid</a:t>
            </a:r>
          </a:p>
          <a:p>
            <a:pPr eaLnBrk="1" hangingPunct="1">
              <a:lnSpc>
                <a:spcPct val="90000"/>
              </a:lnSpc>
            </a:pPr>
            <a:r>
              <a:rPr lang="en-US" altLang="en-US" sz="2400"/>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CDB763-D7EB-408C-959E-4328B18FB11E}" type="datetime1">
              <a:rPr lang="en-US" altLang="en-US" smtClean="0"/>
              <a:pPr/>
              <a:t>3/8/2025</a:t>
            </a:fld>
            <a:endParaRPr lang="en-US" altLang="en-US"/>
          </a:p>
        </p:txBody>
      </p:sp>
      <p:sp>
        <p:nvSpPr>
          <p:cNvPr id="14339"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4340"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F27279-2369-4D5B-8B3D-246B7BDE8F5C}" type="slidenum">
              <a:rPr lang="en-US" altLang="en-US"/>
              <a:pPr/>
              <a:t>10</a:t>
            </a:fld>
            <a:endParaRPr lang="en-US" altLang="en-US"/>
          </a:p>
        </p:txBody>
      </p:sp>
      <p:sp>
        <p:nvSpPr>
          <p:cNvPr id="14341" name="Rectangle 2"/>
          <p:cNvSpPr>
            <a:spLocks noGrp="1" noChangeArrowheads="1"/>
          </p:cNvSpPr>
          <p:nvPr>
            <p:ph type="title"/>
          </p:nvPr>
        </p:nvSpPr>
        <p:spPr>
          <a:xfrm>
            <a:off x="457200" y="-381000"/>
            <a:ext cx="7543800" cy="1295400"/>
          </a:xfrm>
        </p:spPr>
        <p:txBody>
          <a:bodyPr/>
          <a:lstStyle/>
          <a:p>
            <a:pPr marL="742950" indent="-742950" eaLnBrk="1" hangingPunct="1"/>
            <a:r>
              <a:rPr lang="en-US" altLang="en-US"/>
              <a:t>System Design</a:t>
            </a:r>
          </a:p>
        </p:txBody>
      </p:sp>
      <p:sp>
        <p:nvSpPr>
          <p:cNvPr id="13318" name="Rectangle 3"/>
          <p:cNvSpPr>
            <a:spLocks noGrp="1" noChangeArrowheads="1"/>
          </p:cNvSpPr>
          <p:nvPr>
            <p:ph type="body" idx="1"/>
          </p:nvPr>
        </p:nvSpPr>
        <p:spPr>
          <a:xfrm>
            <a:off x="457200" y="914400"/>
            <a:ext cx="8229600" cy="5249863"/>
          </a:xfrm>
        </p:spPr>
        <p:txBody>
          <a:bodyPr/>
          <a:lstStyle/>
          <a:p>
            <a:pPr eaLnBrk="1" hangingPunct="1">
              <a:defRPr/>
            </a:pPr>
            <a:r>
              <a:rPr lang="en-US" altLang="en-US" sz="2400" dirty="0"/>
              <a:t>DFD Diagram</a:t>
            </a:r>
          </a:p>
          <a:p>
            <a:pPr marL="0" indent="0" eaLnBrk="1" hangingPunct="1">
              <a:buFont typeface="Wingdings" panose="05000000000000000000" pitchFamily="2" charset="2"/>
              <a:buNone/>
              <a:defRPr/>
            </a:pPr>
            <a:endParaRPr lang="en-US" altLang="en-US" dirty="0"/>
          </a:p>
        </p:txBody>
      </p:sp>
      <p:pic>
        <p:nvPicPr>
          <p:cNvPr id="1434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346200"/>
            <a:ext cx="6167438"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0768C1-C45B-4519-9CB9-0F67549B0CD5}" type="datetime1">
              <a:rPr lang="en-US" altLang="en-US" smtClean="0"/>
              <a:pPr/>
              <a:t>3/8/2025</a:t>
            </a:fld>
            <a:endParaRPr lang="en-US" altLang="en-US"/>
          </a:p>
        </p:txBody>
      </p:sp>
      <p:sp>
        <p:nvSpPr>
          <p:cNvPr id="15363"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5364"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FA68E8A-5660-468F-8D47-A8D6DE72D8BE}" type="slidenum">
              <a:rPr lang="en-US" altLang="en-US"/>
              <a:pPr/>
              <a:t>11</a:t>
            </a:fld>
            <a:endParaRPr lang="en-US" altLang="en-US"/>
          </a:p>
        </p:txBody>
      </p:sp>
      <p:sp>
        <p:nvSpPr>
          <p:cNvPr id="15365" name="Rectangle 2"/>
          <p:cNvSpPr>
            <a:spLocks noGrp="1" noChangeArrowheads="1"/>
          </p:cNvSpPr>
          <p:nvPr>
            <p:ph type="title"/>
          </p:nvPr>
        </p:nvSpPr>
        <p:spPr/>
        <p:txBody>
          <a:bodyPr/>
          <a:lstStyle/>
          <a:p>
            <a:pPr marL="742950" indent="-742950" eaLnBrk="1" hangingPunct="1"/>
            <a:r>
              <a:rPr lang="en-US" altLang="en-US"/>
              <a:t>Implementation Plan</a:t>
            </a:r>
          </a:p>
        </p:txBody>
      </p:sp>
      <p:sp>
        <p:nvSpPr>
          <p:cNvPr id="14342" name="Rectangle 3"/>
          <p:cNvSpPr>
            <a:spLocks noGrp="1" noChangeArrowheads="1"/>
          </p:cNvSpPr>
          <p:nvPr>
            <p:ph type="body" idx="1"/>
          </p:nvPr>
        </p:nvSpPr>
        <p:spPr/>
        <p:txBody>
          <a:bodyPr/>
          <a:lstStyle/>
          <a:p>
            <a:pPr eaLnBrk="1" hangingPunct="1">
              <a:defRPr/>
            </a:pPr>
            <a:r>
              <a:rPr lang="en-US" altLang="en-US" dirty="0"/>
              <a:t>Gantt Chart</a:t>
            </a:r>
          </a:p>
          <a:p>
            <a:pPr marL="0" indent="0" eaLnBrk="1" hangingPunct="1">
              <a:buFont typeface="Wingdings" panose="05000000000000000000" pitchFamily="2" charset="2"/>
              <a:buNone/>
              <a:defRPr/>
            </a:pPr>
            <a:endParaRPr lang="en-US" altLang="en-US" dirty="0"/>
          </a:p>
        </p:txBody>
      </p:sp>
      <p:pic>
        <p:nvPicPr>
          <p:cNvPr id="15367"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76200" y="2978281"/>
            <a:ext cx="8991600" cy="24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340F64-79F6-4EB8-8890-B7DB760E7907}" type="datetime1">
              <a:rPr lang="en-US" altLang="en-US" smtClean="0"/>
              <a:pPr/>
              <a:t>3/8/2025</a:t>
            </a:fld>
            <a:endParaRPr lang="en-US" altLang="en-US"/>
          </a:p>
        </p:txBody>
      </p:sp>
      <p:sp>
        <p:nvSpPr>
          <p:cNvPr id="16387"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6388"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BA6B379-A437-446E-A1F1-8C40FD9C1A7C}" type="slidenum">
              <a:rPr lang="en-US" altLang="en-US"/>
              <a:pPr/>
              <a:t>12</a:t>
            </a:fld>
            <a:endParaRPr lang="en-US" altLang="en-US"/>
          </a:p>
        </p:txBody>
      </p:sp>
      <p:sp>
        <p:nvSpPr>
          <p:cNvPr id="16389" name="Rectangle 2"/>
          <p:cNvSpPr>
            <a:spLocks noGrp="1" noChangeArrowheads="1"/>
          </p:cNvSpPr>
          <p:nvPr>
            <p:ph type="title"/>
          </p:nvPr>
        </p:nvSpPr>
        <p:spPr>
          <a:xfrm>
            <a:off x="457200" y="-381000"/>
            <a:ext cx="7543800" cy="1295400"/>
          </a:xfrm>
        </p:spPr>
        <p:txBody>
          <a:bodyPr/>
          <a:lstStyle/>
          <a:p>
            <a:pPr marL="742950" indent="-742950" eaLnBrk="1" hangingPunct="1"/>
            <a:r>
              <a:rPr lang="en-US" altLang="en-US"/>
              <a:t>Model Implementation</a:t>
            </a:r>
          </a:p>
        </p:txBody>
      </p:sp>
      <p:sp>
        <p:nvSpPr>
          <p:cNvPr id="13318" name="Rectangle 3"/>
          <p:cNvSpPr>
            <a:spLocks noGrp="1" noChangeArrowheads="1"/>
          </p:cNvSpPr>
          <p:nvPr>
            <p:ph type="body" idx="1"/>
          </p:nvPr>
        </p:nvSpPr>
        <p:spPr>
          <a:xfrm>
            <a:off x="457200" y="914400"/>
            <a:ext cx="8229600" cy="5249863"/>
          </a:xfrm>
        </p:spPr>
        <p:txBody>
          <a:bodyPr/>
          <a:lstStyle/>
          <a:p>
            <a:pPr eaLnBrk="1" hangingPunct="1">
              <a:defRPr/>
            </a:pPr>
            <a:r>
              <a:rPr lang="en-US" altLang="en-US" sz="2400" dirty="0"/>
              <a:t>Approaches Simple RAG, </a:t>
            </a:r>
            <a:r>
              <a:rPr lang="en-US" altLang="en-US" sz="2400" dirty="0" err="1"/>
              <a:t>Deepseek</a:t>
            </a:r>
            <a:r>
              <a:rPr lang="en-US" altLang="en-US" sz="2400" dirty="0"/>
              <a:t>, Hybrid RAG</a:t>
            </a:r>
          </a:p>
          <a:p>
            <a:pPr marL="0" indent="0" eaLnBrk="1" hangingPunct="1">
              <a:buFont typeface="Wingdings" panose="05000000000000000000" pitchFamily="2" charset="2"/>
              <a:buNone/>
              <a:defRPr/>
            </a:pPr>
            <a:endParaRPr lang="en-US" altLang="en-US" dirty="0"/>
          </a:p>
        </p:txBody>
      </p:sp>
      <p:pic>
        <p:nvPicPr>
          <p:cNvPr id="16391" name="Picture 1"/>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025215" y="1371704"/>
            <a:ext cx="4712569" cy="4571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AE1C821-6BE8-4143-88A9-1D9A32BE50BF}" type="datetime1">
              <a:rPr lang="en-US" altLang="en-US" smtClean="0"/>
              <a:pPr/>
              <a:t>3/8/2025</a:t>
            </a:fld>
            <a:endParaRPr lang="en-US" altLang="en-US"/>
          </a:p>
        </p:txBody>
      </p:sp>
      <p:sp>
        <p:nvSpPr>
          <p:cNvPr id="18435"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8436"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3207A4-F969-4F89-B53A-52120BCFC2AD}" type="slidenum">
              <a:rPr lang="en-US" altLang="en-US"/>
              <a:pPr/>
              <a:t>13</a:t>
            </a:fld>
            <a:endParaRPr lang="en-US" altLang="en-US"/>
          </a:p>
        </p:txBody>
      </p:sp>
      <p:sp>
        <p:nvSpPr>
          <p:cNvPr id="18437" name="Rectangle 2"/>
          <p:cNvSpPr>
            <a:spLocks noGrp="1" noChangeArrowheads="1"/>
          </p:cNvSpPr>
          <p:nvPr>
            <p:ph type="title"/>
          </p:nvPr>
        </p:nvSpPr>
        <p:spPr>
          <a:xfrm>
            <a:off x="457200" y="-381000"/>
            <a:ext cx="7543800" cy="1295400"/>
          </a:xfrm>
        </p:spPr>
        <p:txBody>
          <a:bodyPr/>
          <a:lstStyle/>
          <a:p>
            <a:pPr marL="742950" indent="-742950" eaLnBrk="1" hangingPunct="1"/>
            <a:r>
              <a:rPr lang="en-US" altLang="en-US"/>
              <a:t>System Frontend</a:t>
            </a:r>
          </a:p>
        </p:txBody>
      </p:sp>
      <p:sp>
        <p:nvSpPr>
          <p:cNvPr id="13318" name="Rectangle 3"/>
          <p:cNvSpPr>
            <a:spLocks noGrp="1" noChangeArrowheads="1"/>
          </p:cNvSpPr>
          <p:nvPr>
            <p:ph type="body" idx="1"/>
          </p:nvPr>
        </p:nvSpPr>
        <p:spPr>
          <a:xfrm>
            <a:off x="457200" y="914400"/>
            <a:ext cx="8229600" cy="5249863"/>
          </a:xfrm>
        </p:spPr>
        <p:txBody>
          <a:bodyPr/>
          <a:lstStyle/>
          <a:p>
            <a:pPr eaLnBrk="1" hangingPunct="1">
              <a:defRPr/>
            </a:pPr>
            <a:r>
              <a:rPr lang="en-US" altLang="en-US" sz="2400" dirty="0"/>
              <a:t>Uses React, Tailwind CSS</a:t>
            </a:r>
          </a:p>
          <a:p>
            <a:pPr marL="0" indent="0" eaLnBrk="1" hangingPunct="1">
              <a:buFont typeface="Wingdings" panose="05000000000000000000" pitchFamily="2" charset="2"/>
              <a:buNone/>
              <a:defRPr/>
            </a:pPr>
            <a:endParaRPr lang="en-US" altLang="en-US" dirty="0"/>
          </a:p>
        </p:txBody>
      </p:sp>
      <p:pic>
        <p:nvPicPr>
          <p:cNvPr id="18439"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676400"/>
            <a:ext cx="3494088"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3897313"/>
            <a:ext cx="3494088" cy="196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00563" y="3952875"/>
            <a:ext cx="3495675"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3"/>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00563" y="1676400"/>
            <a:ext cx="349567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E4E39A7-60CB-45F8-ACB0-7FAD8CE290D6}" type="datetime1">
              <a:rPr lang="en-US" altLang="en-US" smtClean="0"/>
              <a:pPr/>
              <a:t>3/8/2025</a:t>
            </a:fld>
            <a:endParaRPr lang="en-US" altLang="en-US"/>
          </a:p>
        </p:txBody>
      </p:sp>
      <p:sp>
        <p:nvSpPr>
          <p:cNvPr id="19459"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9460"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0686335-5CC0-484C-8218-1A12DB7A44FA}" type="slidenum">
              <a:rPr lang="en-US" altLang="en-US"/>
              <a:pPr/>
              <a:t>14</a:t>
            </a:fld>
            <a:endParaRPr lang="en-US" altLang="en-US"/>
          </a:p>
        </p:txBody>
      </p:sp>
      <p:sp>
        <p:nvSpPr>
          <p:cNvPr id="19461" name="Rectangle 2"/>
          <p:cNvSpPr>
            <a:spLocks noGrp="1" noChangeArrowheads="1"/>
          </p:cNvSpPr>
          <p:nvPr>
            <p:ph type="title"/>
          </p:nvPr>
        </p:nvSpPr>
        <p:spPr/>
        <p:txBody>
          <a:bodyPr/>
          <a:lstStyle/>
          <a:p>
            <a:pPr eaLnBrk="1" hangingPunct="1"/>
            <a:r>
              <a:rPr lang="en-US" altLang="en-US"/>
              <a:t>Testing and Evaluation</a:t>
            </a:r>
          </a:p>
        </p:txBody>
      </p:sp>
      <p:grpSp>
        <p:nvGrpSpPr>
          <p:cNvPr id="19462" name="Group 6"/>
          <p:cNvGrpSpPr>
            <a:grpSpLocks/>
          </p:cNvGrpSpPr>
          <p:nvPr/>
        </p:nvGrpSpPr>
        <p:grpSpPr bwMode="auto">
          <a:xfrm>
            <a:off x="528638" y="1882775"/>
            <a:ext cx="8086725" cy="3895725"/>
            <a:chOff x="548974" y="1171016"/>
            <a:chExt cx="8085396" cy="3896497"/>
          </a:xfrm>
        </p:grpSpPr>
        <p:sp>
          <p:nvSpPr>
            <p:cNvPr id="19463" name="AutoShape 2"/>
            <p:cNvSpPr>
              <a:spLocks noChangeShapeType="1"/>
            </p:cNvSpPr>
            <p:nvPr/>
          </p:nvSpPr>
          <p:spPr bwMode="auto">
            <a:xfrm flipV="1">
              <a:off x="4498152" y="1424555"/>
              <a:ext cx="0" cy="343414"/>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64" name="Group 4"/>
            <p:cNvGrpSpPr>
              <a:grpSpLocks/>
            </p:cNvGrpSpPr>
            <p:nvPr/>
          </p:nvGrpSpPr>
          <p:grpSpPr bwMode="auto">
            <a:xfrm>
              <a:off x="4420743" y="1267444"/>
              <a:ext cx="154818" cy="157111"/>
              <a:chOff x="0" y="0"/>
              <a:chExt cx="812800" cy="824840"/>
            </a:xfrm>
          </p:grpSpPr>
          <p:sp>
            <p:nvSpPr>
              <p:cNvPr id="61" name="Freeform 5"/>
              <p:cNvSpPr/>
              <p:nvPr/>
            </p:nvSpPr>
            <p:spPr>
              <a:xfrm>
                <a:off x="-2588" y="2253"/>
                <a:ext cx="816642" cy="825271"/>
              </a:xfrm>
              <a:custGeom>
                <a:avLst/>
                <a:gdLst/>
                <a:ahLst/>
                <a:cxnLst/>
                <a:rect l="l" t="t" r="r" b="b"/>
                <a:pathLst>
                  <a:path w="812800" h="824840">
                    <a:moveTo>
                      <a:pt x="406400" y="0"/>
                    </a:moveTo>
                    <a:cubicBezTo>
                      <a:pt x="181951" y="0"/>
                      <a:pt x="0" y="184647"/>
                      <a:pt x="0" y="412420"/>
                    </a:cubicBezTo>
                    <a:cubicBezTo>
                      <a:pt x="0" y="640193"/>
                      <a:pt x="181951" y="824840"/>
                      <a:pt x="406400" y="824840"/>
                    </a:cubicBezTo>
                    <a:cubicBezTo>
                      <a:pt x="630849" y="824840"/>
                      <a:pt x="812800" y="640193"/>
                      <a:pt x="812800" y="412420"/>
                    </a:cubicBezTo>
                    <a:cubicBezTo>
                      <a:pt x="812800" y="184647"/>
                      <a:pt x="630849" y="0"/>
                      <a:pt x="406400" y="0"/>
                    </a:cubicBezTo>
                    <a:close/>
                  </a:path>
                </a:pathLst>
              </a:custGeom>
              <a:solidFill>
                <a:srgbClr val="669999"/>
              </a:solidFill>
              <a:ln w="19050" cap="sq">
                <a:solidFill>
                  <a:srgbClr val="191919"/>
                </a:solidFill>
                <a:prstDash val="solid"/>
                <a:miter/>
              </a:ln>
            </p:spPr>
            <p:txBody>
              <a:bodyPr/>
              <a:lstStyle/>
              <a:p>
                <a:pPr eaLnBrk="1" fontAlgn="auto" hangingPunct="1">
                  <a:spcBef>
                    <a:spcPts val="0"/>
                  </a:spcBef>
                  <a:spcAft>
                    <a:spcPts val="0"/>
                  </a:spcAft>
                  <a:buClr>
                    <a:srgbClr val="000000"/>
                  </a:buClr>
                  <a:buFont typeface="Arial"/>
                  <a:buNone/>
                  <a:defRPr/>
                </a:pPr>
                <a:endParaRPr lang="en-US" sz="1400" kern="0" dirty="0">
                  <a:solidFill>
                    <a:srgbClr val="000000"/>
                  </a:solidFill>
                  <a:latin typeface="+mn-lt"/>
                  <a:ea typeface="Cambria" panose="02040503050406030204" pitchFamily="18" charset="0"/>
                  <a:cs typeface="Arial"/>
                  <a:sym typeface="Arial"/>
                </a:endParaRPr>
              </a:p>
            </p:txBody>
          </p:sp>
          <p:sp>
            <p:nvSpPr>
              <p:cNvPr id="62" name="TextBox 6"/>
              <p:cNvSpPr txBox="1"/>
              <p:nvPr/>
            </p:nvSpPr>
            <p:spPr>
              <a:xfrm>
                <a:off x="72413" y="10586"/>
                <a:ext cx="666647" cy="741915"/>
              </a:xfrm>
              <a:prstGeom prst="rect">
                <a:avLst/>
              </a:prstGeom>
            </p:spPr>
            <p:txBody>
              <a:bodyPr lIns="25400" tIns="25400" rIns="25400" bIns="25400" anchor="ctr"/>
              <a:lstStyle/>
              <a:p>
                <a:pPr algn="ctr" defTabSz="457200" eaLnBrk="1" fontAlgn="auto" hangingPunct="1">
                  <a:lnSpc>
                    <a:spcPts val="1500"/>
                  </a:lnSpc>
                  <a:spcBef>
                    <a:spcPts val="0"/>
                  </a:spcBef>
                  <a:spcAft>
                    <a:spcPts val="0"/>
                  </a:spcAft>
                  <a:buFont typeface="Arial"/>
                  <a:buNone/>
                  <a:defRPr/>
                </a:pPr>
                <a:endParaRPr sz="900">
                  <a:solidFill>
                    <a:prstClr val="black"/>
                  </a:solidFill>
                  <a:latin typeface="+mn-lt"/>
                  <a:ea typeface="Cambria" panose="02040503050406030204" pitchFamily="18" charset="0"/>
                  <a:cs typeface="Arial"/>
                  <a:sym typeface="Arial"/>
                </a:endParaRPr>
              </a:p>
            </p:txBody>
          </p:sp>
        </p:grpSp>
        <p:sp>
          <p:nvSpPr>
            <p:cNvPr id="19465" name="AutoShape 7"/>
            <p:cNvSpPr>
              <a:spLocks noChangeShapeType="1"/>
            </p:cNvSpPr>
            <p:nvPr/>
          </p:nvSpPr>
          <p:spPr bwMode="auto">
            <a:xfrm flipV="1">
              <a:off x="4575560" y="1343889"/>
              <a:ext cx="321505" cy="1702"/>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6" name="AutoShape 8"/>
            <p:cNvSpPr>
              <a:spLocks noChangeShapeType="1"/>
            </p:cNvSpPr>
            <p:nvPr/>
          </p:nvSpPr>
          <p:spPr bwMode="auto">
            <a:xfrm flipV="1">
              <a:off x="4498152" y="1920832"/>
              <a:ext cx="0" cy="347663"/>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67" name="Group 9"/>
            <p:cNvGrpSpPr>
              <a:grpSpLocks/>
            </p:cNvGrpSpPr>
            <p:nvPr/>
          </p:nvGrpSpPr>
          <p:grpSpPr bwMode="auto">
            <a:xfrm>
              <a:off x="4420743" y="1767969"/>
              <a:ext cx="154818" cy="152863"/>
              <a:chOff x="0" y="0"/>
              <a:chExt cx="812800" cy="802537"/>
            </a:xfrm>
          </p:grpSpPr>
          <p:sp>
            <p:nvSpPr>
              <p:cNvPr id="59" name="Freeform 10"/>
              <p:cNvSpPr/>
              <p:nvPr/>
            </p:nvSpPr>
            <p:spPr>
              <a:xfrm>
                <a:off x="-2588" y="341"/>
                <a:ext cx="816642" cy="800263"/>
              </a:xfrm>
              <a:custGeom>
                <a:avLst/>
                <a:gdLst/>
                <a:ahLst/>
                <a:cxnLst/>
                <a:rect l="l" t="t" r="r" b="b"/>
                <a:pathLst>
                  <a:path w="812800" h="802537">
                    <a:moveTo>
                      <a:pt x="406400" y="0"/>
                    </a:moveTo>
                    <a:cubicBezTo>
                      <a:pt x="181951" y="0"/>
                      <a:pt x="0" y="179654"/>
                      <a:pt x="0" y="401268"/>
                    </a:cubicBezTo>
                    <a:cubicBezTo>
                      <a:pt x="0" y="622883"/>
                      <a:pt x="181951" y="802537"/>
                      <a:pt x="406400" y="802537"/>
                    </a:cubicBezTo>
                    <a:cubicBezTo>
                      <a:pt x="630849" y="802537"/>
                      <a:pt x="812800" y="622883"/>
                      <a:pt x="812800" y="401268"/>
                    </a:cubicBezTo>
                    <a:cubicBezTo>
                      <a:pt x="812800" y="179654"/>
                      <a:pt x="630849" y="0"/>
                      <a:pt x="406400" y="0"/>
                    </a:cubicBezTo>
                    <a:close/>
                  </a:path>
                </a:pathLst>
              </a:custGeom>
              <a:solidFill>
                <a:srgbClr val="330066"/>
              </a:solidFill>
              <a:ln w="19050" cap="sq">
                <a:solidFill>
                  <a:srgbClr val="191919"/>
                </a:solidFill>
                <a:prstDash val="solid"/>
                <a:miter/>
              </a:ln>
            </p:spPr>
            <p:txBody>
              <a:bodyPr/>
              <a:lstStyle/>
              <a:p>
                <a:pPr eaLnBrk="1" fontAlgn="auto" hangingPunct="1">
                  <a:spcBef>
                    <a:spcPts val="0"/>
                  </a:spcBef>
                  <a:spcAft>
                    <a:spcPts val="0"/>
                  </a:spcAft>
                  <a:buClr>
                    <a:srgbClr val="000000"/>
                  </a:buClr>
                  <a:buFont typeface="Arial"/>
                  <a:buNone/>
                  <a:defRPr/>
                </a:pPr>
                <a:endParaRPr lang="en-US" sz="1400" kern="0" dirty="0">
                  <a:solidFill>
                    <a:srgbClr val="000000"/>
                  </a:solidFill>
                  <a:latin typeface="+mn-lt"/>
                  <a:ea typeface="Cambria" panose="02040503050406030204" pitchFamily="18" charset="0"/>
                  <a:cs typeface="Arial"/>
                  <a:sym typeface="Arial"/>
                </a:endParaRPr>
              </a:p>
            </p:txBody>
          </p:sp>
          <p:sp>
            <p:nvSpPr>
              <p:cNvPr id="60" name="TextBox 11"/>
              <p:cNvSpPr txBox="1"/>
              <p:nvPr/>
            </p:nvSpPr>
            <p:spPr>
              <a:xfrm>
                <a:off x="72413" y="8680"/>
                <a:ext cx="666647" cy="716903"/>
              </a:xfrm>
              <a:prstGeom prst="rect">
                <a:avLst/>
              </a:prstGeom>
            </p:spPr>
            <p:txBody>
              <a:bodyPr lIns="25400" tIns="25400" rIns="25400" bIns="25400" anchor="ctr"/>
              <a:lstStyle/>
              <a:p>
                <a:pPr algn="ctr" defTabSz="457200" eaLnBrk="1" fontAlgn="auto" hangingPunct="1">
                  <a:lnSpc>
                    <a:spcPts val="1500"/>
                  </a:lnSpc>
                  <a:spcBef>
                    <a:spcPts val="0"/>
                  </a:spcBef>
                  <a:spcAft>
                    <a:spcPts val="0"/>
                  </a:spcAft>
                  <a:buFont typeface="Arial"/>
                  <a:buNone/>
                  <a:defRPr/>
                </a:pPr>
                <a:endParaRPr sz="900" dirty="0">
                  <a:solidFill>
                    <a:prstClr val="black"/>
                  </a:solidFill>
                  <a:latin typeface="+mn-lt"/>
                  <a:ea typeface="Cambria" panose="02040503050406030204" pitchFamily="18" charset="0"/>
                  <a:cs typeface="Arial"/>
                  <a:sym typeface="Arial"/>
                </a:endParaRPr>
              </a:p>
            </p:txBody>
          </p:sp>
        </p:grpSp>
        <p:sp>
          <p:nvSpPr>
            <p:cNvPr id="19468" name="AutoShape 12"/>
            <p:cNvSpPr>
              <a:spLocks noChangeShapeType="1"/>
            </p:cNvSpPr>
            <p:nvPr/>
          </p:nvSpPr>
          <p:spPr bwMode="auto">
            <a:xfrm flipV="1">
              <a:off x="4113502" y="1844401"/>
              <a:ext cx="307242" cy="978"/>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69" name="AutoShape 13"/>
            <p:cNvSpPr>
              <a:spLocks noChangeShapeType="1"/>
            </p:cNvSpPr>
            <p:nvPr/>
          </p:nvSpPr>
          <p:spPr bwMode="auto">
            <a:xfrm flipH="1" flipV="1">
              <a:off x="4498152" y="2421358"/>
              <a:ext cx="0" cy="347663"/>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70" name="Group 14"/>
            <p:cNvGrpSpPr>
              <a:grpSpLocks/>
            </p:cNvGrpSpPr>
            <p:nvPr/>
          </p:nvGrpSpPr>
          <p:grpSpPr bwMode="auto">
            <a:xfrm>
              <a:off x="4420743" y="2268495"/>
              <a:ext cx="154818" cy="152863"/>
              <a:chOff x="0" y="0"/>
              <a:chExt cx="812800" cy="802537"/>
            </a:xfrm>
          </p:grpSpPr>
          <p:sp>
            <p:nvSpPr>
              <p:cNvPr id="57" name="Freeform 15"/>
              <p:cNvSpPr/>
              <p:nvPr/>
            </p:nvSpPr>
            <p:spPr>
              <a:xfrm>
                <a:off x="-2588" y="-1570"/>
                <a:ext cx="816642" cy="800263"/>
              </a:xfrm>
              <a:custGeom>
                <a:avLst/>
                <a:gdLst/>
                <a:ahLst/>
                <a:cxnLst/>
                <a:rect l="l" t="t" r="r" b="b"/>
                <a:pathLst>
                  <a:path w="812800" h="802537">
                    <a:moveTo>
                      <a:pt x="406400" y="0"/>
                    </a:moveTo>
                    <a:cubicBezTo>
                      <a:pt x="181951" y="0"/>
                      <a:pt x="0" y="179654"/>
                      <a:pt x="0" y="401268"/>
                    </a:cubicBezTo>
                    <a:cubicBezTo>
                      <a:pt x="0" y="622883"/>
                      <a:pt x="181951" y="802537"/>
                      <a:pt x="406400" y="802537"/>
                    </a:cubicBezTo>
                    <a:cubicBezTo>
                      <a:pt x="630849" y="802537"/>
                      <a:pt x="812800" y="622883"/>
                      <a:pt x="812800" y="401268"/>
                    </a:cubicBezTo>
                    <a:cubicBezTo>
                      <a:pt x="812800" y="179654"/>
                      <a:pt x="630849" y="0"/>
                      <a:pt x="406400" y="0"/>
                    </a:cubicBezTo>
                    <a:close/>
                  </a:path>
                </a:pathLst>
              </a:custGeom>
              <a:solidFill>
                <a:srgbClr val="CCCC00"/>
              </a:solidFill>
              <a:ln w="19050" cap="sq">
                <a:solidFill>
                  <a:srgbClr val="191919"/>
                </a:solidFill>
                <a:prstDash val="solid"/>
                <a:miter/>
              </a:ln>
            </p:spPr>
            <p:txBody>
              <a:bodyPr/>
              <a:lstStyle/>
              <a:p>
                <a:pPr eaLnBrk="1" fontAlgn="auto" hangingPunct="1">
                  <a:spcBef>
                    <a:spcPts val="0"/>
                  </a:spcBef>
                  <a:spcAft>
                    <a:spcPts val="0"/>
                  </a:spcAft>
                  <a:buClr>
                    <a:srgbClr val="000000"/>
                  </a:buClr>
                  <a:buFont typeface="Arial"/>
                  <a:buNone/>
                  <a:defRPr/>
                </a:pPr>
                <a:endParaRPr lang="en-US" sz="1400" kern="0" dirty="0">
                  <a:solidFill>
                    <a:srgbClr val="000000"/>
                  </a:solidFill>
                  <a:latin typeface="+mn-lt"/>
                  <a:ea typeface="Cambria" panose="02040503050406030204" pitchFamily="18" charset="0"/>
                  <a:cs typeface="Arial"/>
                  <a:sym typeface="Arial"/>
                </a:endParaRPr>
              </a:p>
            </p:txBody>
          </p:sp>
          <p:sp>
            <p:nvSpPr>
              <p:cNvPr id="58" name="TextBox 16"/>
              <p:cNvSpPr txBox="1"/>
              <p:nvPr/>
            </p:nvSpPr>
            <p:spPr>
              <a:xfrm>
                <a:off x="72413" y="6763"/>
                <a:ext cx="666647" cy="716903"/>
              </a:xfrm>
              <a:prstGeom prst="rect">
                <a:avLst/>
              </a:prstGeom>
            </p:spPr>
            <p:txBody>
              <a:bodyPr lIns="25400" tIns="25400" rIns="25400" bIns="25400" anchor="ctr"/>
              <a:lstStyle/>
              <a:p>
                <a:pPr algn="ctr" defTabSz="457200" eaLnBrk="1" fontAlgn="auto" hangingPunct="1">
                  <a:lnSpc>
                    <a:spcPts val="1500"/>
                  </a:lnSpc>
                  <a:spcBef>
                    <a:spcPts val="0"/>
                  </a:spcBef>
                  <a:spcAft>
                    <a:spcPts val="0"/>
                  </a:spcAft>
                  <a:buFont typeface="Arial"/>
                  <a:buNone/>
                  <a:defRPr/>
                </a:pPr>
                <a:endParaRPr sz="900">
                  <a:solidFill>
                    <a:prstClr val="black"/>
                  </a:solidFill>
                  <a:latin typeface="+mn-lt"/>
                  <a:ea typeface="Cambria" panose="02040503050406030204" pitchFamily="18" charset="0"/>
                  <a:cs typeface="Arial"/>
                  <a:sym typeface="Arial"/>
                </a:endParaRPr>
              </a:p>
            </p:txBody>
          </p:sp>
        </p:grpSp>
        <p:sp>
          <p:nvSpPr>
            <p:cNvPr id="19471" name="AutoShape 17"/>
            <p:cNvSpPr>
              <a:spLocks noChangeShapeType="1"/>
            </p:cNvSpPr>
            <p:nvPr/>
          </p:nvSpPr>
          <p:spPr bwMode="auto">
            <a:xfrm>
              <a:off x="4575561" y="2344926"/>
              <a:ext cx="321538" cy="978"/>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2" name="AutoShape 18"/>
            <p:cNvSpPr>
              <a:spLocks noChangeShapeType="1"/>
            </p:cNvSpPr>
            <p:nvPr/>
          </p:nvSpPr>
          <p:spPr bwMode="auto">
            <a:xfrm flipV="1">
              <a:off x="4498152" y="2921883"/>
              <a:ext cx="0" cy="347663"/>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73" name="Group 19"/>
            <p:cNvGrpSpPr>
              <a:grpSpLocks/>
            </p:cNvGrpSpPr>
            <p:nvPr/>
          </p:nvGrpSpPr>
          <p:grpSpPr bwMode="auto">
            <a:xfrm>
              <a:off x="4420743" y="2769020"/>
              <a:ext cx="154818" cy="152863"/>
              <a:chOff x="0" y="0"/>
              <a:chExt cx="812800" cy="802537"/>
            </a:xfrm>
          </p:grpSpPr>
          <p:sp>
            <p:nvSpPr>
              <p:cNvPr id="55" name="Freeform 20"/>
              <p:cNvSpPr/>
              <p:nvPr/>
            </p:nvSpPr>
            <p:spPr>
              <a:xfrm>
                <a:off x="-2588" y="-3476"/>
                <a:ext cx="816642" cy="808602"/>
              </a:xfrm>
              <a:custGeom>
                <a:avLst/>
                <a:gdLst/>
                <a:ahLst/>
                <a:cxnLst/>
                <a:rect l="l" t="t" r="r" b="b"/>
                <a:pathLst>
                  <a:path w="812800" h="802537">
                    <a:moveTo>
                      <a:pt x="406400" y="0"/>
                    </a:moveTo>
                    <a:cubicBezTo>
                      <a:pt x="181951" y="0"/>
                      <a:pt x="0" y="179654"/>
                      <a:pt x="0" y="401268"/>
                    </a:cubicBezTo>
                    <a:cubicBezTo>
                      <a:pt x="0" y="622883"/>
                      <a:pt x="181951" y="802537"/>
                      <a:pt x="406400" y="802537"/>
                    </a:cubicBezTo>
                    <a:cubicBezTo>
                      <a:pt x="630849" y="802537"/>
                      <a:pt x="812800" y="622883"/>
                      <a:pt x="812800" y="401268"/>
                    </a:cubicBezTo>
                    <a:cubicBezTo>
                      <a:pt x="812800" y="179654"/>
                      <a:pt x="630849" y="0"/>
                      <a:pt x="406400" y="0"/>
                    </a:cubicBezTo>
                    <a:close/>
                  </a:path>
                </a:pathLst>
              </a:custGeom>
              <a:solidFill>
                <a:srgbClr val="330066"/>
              </a:solidFill>
              <a:ln w="19050" cap="sq">
                <a:solidFill>
                  <a:schemeClr val="tx1"/>
                </a:solidFill>
                <a:prstDash val="solid"/>
                <a:miter/>
              </a:ln>
            </p:spPr>
            <p:txBody>
              <a:bodyPr/>
              <a:lstStyle/>
              <a:p>
                <a:pPr eaLnBrk="1" fontAlgn="auto" hangingPunct="1">
                  <a:spcBef>
                    <a:spcPts val="0"/>
                  </a:spcBef>
                  <a:spcAft>
                    <a:spcPts val="0"/>
                  </a:spcAft>
                  <a:buClr>
                    <a:srgbClr val="000000"/>
                  </a:buClr>
                  <a:buFont typeface="Arial"/>
                  <a:buNone/>
                  <a:defRPr/>
                </a:pPr>
                <a:endParaRPr lang="en-US" sz="1400" kern="0" dirty="0">
                  <a:solidFill>
                    <a:srgbClr val="000000"/>
                  </a:solidFill>
                  <a:latin typeface="+mn-lt"/>
                  <a:ea typeface="Cambria" panose="02040503050406030204" pitchFamily="18" charset="0"/>
                  <a:cs typeface="Arial"/>
                  <a:sym typeface="Arial"/>
                </a:endParaRPr>
              </a:p>
            </p:txBody>
          </p:sp>
          <p:sp>
            <p:nvSpPr>
              <p:cNvPr id="56" name="TextBox 21"/>
              <p:cNvSpPr txBox="1"/>
              <p:nvPr/>
            </p:nvSpPr>
            <p:spPr>
              <a:xfrm>
                <a:off x="72413" y="4862"/>
                <a:ext cx="666647" cy="725236"/>
              </a:xfrm>
              <a:prstGeom prst="rect">
                <a:avLst/>
              </a:prstGeom>
            </p:spPr>
            <p:txBody>
              <a:bodyPr lIns="25400" tIns="25400" rIns="25400" bIns="25400" anchor="ctr"/>
              <a:lstStyle/>
              <a:p>
                <a:pPr algn="ctr" defTabSz="457200" eaLnBrk="1" fontAlgn="auto" hangingPunct="1">
                  <a:lnSpc>
                    <a:spcPts val="1500"/>
                  </a:lnSpc>
                  <a:spcBef>
                    <a:spcPts val="0"/>
                  </a:spcBef>
                  <a:spcAft>
                    <a:spcPts val="0"/>
                  </a:spcAft>
                  <a:buFont typeface="Arial"/>
                  <a:buNone/>
                  <a:defRPr/>
                </a:pPr>
                <a:endParaRPr sz="900" dirty="0">
                  <a:solidFill>
                    <a:prstClr val="black"/>
                  </a:solidFill>
                  <a:latin typeface="+mn-lt"/>
                  <a:ea typeface="Cambria" panose="02040503050406030204" pitchFamily="18" charset="0"/>
                  <a:cs typeface="Arial"/>
                  <a:sym typeface="Arial"/>
                </a:endParaRPr>
              </a:p>
            </p:txBody>
          </p:sp>
        </p:grpSp>
        <p:sp>
          <p:nvSpPr>
            <p:cNvPr id="19474" name="AutoShape 22"/>
            <p:cNvSpPr>
              <a:spLocks noChangeShapeType="1"/>
            </p:cNvSpPr>
            <p:nvPr/>
          </p:nvSpPr>
          <p:spPr bwMode="auto">
            <a:xfrm flipV="1">
              <a:off x="4113502" y="2845452"/>
              <a:ext cx="307242" cy="978"/>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5" name="AutoShape 23"/>
            <p:cNvSpPr>
              <a:spLocks noChangeShapeType="1"/>
            </p:cNvSpPr>
            <p:nvPr/>
          </p:nvSpPr>
          <p:spPr bwMode="auto">
            <a:xfrm flipV="1">
              <a:off x="4498152" y="3433472"/>
              <a:ext cx="0" cy="336599"/>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76" name="Group 24"/>
            <p:cNvGrpSpPr>
              <a:grpSpLocks/>
            </p:cNvGrpSpPr>
            <p:nvPr/>
          </p:nvGrpSpPr>
          <p:grpSpPr bwMode="auto">
            <a:xfrm>
              <a:off x="4420743" y="3269546"/>
              <a:ext cx="154818" cy="163927"/>
              <a:chOff x="0" y="0"/>
              <a:chExt cx="812800" cy="860622"/>
            </a:xfrm>
          </p:grpSpPr>
          <p:sp>
            <p:nvSpPr>
              <p:cNvPr id="53" name="Freeform 25"/>
              <p:cNvSpPr/>
              <p:nvPr/>
            </p:nvSpPr>
            <p:spPr>
              <a:xfrm>
                <a:off x="-2588" y="2946"/>
                <a:ext cx="816642" cy="858616"/>
              </a:xfrm>
              <a:custGeom>
                <a:avLst/>
                <a:gdLst/>
                <a:ahLst/>
                <a:cxnLst/>
                <a:rect l="l" t="t" r="r" b="b"/>
                <a:pathLst>
                  <a:path w="812800" h="860622">
                    <a:moveTo>
                      <a:pt x="406400" y="0"/>
                    </a:moveTo>
                    <a:cubicBezTo>
                      <a:pt x="181951" y="0"/>
                      <a:pt x="0" y="192657"/>
                      <a:pt x="0" y="430311"/>
                    </a:cubicBezTo>
                    <a:cubicBezTo>
                      <a:pt x="0" y="667965"/>
                      <a:pt x="181951" y="860622"/>
                      <a:pt x="406400" y="860622"/>
                    </a:cubicBezTo>
                    <a:cubicBezTo>
                      <a:pt x="630849" y="860622"/>
                      <a:pt x="812800" y="667965"/>
                      <a:pt x="812800" y="430311"/>
                    </a:cubicBezTo>
                    <a:cubicBezTo>
                      <a:pt x="812800" y="192657"/>
                      <a:pt x="630849" y="0"/>
                      <a:pt x="406400" y="0"/>
                    </a:cubicBezTo>
                    <a:close/>
                  </a:path>
                </a:pathLst>
              </a:custGeom>
              <a:solidFill>
                <a:srgbClr val="D8D8EC"/>
              </a:solidFill>
              <a:ln w="19050" cap="sq">
                <a:solidFill>
                  <a:srgbClr val="191919"/>
                </a:solidFill>
                <a:prstDash val="solid"/>
                <a:miter/>
              </a:ln>
            </p:spPr>
            <p:txBody>
              <a:bodyPr/>
              <a:lstStyle/>
              <a:p>
                <a:pPr eaLnBrk="1" fontAlgn="auto" hangingPunct="1">
                  <a:spcBef>
                    <a:spcPts val="0"/>
                  </a:spcBef>
                  <a:spcAft>
                    <a:spcPts val="0"/>
                  </a:spcAft>
                  <a:buClr>
                    <a:srgbClr val="000000"/>
                  </a:buClr>
                  <a:buFont typeface="Arial"/>
                  <a:buNone/>
                  <a:defRPr/>
                </a:pPr>
                <a:endParaRPr lang="en-US" sz="1400" kern="0" dirty="0">
                  <a:solidFill>
                    <a:srgbClr val="000000"/>
                  </a:solidFill>
                  <a:latin typeface="+mn-lt"/>
                  <a:ea typeface="Cambria" panose="02040503050406030204" pitchFamily="18" charset="0"/>
                  <a:cs typeface="Arial"/>
                  <a:sym typeface="Arial"/>
                </a:endParaRPr>
              </a:p>
            </p:txBody>
          </p:sp>
          <p:sp>
            <p:nvSpPr>
              <p:cNvPr id="54" name="TextBox 26"/>
              <p:cNvSpPr txBox="1"/>
              <p:nvPr/>
            </p:nvSpPr>
            <p:spPr>
              <a:xfrm>
                <a:off x="72413" y="19618"/>
                <a:ext cx="666647" cy="758583"/>
              </a:xfrm>
              <a:prstGeom prst="rect">
                <a:avLst/>
              </a:prstGeom>
            </p:spPr>
            <p:txBody>
              <a:bodyPr lIns="25400" tIns="25400" rIns="25400" bIns="25400" anchor="ctr"/>
              <a:lstStyle/>
              <a:p>
                <a:pPr algn="ctr" defTabSz="457200" eaLnBrk="1" fontAlgn="auto" hangingPunct="1">
                  <a:lnSpc>
                    <a:spcPts val="1500"/>
                  </a:lnSpc>
                  <a:spcBef>
                    <a:spcPts val="0"/>
                  </a:spcBef>
                  <a:spcAft>
                    <a:spcPts val="0"/>
                  </a:spcAft>
                  <a:buFont typeface="Arial"/>
                  <a:buNone/>
                  <a:defRPr/>
                </a:pPr>
                <a:endParaRPr sz="900">
                  <a:solidFill>
                    <a:prstClr val="black"/>
                  </a:solidFill>
                  <a:latin typeface="+mn-lt"/>
                  <a:ea typeface="Cambria" panose="02040503050406030204" pitchFamily="18" charset="0"/>
                  <a:cs typeface="Arial"/>
                  <a:sym typeface="Arial"/>
                </a:endParaRPr>
              </a:p>
            </p:txBody>
          </p:sp>
        </p:grpSp>
        <p:sp>
          <p:nvSpPr>
            <p:cNvPr id="19477" name="AutoShape 27"/>
            <p:cNvSpPr>
              <a:spLocks noChangeShapeType="1"/>
            </p:cNvSpPr>
            <p:nvPr/>
          </p:nvSpPr>
          <p:spPr bwMode="auto">
            <a:xfrm flipV="1">
              <a:off x="4575561" y="3346954"/>
              <a:ext cx="321538" cy="4555"/>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478" name="AutoShape 28"/>
            <p:cNvSpPr>
              <a:spLocks noChangeShapeType="1"/>
            </p:cNvSpPr>
            <p:nvPr/>
          </p:nvSpPr>
          <p:spPr bwMode="auto">
            <a:xfrm flipH="1" flipV="1">
              <a:off x="4498152" y="3926839"/>
              <a:ext cx="0" cy="361649"/>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79" name="Group 29"/>
            <p:cNvGrpSpPr>
              <a:grpSpLocks/>
            </p:cNvGrpSpPr>
            <p:nvPr/>
          </p:nvGrpSpPr>
          <p:grpSpPr bwMode="auto">
            <a:xfrm>
              <a:off x="4420743" y="3770071"/>
              <a:ext cx="154818" cy="156769"/>
              <a:chOff x="0" y="0"/>
              <a:chExt cx="812800" cy="823041"/>
            </a:xfrm>
          </p:grpSpPr>
          <p:sp>
            <p:nvSpPr>
              <p:cNvPr id="51" name="Freeform 30"/>
              <p:cNvSpPr/>
              <p:nvPr/>
            </p:nvSpPr>
            <p:spPr>
              <a:xfrm>
                <a:off x="-2588" y="1040"/>
                <a:ext cx="816642" cy="825267"/>
              </a:xfrm>
              <a:custGeom>
                <a:avLst/>
                <a:gdLst/>
                <a:ahLst/>
                <a:cxnLst/>
                <a:rect l="l" t="t" r="r" b="b"/>
                <a:pathLst>
                  <a:path w="812800" h="823041">
                    <a:moveTo>
                      <a:pt x="406400" y="0"/>
                    </a:moveTo>
                    <a:cubicBezTo>
                      <a:pt x="181951" y="0"/>
                      <a:pt x="0" y="184244"/>
                      <a:pt x="0" y="411521"/>
                    </a:cubicBezTo>
                    <a:cubicBezTo>
                      <a:pt x="0" y="638797"/>
                      <a:pt x="181951" y="823041"/>
                      <a:pt x="406400" y="823041"/>
                    </a:cubicBezTo>
                    <a:cubicBezTo>
                      <a:pt x="630849" y="823041"/>
                      <a:pt x="812800" y="638797"/>
                      <a:pt x="812800" y="411521"/>
                    </a:cubicBezTo>
                    <a:cubicBezTo>
                      <a:pt x="812800" y="184244"/>
                      <a:pt x="630849" y="0"/>
                      <a:pt x="406400" y="0"/>
                    </a:cubicBezTo>
                    <a:close/>
                  </a:path>
                </a:pathLst>
              </a:custGeom>
              <a:solidFill>
                <a:srgbClr val="669999"/>
              </a:solidFill>
              <a:ln w="19050" cap="sq">
                <a:solidFill>
                  <a:srgbClr val="191919"/>
                </a:solidFill>
                <a:prstDash val="solid"/>
                <a:miter/>
              </a:ln>
            </p:spPr>
            <p:txBody>
              <a:bodyPr/>
              <a:lstStyle/>
              <a:p>
                <a:pPr eaLnBrk="1" fontAlgn="auto" hangingPunct="1">
                  <a:spcBef>
                    <a:spcPts val="0"/>
                  </a:spcBef>
                  <a:spcAft>
                    <a:spcPts val="0"/>
                  </a:spcAft>
                  <a:buClr>
                    <a:srgbClr val="000000"/>
                  </a:buClr>
                  <a:buFont typeface="Arial"/>
                  <a:buNone/>
                  <a:defRPr/>
                </a:pPr>
                <a:endParaRPr lang="en-US" sz="1400" kern="0" dirty="0">
                  <a:solidFill>
                    <a:srgbClr val="000000"/>
                  </a:solidFill>
                  <a:latin typeface="+mn-lt"/>
                  <a:ea typeface="Cambria" panose="02040503050406030204" pitchFamily="18" charset="0"/>
                  <a:cs typeface="Arial"/>
                  <a:sym typeface="Arial"/>
                </a:endParaRPr>
              </a:p>
            </p:txBody>
          </p:sp>
          <p:sp>
            <p:nvSpPr>
              <p:cNvPr id="52" name="TextBox 31"/>
              <p:cNvSpPr txBox="1"/>
              <p:nvPr/>
            </p:nvSpPr>
            <p:spPr>
              <a:xfrm>
                <a:off x="72413" y="9373"/>
                <a:ext cx="666647" cy="741912"/>
              </a:xfrm>
              <a:prstGeom prst="rect">
                <a:avLst/>
              </a:prstGeom>
            </p:spPr>
            <p:txBody>
              <a:bodyPr lIns="25400" tIns="25400" rIns="25400" bIns="25400" anchor="ctr"/>
              <a:lstStyle/>
              <a:p>
                <a:pPr algn="ctr" defTabSz="457200" eaLnBrk="1" fontAlgn="auto" hangingPunct="1">
                  <a:lnSpc>
                    <a:spcPts val="1500"/>
                  </a:lnSpc>
                  <a:spcBef>
                    <a:spcPts val="0"/>
                  </a:spcBef>
                  <a:spcAft>
                    <a:spcPts val="0"/>
                  </a:spcAft>
                  <a:buFont typeface="Arial"/>
                  <a:buNone/>
                  <a:defRPr/>
                </a:pPr>
                <a:endParaRPr sz="900">
                  <a:solidFill>
                    <a:prstClr val="black"/>
                  </a:solidFill>
                  <a:latin typeface="+mn-lt"/>
                  <a:ea typeface="Cambria" panose="02040503050406030204" pitchFamily="18" charset="0"/>
                  <a:cs typeface="Arial"/>
                  <a:sym typeface="Arial"/>
                </a:endParaRPr>
              </a:p>
            </p:txBody>
          </p:sp>
        </p:grpSp>
        <p:sp>
          <p:nvSpPr>
            <p:cNvPr id="19480" name="AutoShape 32"/>
            <p:cNvSpPr>
              <a:spLocks noChangeShapeType="1"/>
            </p:cNvSpPr>
            <p:nvPr/>
          </p:nvSpPr>
          <p:spPr bwMode="auto">
            <a:xfrm>
              <a:off x="4113502" y="3847480"/>
              <a:ext cx="307242" cy="976"/>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81" name="Group 33"/>
            <p:cNvGrpSpPr>
              <a:grpSpLocks/>
            </p:cNvGrpSpPr>
            <p:nvPr/>
          </p:nvGrpSpPr>
          <p:grpSpPr bwMode="auto">
            <a:xfrm>
              <a:off x="5326145" y="1171016"/>
              <a:ext cx="3308225" cy="790541"/>
              <a:chOff x="0" y="-47625"/>
              <a:chExt cx="8821932" cy="2108106"/>
            </a:xfrm>
          </p:grpSpPr>
          <p:sp>
            <p:nvSpPr>
              <p:cNvPr id="49" name="TextBox 34"/>
              <p:cNvSpPr txBox="1"/>
              <p:nvPr/>
            </p:nvSpPr>
            <p:spPr>
              <a:xfrm>
                <a:off x="1117" y="570563"/>
                <a:ext cx="8820815" cy="1490427"/>
              </a:xfrm>
              <a:prstGeom prst="rect">
                <a:avLst/>
              </a:prstGeom>
            </p:spPr>
            <p:txBody>
              <a:bodyPr lIns="0" tIns="0" rIns="0" bIns="0">
                <a:spAutoFit/>
              </a:bodyPr>
              <a:lstStyle/>
              <a:p>
                <a:pPr defTabSz="457200" eaLnBrk="1" fontAlgn="auto" hangingPunct="1">
                  <a:lnSpc>
                    <a:spcPts val="1500"/>
                  </a:lnSpc>
                  <a:spcBef>
                    <a:spcPts val="0"/>
                  </a:spcBef>
                  <a:spcAft>
                    <a:spcPts val="0"/>
                  </a:spcAft>
                  <a:buFont typeface="Arial"/>
                  <a:buNone/>
                  <a:defRPr/>
                </a:pPr>
                <a:r>
                  <a:rPr lang="en-US" sz="1000" kern="0" dirty="0">
                    <a:solidFill>
                      <a:srgbClr val="000000"/>
                    </a:solidFill>
                    <a:latin typeface="+mn-lt"/>
                    <a:ea typeface="Cambria" panose="02040503050406030204" pitchFamily="18" charset="0"/>
                    <a:cs typeface="Arial"/>
                    <a:sym typeface="Arial"/>
                  </a:rPr>
                  <a:t>Coherence score, alignment with DSM-5 and BLEU score</a:t>
                </a:r>
              </a:p>
              <a:p>
                <a:pPr defTabSz="457200" eaLnBrk="1" fontAlgn="auto" hangingPunct="1">
                  <a:lnSpc>
                    <a:spcPts val="1500"/>
                  </a:lnSpc>
                  <a:spcBef>
                    <a:spcPts val="0"/>
                  </a:spcBef>
                  <a:spcAft>
                    <a:spcPts val="0"/>
                  </a:spcAft>
                  <a:buFont typeface="Arial"/>
                  <a:buNone/>
                  <a:defRPr/>
                </a:pPr>
                <a:r>
                  <a:rPr lang="en-US" sz="1000" kern="0" spc="30" dirty="0">
                    <a:solidFill>
                      <a:srgbClr val="000000"/>
                    </a:solidFill>
                    <a:latin typeface="+mn-lt"/>
                    <a:ea typeface="Cambria" panose="02040503050406030204" pitchFamily="18" charset="0"/>
                    <a:cs typeface="Arial"/>
                    <a:sym typeface="Arial"/>
                  </a:rPr>
                  <a:t>(quality of the generated text against referenced text)</a:t>
                </a:r>
                <a:endParaRPr lang="en-US" sz="1000" spc="30" dirty="0">
                  <a:solidFill>
                    <a:srgbClr val="191919"/>
                  </a:solidFill>
                  <a:latin typeface="+mn-lt"/>
                  <a:ea typeface="Cambria" panose="02040503050406030204" pitchFamily="18" charset="0"/>
                  <a:cs typeface="Aileron"/>
                  <a:sym typeface="Aileron"/>
                </a:endParaRPr>
              </a:p>
              <a:p>
                <a:pPr defTabSz="457200" eaLnBrk="1" fontAlgn="auto" hangingPunct="1">
                  <a:lnSpc>
                    <a:spcPts val="1500"/>
                  </a:lnSpc>
                  <a:spcBef>
                    <a:spcPts val="0"/>
                  </a:spcBef>
                  <a:spcAft>
                    <a:spcPts val="0"/>
                  </a:spcAft>
                  <a:buFont typeface="Arial"/>
                  <a:buNone/>
                  <a:defRPr/>
                </a:pPr>
                <a:endParaRPr lang="en-US" sz="1000" spc="30" dirty="0">
                  <a:solidFill>
                    <a:srgbClr val="191919"/>
                  </a:solidFill>
                  <a:latin typeface="+mn-lt"/>
                  <a:ea typeface="Cambria" panose="02040503050406030204" pitchFamily="18" charset="0"/>
                  <a:cs typeface="Aileron"/>
                  <a:sym typeface="Aileron"/>
                </a:endParaRPr>
              </a:p>
            </p:txBody>
          </p:sp>
          <p:sp>
            <p:nvSpPr>
              <p:cNvPr id="50" name="TextBox 35"/>
              <p:cNvSpPr txBox="1"/>
              <p:nvPr/>
            </p:nvSpPr>
            <p:spPr>
              <a:xfrm>
                <a:off x="1117" y="-47625"/>
                <a:ext cx="8063172" cy="575847"/>
              </a:xfrm>
              <a:prstGeom prst="rect">
                <a:avLst/>
              </a:prstGeom>
            </p:spPr>
            <p:txBody>
              <a:bodyPr lIns="0" tIns="0" rIns="0" bIns="0">
                <a:spAutoFit/>
              </a:bodyPr>
              <a:lstStyle/>
              <a:p>
                <a:pPr defTabSz="457200" eaLnBrk="1" fontAlgn="auto" hangingPunct="1">
                  <a:lnSpc>
                    <a:spcPts val="1750"/>
                  </a:lnSpc>
                  <a:spcBef>
                    <a:spcPts val="0"/>
                  </a:spcBef>
                  <a:spcAft>
                    <a:spcPts val="0"/>
                  </a:spcAft>
                  <a:buFont typeface="Arial"/>
                  <a:buNone/>
                  <a:defRPr/>
                </a:pPr>
                <a:r>
                  <a:rPr lang="en-US" sz="1250" spc="49" dirty="0">
                    <a:solidFill>
                      <a:srgbClr val="191919"/>
                    </a:solidFill>
                    <a:latin typeface="+mn-lt"/>
                    <a:ea typeface="Cambria" panose="02040503050406030204" pitchFamily="18" charset="0"/>
                    <a:cs typeface="Aileron Bold"/>
                    <a:sym typeface="Aileron Bold"/>
                  </a:rPr>
                  <a:t>GenAI Evaluation Metrics</a:t>
                </a:r>
              </a:p>
            </p:txBody>
          </p:sp>
        </p:grpSp>
        <p:grpSp>
          <p:nvGrpSpPr>
            <p:cNvPr id="19482" name="Group 36"/>
            <p:cNvGrpSpPr>
              <a:grpSpLocks/>
            </p:cNvGrpSpPr>
            <p:nvPr/>
          </p:nvGrpSpPr>
          <p:grpSpPr bwMode="auto">
            <a:xfrm>
              <a:off x="5326147" y="2215551"/>
              <a:ext cx="3170153" cy="631830"/>
              <a:chOff x="0" y="-47625"/>
              <a:chExt cx="8063801" cy="1684879"/>
            </a:xfrm>
          </p:grpSpPr>
          <p:sp>
            <p:nvSpPr>
              <p:cNvPr id="47" name="TextBox 37"/>
              <p:cNvSpPr txBox="1"/>
              <p:nvPr/>
            </p:nvSpPr>
            <p:spPr>
              <a:xfrm>
                <a:off x="1061" y="664374"/>
                <a:ext cx="8062690" cy="973859"/>
              </a:xfrm>
              <a:prstGeom prst="rect">
                <a:avLst/>
              </a:prstGeom>
            </p:spPr>
            <p:txBody>
              <a:bodyPr lIns="0" tIns="0" rIns="0" bIns="0">
                <a:spAutoFit/>
              </a:bodyPr>
              <a:lstStyle/>
              <a:p>
                <a:pPr defTabSz="457200" eaLnBrk="1" fontAlgn="auto" hangingPunct="1">
                  <a:lnSpc>
                    <a:spcPts val="1500"/>
                  </a:lnSpc>
                  <a:spcBef>
                    <a:spcPts val="0"/>
                  </a:spcBef>
                  <a:spcAft>
                    <a:spcPts val="0"/>
                  </a:spcAft>
                  <a:defRPr/>
                </a:pPr>
                <a:r>
                  <a:rPr lang="en-US" sz="1000" dirty="0"/>
                  <a:t>Evaluate the balance between correctly identified diagnoses and missed or false suggestions.</a:t>
                </a:r>
                <a:endParaRPr lang="en-US" sz="1000" spc="30" dirty="0">
                  <a:solidFill>
                    <a:srgbClr val="191919"/>
                  </a:solidFill>
                  <a:latin typeface="+mn-lt"/>
                  <a:ea typeface="Cambria" panose="02040503050406030204" pitchFamily="18" charset="0"/>
                  <a:cs typeface="Aileron"/>
                  <a:sym typeface="Aileron"/>
                </a:endParaRPr>
              </a:p>
            </p:txBody>
          </p:sp>
          <p:sp>
            <p:nvSpPr>
              <p:cNvPr id="48" name="TextBox 38"/>
              <p:cNvSpPr txBox="1"/>
              <p:nvPr/>
            </p:nvSpPr>
            <p:spPr>
              <a:xfrm>
                <a:off x="1061" y="-46966"/>
                <a:ext cx="8062690" cy="575847"/>
              </a:xfrm>
              <a:prstGeom prst="rect">
                <a:avLst/>
              </a:prstGeom>
            </p:spPr>
            <p:txBody>
              <a:bodyPr lIns="0" tIns="0" rIns="0" bIns="0">
                <a:spAutoFit/>
              </a:bodyPr>
              <a:lstStyle/>
              <a:p>
                <a:pPr defTabSz="457200" eaLnBrk="1" fontAlgn="auto" hangingPunct="1">
                  <a:lnSpc>
                    <a:spcPts val="1750"/>
                  </a:lnSpc>
                  <a:spcBef>
                    <a:spcPts val="0"/>
                  </a:spcBef>
                  <a:spcAft>
                    <a:spcPts val="0"/>
                  </a:spcAft>
                  <a:buFont typeface="Arial"/>
                  <a:buNone/>
                  <a:defRPr/>
                </a:pPr>
                <a:r>
                  <a:rPr lang="en-US" sz="1250" spc="49" dirty="0">
                    <a:solidFill>
                      <a:srgbClr val="191919"/>
                    </a:solidFill>
                    <a:latin typeface="+mn-lt"/>
                    <a:ea typeface="Cambria" panose="02040503050406030204" pitchFamily="18" charset="0"/>
                    <a:cs typeface="Aileron Bold"/>
                    <a:sym typeface="Aileron Bold"/>
                  </a:rPr>
                  <a:t>Precision and Recall</a:t>
                </a:r>
              </a:p>
            </p:txBody>
          </p:sp>
        </p:grpSp>
        <p:grpSp>
          <p:nvGrpSpPr>
            <p:cNvPr id="19483" name="Group 39"/>
            <p:cNvGrpSpPr>
              <a:grpSpLocks/>
            </p:cNvGrpSpPr>
            <p:nvPr/>
          </p:nvGrpSpPr>
          <p:grpSpPr bwMode="auto">
            <a:xfrm>
              <a:off x="5326142" y="3107390"/>
              <a:ext cx="3268879" cy="824190"/>
              <a:chOff x="0" y="-47625"/>
              <a:chExt cx="8207317" cy="2197839"/>
            </a:xfrm>
          </p:grpSpPr>
          <p:sp>
            <p:nvSpPr>
              <p:cNvPr id="45" name="TextBox 40"/>
              <p:cNvSpPr txBox="1"/>
              <p:nvPr/>
            </p:nvSpPr>
            <p:spPr>
              <a:xfrm>
                <a:off x="1059" y="665742"/>
                <a:ext cx="8205424" cy="1486195"/>
              </a:xfrm>
              <a:prstGeom prst="rect">
                <a:avLst/>
              </a:prstGeom>
            </p:spPr>
            <p:txBody>
              <a:bodyPr lIns="0" tIns="0" rIns="0" bIns="0">
                <a:spAutoFit/>
              </a:bodyPr>
              <a:lstStyle/>
              <a:p>
                <a:pPr defTabSz="457200" eaLnBrk="1" fontAlgn="auto" hangingPunct="1">
                  <a:lnSpc>
                    <a:spcPts val="1500"/>
                  </a:lnSpc>
                  <a:spcBef>
                    <a:spcPts val="0"/>
                  </a:spcBef>
                  <a:spcAft>
                    <a:spcPts val="0"/>
                  </a:spcAft>
                  <a:defRPr/>
                </a:pPr>
                <a:r>
                  <a:rPr lang="en-US" sz="1000" dirty="0"/>
                  <a:t>Track the time taken by the AI to analyze input and generate a diagnosis.</a:t>
                </a:r>
              </a:p>
              <a:p>
                <a:pPr defTabSz="457200" eaLnBrk="1" fontAlgn="auto" hangingPunct="1">
                  <a:lnSpc>
                    <a:spcPts val="1500"/>
                  </a:lnSpc>
                  <a:spcBef>
                    <a:spcPts val="0"/>
                  </a:spcBef>
                  <a:spcAft>
                    <a:spcPts val="0"/>
                  </a:spcAft>
                  <a:buFont typeface="Arial"/>
                  <a:buNone/>
                  <a:defRPr/>
                </a:pPr>
                <a:endParaRPr lang="en-US" sz="1000" spc="30" dirty="0">
                  <a:solidFill>
                    <a:srgbClr val="191919"/>
                  </a:solidFill>
                  <a:latin typeface="+mn-lt"/>
                  <a:ea typeface="Cambria" panose="02040503050406030204" pitchFamily="18" charset="0"/>
                  <a:cs typeface="Aileron"/>
                  <a:sym typeface="Aileron"/>
                </a:endParaRPr>
              </a:p>
            </p:txBody>
          </p:sp>
          <p:sp>
            <p:nvSpPr>
              <p:cNvPr id="46" name="TextBox 41"/>
              <p:cNvSpPr txBox="1"/>
              <p:nvPr/>
            </p:nvSpPr>
            <p:spPr>
              <a:xfrm>
                <a:off x="1059" y="-45598"/>
                <a:ext cx="8205424" cy="575847"/>
              </a:xfrm>
              <a:prstGeom prst="rect">
                <a:avLst/>
              </a:prstGeom>
            </p:spPr>
            <p:txBody>
              <a:bodyPr lIns="0" tIns="0" rIns="0" bIns="0">
                <a:spAutoFit/>
              </a:bodyPr>
              <a:lstStyle/>
              <a:p>
                <a:pPr defTabSz="457200" eaLnBrk="1" fontAlgn="auto" hangingPunct="1">
                  <a:lnSpc>
                    <a:spcPts val="1750"/>
                  </a:lnSpc>
                  <a:spcBef>
                    <a:spcPts val="0"/>
                  </a:spcBef>
                  <a:spcAft>
                    <a:spcPts val="0"/>
                  </a:spcAft>
                  <a:buFont typeface="Arial"/>
                  <a:buNone/>
                  <a:defRPr/>
                </a:pPr>
                <a:r>
                  <a:rPr lang="en-US" sz="1250" spc="49" dirty="0">
                    <a:solidFill>
                      <a:srgbClr val="191919"/>
                    </a:solidFill>
                    <a:latin typeface="+mn-lt"/>
                    <a:ea typeface="Cambria" panose="02040503050406030204" pitchFamily="18" charset="0"/>
                    <a:cs typeface="Aileron Bold"/>
                    <a:sym typeface="Aileron Bold"/>
                  </a:rPr>
                  <a:t>Response time</a:t>
                </a:r>
              </a:p>
            </p:txBody>
          </p:sp>
        </p:grpSp>
        <p:grpSp>
          <p:nvGrpSpPr>
            <p:cNvPr id="19484" name="Group 42"/>
            <p:cNvGrpSpPr>
              <a:grpSpLocks/>
            </p:cNvGrpSpPr>
            <p:nvPr/>
          </p:nvGrpSpPr>
          <p:grpSpPr bwMode="auto">
            <a:xfrm>
              <a:off x="674768" y="1686405"/>
              <a:ext cx="3075808" cy="822603"/>
              <a:chOff x="-649382" y="-47625"/>
              <a:chExt cx="8202155" cy="2193604"/>
            </a:xfrm>
          </p:grpSpPr>
          <p:sp>
            <p:nvSpPr>
              <p:cNvPr id="43" name="TextBox 43"/>
              <p:cNvSpPr txBox="1"/>
              <p:nvPr/>
            </p:nvSpPr>
            <p:spPr>
              <a:xfrm>
                <a:off x="-650456" y="661215"/>
                <a:ext cx="8202851" cy="1486193"/>
              </a:xfrm>
              <a:prstGeom prst="rect">
                <a:avLst/>
              </a:prstGeom>
            </p:spPr>
            <p:txBody>
              <a:bodyPr lIns="0" tIns="0" rIns="0" bIns="0">
                <a:spAutoFit/>
              </a:bodyPr>
              <a:lstStyle/>
              <a:p>
                <a:pPr algn="r" defTabSz="457200" eaLnBrk="1" fontAlgn="auto" hangingPunct="1">
                  <a:lnSpc>
                    <a:spcPts val="1500"/>
                  </a:lnSpc>
                  <a:spcBef>
                    <a:spcPts val="0"/>
                  </a:spcBef>
                  <a:spcAft>
                    <a:spcPts val="0"/>
                  </a:spcAft>
                  <a:defRPr/>
                </a:pPr>
                <a:r>
                  <a:rPr lang="en-US" sz="1000" dirty="0"/>
                  <a:t>Test the Generative AI model (like GPT) for accuracy in understanding patient input, coherence in generated responses, and alignment with DSM-5 guidelines</a:t>
                </a:r>
                <a:r>
                  <a:rPr lang="en-US" sz="1000" spc="30" dirty="0">
                    <a:solidFill>
                      <a:srgbClr val="191919"/>
                    </a:solidFill>
                    <a:latin typeface="+mn-lt"/>
                    <a:ea typeface="Cambria" panose="02040503050406030204" pitchFamily="18" charset="0"/>
                    <a:cs typeface="Aileron"/>
                    <a:sym typeface="Aileron"/>
                  </a:rPr>
                  <a:t>.</a:t>
                </a:r>
              </a:p>
            </p:txBody>
          </p:sp>
          <p:sp>
            <p:nvSpPr>
              <p:cNvPr id="44" name="TextBox 44"/>
              <p:cNvSpPr txBox="1"/>
              <p:nvPr/>
            </p:nvSpPr>
            <p:spPr>
              <a:xfrm>
                <a:off x="-2862" y="-45889"/>
                <a:ext cx="7555256" cy="575846"/>
              </a:xfrm>
              <a:prstGeom prst="rect">
                <a:avLst/>
              </a:prstGeom>
            </p:spPr>
            <p:txBody>
              <a:bodyPr lIns="0" tIns="0" rIns="0" bIns="0">
                <a:spAutoFit/>
              </a:bodyPr>
              <a:lstStyle/>
              <a:p>
                <a:pPr algn="r" defTabSz="457200" eaLnBrk="1" fontAlgn="auto" hangingPunct="1">
                  <a:lnSpc>
                    <a:spcPts val="1750"/>
                  </a:lnSpc>
                  <a:spcBef>
                    <a:spcPts val="0"/>
                  </a:spcBef>
                  <a:spcAft>
                    <a:spcPts val="0"/>
                  </a:spcAft>
                  <a:buFont typeface="Arial"/>
                  <a:buNone/>
                  <a:defRPr/>
                </a:pPr>
                <a:r>
                  <a:rPr lang="en-US" sz="1250" spc="49" dirty="0">
                    <a:solidFill>
                      <a:srgbClr val="191919"/>
                    </a:solidFill>
                    <a:latin typeface="+mn-lt"/>
                    <a:ea typeface="Cambria" panose="02040503050406030204" pitchFamily="18" charset="0"/>
                    <a:cs typeface="Aileron Bold"/>
                    <a:sym typeface="Aileron Bold"/>
                  </a:rPr>
                  <a:t>GenAI Model testing</a:t>
                </a:r>
              </a:p>
            </p:txBody>
          </p:sp>
        </p:grpSp>
        <p:grpSp>
          <p:nvGrpSpPr>
            <p:cNvPr id="19485" name="Group 45"/>
            <p:cNvGrpSpPr>
              <a:grpSpLocks/>
            </p:cNvGrpSpPr>
            <p:nvPr/>
          </p:nvGrpSpPr>
          <p:grpSpPr bwMode="auto">
            <a:xfrm>
              <a:off x="548974" y="2680014"/>
              <a:ext cx="3208723" cy="796346"/>
              <a:chOff x="-984832" y="-147617"/>
              <a:chExt cx="8556595" cy="2123586"/>
            </a:xfrm>
          </p:grpSpPr>
          <p:sp>
            <p:nvSpPr>
              <p:cNvPr id="41" name="TextBox 46"/>
              <p:cNvSpPr txBox="1"/>
              <p:nvPr/>
            </p:nvSpPr>
            <p:spPr>
              <a:xfrm>
                <a:off x="-984832" y="477509"/>
                <a:ext cx="8541464" cy="1498895"/>
              </a:xfrm>
              <a:prstGeom prst="rect">
                <a:avLst/>
              </a:prstGeom>
            </p:spPr>
            <p:txBody>
              <a:bodyPr lIns="0" tIns="0" rIns="0" bIns="0">
                <a:spAutoFit/>
              </a:bodyPr>
              <a:lstStyle/>
              <a:p>
                <a:pPr algn="r" defTabSz="457200" eaLnBrk="1" fontAlgn="auto" hangingPunct="1">
                  <a:lnSpc>
                    <a:spcPts val="1500"/>
                  </a:lnSpc>
                  <a:spcBef>
                    <a:spcPts val="0"/>
                  </a:spcBef>
                  <a:spcAft>
                    <a:spcPts val="0"/>
                  </a:spcAft>
                  <a:defRPr/>
                </a:pPr>
                <a:r>
                  <a:rPr lang="en-US" sz="1000" spc="30" dirty="0">
                    <a:solidFill>
                      <a:srgbClr val="191919"/>
                    </a:solidFill>
                    <a:latin typeface="+mn-lt"/>
                    <a:ea typeface="Cambria" panose="02040503050406030204" pitchFamily="18" charset="0"/>
                    <a:cs typeface="Aileron"/>
                    <a:sym typeface="Aileron"/>
                  </a:rPr>
                  <a:t> </a:t>
                </a:r>
                <a:r>
                  <a:rPr lang="en-US" sz="1100" dirty="0"/>
                  <a:t>Test how different components (e.g., speech-to-text, NLP, DSM-5 mapping) work together to ensure seamless interaction.</a:t>
                </a:r>
                <a:r>
                  <a:rPr lang="en-US" sz="1100" kern="0" dirty="0">
                    <a:solidFill>
                      <a:srgbClr val="000000"/>
                    </a:solidFill>
                    <a:latin typeface="+mn-lt"/>
                    <a:ea typeface="Cambria" panose="02040503050406030204" pitchFamily="18" charset="0"/>
                    <a:cs typeface="Arial"/>
                    <a:sym typeface="Arial"/>
                  </a:rPr>
                  <a:t>.</a:t>
                </a:r>
                <a:endParaRPr lang="en-US" sz="1000" spc="30" dirty="0">
                  <a:solidFill>
                    <a:srgbClr val="191919"/>
                  </a:solidFill>
                  <a:latin typeface="+mn-lt"/>
                  <a:ea typeface="Cambria" panose="02040503050406030204" pitchFamily="18" charset="0"/>
                  <a:cs typeface="Aileron"/>
                  <a:sym typeface="Aileron"/>
                </a:endParaRPr>
              </a:p>
            </p:txBody>
          </p:sp>
          <p:sp>
            <p:nvSpPr>
              <p:cNvPr id="42" name="TextBox 47"/>
              <p:cNvSpPr txBox="1"/>
              <p:nvPr/>
            </p:nvSpPr>
            <p:spPr>
              <a:xfrm>
                <a:off x="18302" y="-149148"/>
                <a:ext cx="7555261" cy="575847"/>
              </a:xfrm>
              <a:prstGeom prst="rect">
                <a:avLst/>
              </a:prstGeom>
            </p:spPr>
            <p:txBody>
              <a:bodyPr lIns="0" tIns="0" rIns="0" bIns="0">
                <a:spAutoFit/>
              </a:bodyPr>
              <a:lstStyle/>
              <a:p>
                <a:pPr algn="r" defTabSz="457200" eaLnBrk="1" fontAlgn="auto" hangingPunct="1">
                  <a:lnSpc>
                    <a:spcPts val="1750"/>
                  </a:lnSpc>
                  <a:spcBef>
                    <a:spcPts val="0"/>
                  </a:spcBef>
                  <a:spcAft>
                    <a:spcPts val="0"/>
                  </a:spcAft>
                  <a:buFont typeface="Arial"/>
                  <a:buNone/>
                  <a:defRPr/>
                </a:pPr>
                <a:r>
                  <a:rPr lang="en-US" sz="1250" spc="49" dirty="0">
                    <a:solidFill>
                      <a:srgbClr val="191919"/>
                    </a:solidFill>
                    <a:latin typeface="+mn-lt"/>
                    <a:ea typeface="Cambria" panose="02040503050406030204" pitchFamily="18" charset="0"/>
                    <a:cs typeface="Aileron Bold"/>
                    <a:sym typeface="Aileron Bold"/>
                  </a:rPr>
                  <a:t>Integration testing </a:t>
                </a:r>
              </a:p>
            </p:txBody>
          </p:sp>
        </p:grpSp>
        <p:grpSp>
          <p:nvGrpSpPr>
            <p:cNvPr id="19486" name="Group 48"/>
            <p:cNvGrpSpPr>
              <a:grpSpLocks/>
            </p:cNvGrpSpPr>
            <p:nvPr/>
          </p:nvGrpSpPr>
          <p:grpSpPr bwMode="auto">
            <a:xfrm>
              <a:off x="674768" y="3688506"/>
              <a:ext cx="3075807" cy="824190"/>
              <a:chOff x="-649381" y="-47625"/>
              <a:chExt cx="8202152" cy="2197839"/>
            </a:xfrm>
          </p:grpSpPr>
          <p:sp>
            <p:nvSpPr>
              <p:cNvPr id="39" name="TextBox 49"/>
              <p:cNvSpPr txBox="1"/>
              <p:nvPr/>
            </p:nvSpPr>
            <p:spPr>
              <a:xfrm>
                <a:off x="-650455" y="665806"/>
                <a:ext cx="8202851" cy="1486195"/>
              </a:xfrm>
              <a:prstGeom prst="rect">
                <a:avLst/>
              </a:prstGeom>
            </p:spPr>
            <p:txBody>
              <a:bodyPr lIns="0" tIns="0" rIns="0" bIns="0">
                <a:spAutoFit/>
              </a:bodyPr>
              <a:lstStyle/>
              <a:p>
                <a:pPr algn="r" defTabSz="457200" eaLnBrk="1" fontAlgn="auto" hangingPunct="1">
                  <a:lnSpc>
                    <a:spcPts val="1500"/>
                  </a:lnSpc>
                  <a:spcBef>
                    <a:spcPts val="0"/>
                  </a:spcBef>
                  <a:spcAft>
                    <a:spcPts val="0"/>
                  </a:spcAft>
                  <a:defRPr/>
                </a:pPr>
                <a:r>
                  <a:rPr lang="en-US" sz="1000" dirty="0"/>
                  <a:t>Involve end-users (patients, clinicians) to evaluate usability, clarity, and overall effectiveness of the system.</a:t>
                </a:r>
                <a:r>
                  <a:rPr lang="en-US" sz="1000" kern="0" dirty="0">
                    <a:solidFill>
                      <a:srgbClr val="000000"/>
                    </a:solidFill>
                    <a:latin typeface="+mn-lt"/>
                    <a:ea typeface="Cambria" panose="02040503050406030204" pitchFamily="18" charset="0"/>
                    <a:cs typeface="Arial"/>
                    <a:sym typeface="Arial"/>
                  </a:rPr>
                  <a:t>..</a:t>
                </a:r>
                <a:endParaRPr lang="en-US" sz="1000" spc="30" dirty="0">
                  <a:solidFill>
                    <a:srgbClr val="191919"/>
                  </a:solidFill>
                  <a:latin typeface="+mn-lt"/>
                  <a:ea typeface="Cambria" panose="02040503050406030204" pitchFamily="18" charset="0"/>
                  <a:cs typeface="Aileron"/>
                  <a:sym typeface="Aileron"/>
                </a:endParaRPr>
              </a:p>
            </p:txBody>
          </p:sp>
          <p:sp>
            <p:nvSpPr>
              <p:cNvPr id="40" name="TextBox 50"/>
              <p:cNvSpPr txBox="1"/>
              <p:nvPr/>
            </p:nvSpPr>
            <p:spPr>
              <a:xfrm>
                <a:off x="-2861" y="-45534"/>
                <a:ext cx="7555256" cy="575847"/>
              </a:xfrm>
              <a:prstGeom prst="rect">
                <a:avLst/>
              </a:prstGeom>
            </p:spPr>
            <p:txBody>
              <a:bodyPr lIns="0" tIns="0" rIns="0" bIns="0">
                <a:spAutoFit/>
              </a:bodyPr>
              <a:lstStyle/>
              <a:p>
                <a:pPr algn="r" defTabSz="457200" eaLnBrk="1" fontAlgn="auto" hangingPunct="1">
                  <a:lnSpc>
                    <a:spcPts val="1750"/>
                  </a:lnSpc>
                  <a:spcBef>
                    <a:spcPts val="0"/>
                  </a:spcBef>
                  <a:spcAft>
                    <a:spcPts val="0"/>
                  </a:spcAft>
                  <a:buFont typeface="Arial"/>
                  <a:buNone/>
                  <a:defRPr/>
                </a:pPr>
                <a:r>
                  <a:rPr lang="en-US" sz="1250" spc="49" dirty="0">
                    <a:solidFill>
                      <a:srgbClr val="191919"/>
                    </a:solidFill>
                    <a:latin typeface="+mn-lt"/>
                    <a:ea typeface="Cambria" panose="02040503050406030204" pitchFamily="18" charset="0"/>
                    <a:cs typeface="Aileron Bold"/>
                    <a:sym typeface="Aileron Bold"/>
                  </a:rPr>
                  <a:t> User Acceptance testing</a:t>
                </a:r>
              </a:p>
            </p:txBody>
          </p:sp>
        </p:grpSp>
        <p:grpSp>
          <p:nvGrpSpPr>
            <p:cNvPr id="19487" name="Group 51"/>
            <p:cNvGrpSpPr>
              <a:grpSpLocks/>
            </p:cNvGrpSpPr>
            <p:nvPr/>
          </p:nvGrpSpPr>
          <p:grpSpPr bwMode="auto">
            <a:xfrm>
              <a:off x="4417182" y="4210104"/>
              <a:ext cx="154818" cy="156769"/>
              <a:chOff x="0" y="0"/>
              <a:chExt cx="812800" cy="823041"/>
            </a:xfrm>
          </p:grpSpPr>
          <p:sp>
            <p:nvSpPr>
              <p:cNvPr id="37" name="Freeform 52"/>
              <p:cNvSpPr/>
              <p:nvPr/>
            </p:nvSpPr>
            <p:spPr>
              <a:xfrm>
                <a:off x="-562" y="-58"/>
                <a:ext cx="816642" cy="825273"/>
              </a:xfrm>
              <a:custGeom>
                <a:avLst/>
                <a:gdLst/>
                <a:ahLst/>
                <a:cxnLst/>
                <a:rect l="l" t="t" r="r" b="b"/>
                <a:pathLst>
                  <a:path w="812800" h="823041">
                    <a:moveTo>
                      <a:pt x="406400" y="0"/>
                    </a:moveTo>
                    <a:cubicBezTo>
                      <a:pt x="181951" y="0"/>
                      <a:pt x="0" y="184244"/>
                      <a:pt x="0" y="411521"/>
                    </a:cubicBezTo>
                    <a:cubicBezTo>
                      <a:pt x="0" y="638797"/>
                      <a:pt x="181951" y="823041"/>
                      <a:pt x="406400" y="823041"/>
                    </a:cubicBezTo>
                    <a:cubicBezTo>
                      <a:pt x="630849" y="823041"/>
                      <a:pt x="812800" y="638797"/>
                      <a:pt x="812800" y="411521"/>
                    </a:cubicBezTo>
                    <a:cubicBezTo>
                      <a:pt x="812800" y="184244"/>
                      <a:pt x="630849" y="0"/>
                      <a:pt x="406400" y="0"/>
                    </a:cubicBezTo>
                    <a:close/>
                  </a:path>
                </a:pathLst>
              </a:custGeom>
              <a:solidFill>
                <a:srgbClr val="CCCC00"/>
              </a:solidFill>
              <a:ln w="19050" cap="sq">
                <a:solidFill>
                  <a:srgbClr val="191919"/>
                </a:solidFill>
                <a:prstDash val="solid"/>
                <a:miter/>
              </a:ln>
            </p:spPr>
            <p:txBody>
              <a:bodyPr/>
              <a:lstStyle/>
              <a:p>
                <a:pPr eaLnBrk="1" fontAlgn="auto" hangingPunct="1">
                  <a:spcBef>
                    <a:spcPts val="0"/>
                  </a:spcBef>
                  <a:spcAft>
                    <a:spcPts val="0"/>
                  </a:spcAft>
                  <a:buClr>
                    <a:srgbClr val="000000"/>
                  </a:buClr>
                  <a:buFont typeface="Arial"/>
                  <a:buNone/>
                  <a:defRPr/>
                </a:pPr>
                <a:endParaRPr lang="en-US" sz="1400" kern="0" dirty="0">
                  <a:solidFill>
                    <a:srgbClr val="000000"/>
                  </a:solidFill>
                  <a:latin typeface="+mn-lt"/>
                  <a:ea typeface="Cambria" panose="02040503050406030204" pitchFamily="18" charset="0"/>
                  <a:cs typeface="Arial"/>
                  <a:sym typeface="Arial"/>
                </a:endParaRPr>
              </a:p>
            </p:txBody>
          </p:sp>
          <p:sp>
            <p:nvSpPr>
              <p:cNvPr id="38" name="TextBox 53"/>
              <p:cNvSpPr txBox="1"/>
              <p:nvPr/>
            </p:nvSpPr>
            <p:spPr>
              <a:xfrm>
                <a:off x="74439" y="8281"/>
                <a:ext cx="666647" cy="741907"/>
              </a:xfrm>
              <a:prstGeom prst="rect">
                <a:avLst/>
              </a:prstGeom>
            </p:spPr>
            <p:txBody>
              <a:bodyPr lIns="25400" tIns="25400" rIns="25400" bIns="25400" anchor="ctr"/>
              <a:lstStyle/>
              <a:p>
                <a:pPr algn="ctr" defTabSz="457200" eaLnBrk="1" fontAlgn="auto" hangingPunct="1">
                  <a:lnSpc>
                    <a:spcPts val="1500"/>
                  </a:lnSpc>
                  <a:spcBef>
                    <a:spcPts val="0"/>
                  </a:spcBef>
                  <a:spcAft>
                    <a:spcPts val="0"/>
                  </a:spcAft>
                  <a:buFont typeface="Arial"/>
                  <a:buNone/>
                  <a:defRPr/>
                </a:pPr>
                <a:endParaRPr sz="900">
                  <a:solidFill>
                    <a:prstClr val="black"/>
                  </a:solidFill>
                  <a:latin typeface="+mn-lt"/>
                  <a:ea typeface="Cambria" panose="02040503050406030204" pitchFamily="18" charset="0"/>
                  <a:cs typeface="Arial"/>
                  <a:sym typeface="Arial"/>
                </a:endParaRPr>
              </a:p>
            </p:txBody>
          </p:sp>
        </p:grpSp>
        <p:sp>
          <p:nvSpPr>
            <p:cNvPr id="19488" name="AutoShape 54"/>
            <p:cNvSpPr>
              <a:spLocks noChangeShapeType="1"/>
            </p:cNvSpPr>
            <p:nvPr/>
          </p:nvSpPr>
          <p:spPr bwMode="auto">
            <a:xfrm>
              <a:off x="4572015" y="4282750"/>
              <a:ext cx="307242" cy="976"/>
            </a:xfrm>
            <a:prstGeom prst="line">
              <a:avLst/>
            </a:prstGeom>
            <a:noFill/>
            <a:ln w="19050">
              <a:solidFill>
                <a:srgbClr val="19191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nvGrpSpPr>
            <p:cNvPr id="19489" name="Group 55"/>
            <p:cNvGrpSpPr>
              <a:grpSpLocks/>
            </p:cNvGrpSpPr>
            <p:nvPr/>
          </p:nvGrpSpPr>
          <p:grpSpPr bwMode="auto">
            <a:xfrm>
              <a:off x="5326144" y="4050963"/>
              <a:ext cx="3268877" cy="1016550"/>
              <a:chOff x="0" y="-47625"/>
              <a:chExt cx="8063801" cy="2710799"/>
            </a:xfrm>
          </p:grpSpPr>
          <p:sp>
            <p:nvSpPr>
              <p:cNvPr id="35" name="TextBox 56"/>
              <p:cNvSpPr txBox="1"/>
              <p:nvPr/>
            </p:nvSpPr>
            <p:spPr>
              <a:xfrm>
                <a:off x="1036" y="660413"/>
                <a:ext cx="8061946" cy="2002761"/>
              </a:xfrm>
              <a:prstGeom prst="rect">
                <a:avLst/>
              </a:prstGeom>
            </p:spPr>
            <p:txBody>
              <a:bodyPr lIns="0" tIns="0" rIns="0" bIns="0">
                <a:spAutoFit/>
              </a:bodyPr>
              <a:lstStyle/>
              <a:p>
                <a:pPr defTabSz="457200" eaLnBrk="1" fontAlgn="auto" hangingPunct="1">
                  <a:lnSpc>
                    <a:spcPts val="1500"/>
                  </a:lnSpc>
                  <a:spcBef>
                    <a:spcPts val="0"/>
                  </a:spcBef>
                  <a:spcAft>
                    <a:spcPts val="0"/>
                  </a:spcAft>
                  <a:defRPr/>
                </a:pPr>
                <a:r>
                  <a:rPr lang="en-US" sz="1000" dirty="0"/>
                  <a:t>Calculate the harmonic mean of precision and recall to assess overall performance. It signifies that the model can effectively identify positive cases while minimizing false positives and false negatives.</a:t>
                </a:r>
                <a:endParaRPr lang="en-US" sz="1000" spc="30" dirty="0">
                  <a:solidFill>
                    <a:srgbClr val="191919"/>
                  </a:solidFill>
                  <a:latin typeface="+mn-lt"/>
                  <a:ea typeface="Cambria" panose="02040503050406030204" pitchFamily="18" charset="0"/>
                  <a:cs typeface="Aileron"/>
                  <a:sym typeface="Aileron"/>
                </a:endParaRPr>
              </a:p>
            </p:txBody>
          </p:sp>
          <p:sp>
            <p:nvSpPr>
              <p:cNvPr id="36" name="TextBox 57"/>
              <p:cNvSpPr txBox="1"/>
              <p:nvPr/>
            </p:nvSpPr>
            <p:spPr>
              <a:xfrm>
                <a:off x="1036" y="-46694"/>
                <a:ext cx="8061946" cy="575847"/>
              </a:xfrm>
              <a:prstGeom prst="rect">
                <a:avLst/>
              </a:prstGeom>
            </p:spPr>
            <p:txBody>
              <a:bodyPr lIns="0" tIns="0" rIns="0" bIns="0">
                <a:spAutoFit/>
              </a:bodyPr>
              <a:lstStyle/>
              <a:p>
                <a:pPr defTabSz="457200" eaLnBrk="1" fontAlgn="auto" hangingPunct="1">
                  <a:lnSpc>
                    <a:spcPts val="1750"/>
                  </a:lnSpc>
                  <a:spcBef>
                    <a:spcPts val="0"/>
                  </a:spcBef>
                  <a:spcAft>
                    <a:spcPts val="0"/>
                  </a:spcAft>
                  <a:buFont typeface="Arial"/>
                  <a:buNone/>
                  <a:defRPr/>
                </a:pPr>
                <a:r>
                  <a:rPr lang="en-US" sz="1250" spc="49" dirty="0">
                    <a:solidFill>
                      <a:srgbClr val="191919"/>
                    </a:solidFill>
                    <a:latin typeface="+mn-lt"/>
                    <a:ea typeface="Cambria" panose="02040503050406030204" pitchFamily="18" charset="0"/>
                    <a:cs typeface="Aileron Bold"/>
                    <a:sym typeface="Aileron Bold"/>
                  </a:rPr>
                  <a:t>F1-score</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3579098-CC59-46E9-AE07-144066009BC9}" type="datetime1">
              <a:rPr lang="en-US" altLang="en-US" smtClean="0"/>
              <a:pPr/>
              <a:t>3/8/2025</a:t>
            </a:fld>
            <a:endParaRPr lang="en-US" altLang="en-US"/>
          </a:p>
        </p:txBody>
      </p:sp>
      <p:sp>
        <p:nvSpPr>
          <p:cNvPr id="20483"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20484"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BCC6A69-6C09-4C8B-B6E5-2CC739CA90B9}" type="slidenum">
              <a:rPr lang="en-US" altLang="en-US"/>
              <a:pPr/>
              <a:t>15</a:t>
            </a:fld>
            <a:endParaRPr lang="en-US" altLang="en-US"/>
          </a:p>
        </p:txBody>
      </p:sp>
      <p:sp>
        <p:nvSpPr>
          <p:cNvPr id="20485" name="Rectangle 2"/>
          <p:cNvSpPr>
            <a:spLocks noGrp="1" noChangeArrowheads="1"/>
          </p:cNvSpPr>
          <p:nvPr>
            <p:ph type="title"/>
          </p:nvPr>
        </p:nvSpPr>
        <p:spPr/>
        <p:txBody>
          <a:bodyPr/>
          <a:lstStyle/>
          <a:p>
            <a:pPr eaLnBrk="1" hangingPunct="1"/>
            <a:r>
              <a:rPr lang="en-US" altLang="en-US"/>
              <a:t>Expected Results</a:t>
            </a:r>
          </a:p>
        </p:txBody>
      </p:sp>
      <p:sp>
        <p:nvSpPr>
          <p:cNvPr id="11" name="TextBox 10"/>
          <p:cNvSpPr txBox="1"/>
          <p:nvPr/>
        </p:nvSpPr>
        <p:spPr>
          <a:xfrm>
            <a:off x="1349375" y="4003675"/>
            <a:ext cx="5638800" cy="1169988"/>
          </a:xfrm>
          <a:prstGeom prst="rect">
            <a:avLst/>
          </a:prstGeom>
          <a:noFill/>
        </p:spPr>
        <p:txBody>
          <a:bodyPr>
            <a:spAutoFit/>
          </a:bodyPr>
          <a:lstStyle/>
          <a:p>
            <a:pPr marL="285750" indent="-285750">
              <a:buFont typeface="Arial" panose="020B0604020202020204" pitchFamily="34" charset="0"/>
              <a:buChar char="•"/>
              <a:defRPr/>
            </a:pPr>
            <a:endParaRPr lang="en-US" altLang="en-US" sz="1400" dirty="0">
              <a:latin typeface="+mn-lt"/>
            </a:endParaRPr>
          </a:p>
          <a:p>
            <a:pPr marL="285750" indent="-285750">
              <a:buFont typeface="Arial" panose="020B0604020202020204" pitchFamily="34" charset="0"/>
              <a:buChar char="•"/>
              <a:defRPr/>
            </a:pPr>
            <a:r>
              <a:rPr lang="en-US" altLang="en-US" sz="1400" dirty="0">
                <a:latin typeface="+mn-lt"/>
              </a:rPr>
              <a:t>Expanding mental health services accessibility</a:t>
            </a:r>
          </a:p>
          <a:p>
            <a:pPr marL="285750" indent="-285750">
              <a:buFont typeface="Arial" panose="020B0604020202020204" pitchFamily="34" charset="0"/>
              <a:buChar char="•"/>
              <a:defRPr/>
            </a:pPr>
            <a:r>
              <a:rPr lang="en-US" altLang="en-US" sz="1400" dirty="0">
                <a:latin typeface="+mn-lt"/>
              </a:rPr>
              <a:t>Reducing the diagnostic time and improving patient outcomes</a:t>
            </a:r>
          </a:p>
          <a:p>
            <a:pPr marL="285750" indent="-285750">
              <a:buFont typeface="Arial" panose="020B0604020202020204" pitchFamily="34" charset="0"/>
              <a:buChar char="•"/>
              <a:defRPr/>
            </a:pPr>
            <a:r>
              <a:rPr lang="en-US" altLang="en-US" sz="1400" dirty="0">
                <a:latin typeface="+mn-lt"/>
              </a:rPr>
              <a:t>Empowering healthcare professionals with Generative AI support </a:t>
            </a:r>
          </a:p>
          <a:p>
            <a:pPr marL="285750" indent="-285750">
              <a:buFont typeface="Arial" panose="020B0604020202020204" pitchFamily="34" charset="0"/>
              <a:buChar char="•"/>
              <a:defRPr/>
            </a:pPr>
            <a:endParaRPr lang="en-US" sz="1400" dirty="0">
              <a:latin typeface="+mn-lt"/>
            </a:endParaRPr>
          </a:p>
        </p:txBody>
      </p:sp>
      <p:sp>
        <p:nvSpPr>
          <p:cNvPr id="13" name="Rectangle 13"/>
          <p:cNvSpPr>
            <a:spLocks noChangeArrowheads="1"/>
          </p:cNvSpPr>
          <p:nvPr/>
        </p:nvSpPr>
        <p:spPr bwMode="auto">
          <a:xfrm>
            <a:off x="1349375" y="2238375"/>
            <a:ext cx="5791200" cy="1016000"/>
          </a:xfrm>
          <a:prstGeom prst="rect">
            <a:avLst/>
          </a:prstGeom>
          <a:noFill/>
          <a:ln>
            <a:noFill/>
          </a:ln>
          <a:effectLst/>
        </p:spPr>
        <p:txBody>
          <a:bodyPr anchor="ctr">
            <a:spAutoFit/>
          </a:bodyPr>
          <a:lstStyle/>
          <a:p>
            <a:pPr>
              <a:defRPr/>
            </a:pPr>
            <a:endParaRPr lang="en-US" altLang="en-US" dirty="0"/>
          </a:p>
          <a:p>
            <a:pPr marL="285750" indent="-285750">
              <a:buFont typeface="Arial" panose="020B0604020202020204" pitchFamily="34" charset="0"/>
              <a:buChar char="•"/>
              <a:defRPr/>
            </a:pPr>
            <a:r>
              <a:rPr lang="en-US" altLang="en-US" sz="1400" dirty="0">
                <a:latin typeface="+mn-lt"/>
              </a:rPr>
              <a:t>Improved accuracy in mental health diagnosis</a:t>
            </a:r>
          </a:p>
          <a:p>
            <a:pPr marL="285750" indent="-285750">
              <a:buFont typeface="Arial" panose="020B0604020202020204" pitchFamily="34" charset="0"/>
              <a:buChar char="•"/>
              <a:defRPr/>
            </a:pPr>
            <a:r>
              <a:rPr lang="en-US" altLang="en-US" sz="1400" dirty="0">
                <a:latin typeface="+mn-lt"/>
              </a:rPr>
              <a:t>User-friendly interface for healthcare professionals and patients</a:t>
            </a:r>
          </a:p>
          <a:p>
            <a:pPr marL="285750" indent="-285750">
              <a:buFont typeface="Arial" panose="020B0604020202020204" pitchFamily="34" charset="0"/>
              <a:buChar char="•"/>
              <a:defRPr/>
            </a:pPr>
            <a:r>
              <a:rPr lang="en-US" altLang="en-US" sz="1400" dirty="0">
                <a:latin typeface="+mn-lt"/>
              </a:rPr>
              <a:t>Comprehensive Gen AI-driven reports </a:t>
            </a:r>
          </a:p>
        </p:txBody>
      </p:sp>
      <p:pic>
        <p:nvPicPr>
          <p:cNvPr id="20488"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r="3847" b="7143"/>
          <a:stretch>
            <a:fillRect/>
          </a:stretch>
        </p:blipFill>
        <p:spPr bwMode="auto">
          <a:xfrm>
            <a:off x="457200" y="1603375"/>
            <a:ext cx="920750"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3354388"/>
            <a:ext cx="101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17"/>
          <p:cNvSpPr txBox="1"/>
          <p:nvPr/>
        </p:nvSpPr>
        <p:spPr>
          <a:xfrm>
            <a:off x="1349375" y="1927225"/>
            <a:ext cx="2895600" cy="369888"/>
          </a:xfrm>
          <a:prstGeom prst="rect">
            <a:avLst/>
          </a:prstGeom>
          <a:noFill/>
        </p:spPr>
        <p:txBody>
          <a:bodyPr>
            <a:spAutoFit/>
          </a:bodyPr>
          <a:lstStyle/>
          <a:p>
            <a:pPr>
              <a:defRPr/>
            </a:pPr>
            <a:r>
              <a:rPr lang="en-US" b="1" dirty="0">
                <a:solidFill>
                  <a:schemeClr val="tx2">
                    <a:lumMod val="75000"/>
                  </a:schemeClr>
                </a:solidFill>
              </a:rPr>
              <a:t>Anticipated Outcomes</a:t>
            </a:r>
          </a:p>
        </p:txBody>
      </p:sp>
      <p:sp>
        <p:nvSpPr>
          <p:cNvPr id="19" name="TextBox 18"/>
          <p:cNvSpPr txBox="1"/>
          <p:nvPr/>
        </p:nvSpPr>
        <p:spPr>
          <a:xfrm>
            <a:off x="1362075" y="3736975"/>
            <a:ext cx="2133600" cy="369888"/>
          </a:xfrm>
          <a:prstGeom prst="rect">
            <a:avLst/>
          </a:prstGeom>
          <a:noFill/>
        </p:spPr>
        <p:txBody>
          <a:bodyPr>
            <a:spAutoFit/>
          </a:bodyPr>
          <a:lstStyle/>
          <a:p>
            <a:pPr>
              <a:defRPr/>
            </a:pPr>
            <a:r>
              <a:rPr lang="en-US" b="1" dirty="0">
                <a:solidFill>
                  <a:schemeClr val="tx2">
                    <a:lumMod val="75000"/>
                  </a:schemeClr>
                </a:solidFill>
              </a:rPr>
              <a:t>Potential Impact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3B5E864-0025-468B-94DB-B3AC1015207D}" type="datetime1">
              <a:rPr lang="en-US" altLang="en-US" smtClean="0"/>
              <a:pPr/>
              <a:t>3/8/2025</a:t>
            </a:fld>
            <a:endParaRPr lang="en-US" altLang="en-US"/>
          </a:p>
        </p:txBody>
      </p:sp>
      <p:sp>
        <p:nvSpPr>
          <p:cNvPr id="21507"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21508"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37E6ABC-67B1-426C-AEAA-9094BC768057}" type="slidenum">
              <a:rPr lang="en-US" altLang="en-US"/>
              <a:pPr/>
              <a:t>16</a:t>
            </a:fld>
            <a:endParaRPr lang="en-US" altLang="en-US"/>
          </a:p>
        </p:txBody>
      </p:sp>
      <p:sp>
        <p:nvSpPr>
          <p:cNvPr id="21509" name="Rectangle 2"/>
          <p:cNvSpPr>
            <a:spLocks noGrp="1" noChangeArrowheads="1"/>
          </p:cNvSpPr>
          <p:nvPr>
            <p:ph type="title"/>
          </p:nvPr>
        </p:nvSpPr>
        <p:spPr/>
        <p:txBody>
          <a:bodyPr/>
          <a:lstStyle/>
          <a:p>
            <a:pPr eaLnBrk="1" hangingPunct="1"/>
            <a:r>
              <a:rPr lang="en-US" altLang="en-US"/>
              <a:t>Challenges and Risks</a:t>
            </a:r>
          </a:p>
        </p:txBody>
      </p:sp>
      <p:grpSp>
        <p:nvGrpSpPr>
          <p:cNvPr id="21510" name="Group 5"/>
          <p:cNvGrpSpPr>
            <a:grpSpLocks/>
          </p:cNvGrpSpPr>
          <p:nvPr/>
        </p:nvGrpSpPr>
        <p:grpSpPr bwMode="auto">
          <a:xfrm>
            <a:off x="595313" y="2057400"/>
            <a:ext cx="7951787" cy="3519488"/>
            <a:chOff x="1017984" y="2059065"/>
            <a:chExt cx="7108032" cy="3147661"/>
          </a:xfrm>
        </p:grpSpPr>
        <p:sp>
          <p:nvSpPr>
            <p:cNvPr id="9" name="Rectangle 8"/>
            <p:cNvSpPr/>
            <p:nvPr/>
          </p:nvSpPr>
          <p:spPr>
            <a:xfrm>
              <a:off x="4747253" y="4745296"/>
              <a:ext cx="364696" cy="13062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dirty="0"/>
            </a:p>
          </p:txBody>
        </p:sp>
        <p:sp>
          <p:nvSpPr>
            <p:cNvPr id="10" name="Rectangle 9"/>
            <p:cNvSpPr/>
            <p:nvPr/>
          </p:nvSpPr>
          <p:spPr>
            <a:xfrm>
              <a:off x="4024955" y="4765173"/>
              <a:ext cx="364697" cy="130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11" name="Block Arc 10"/>
            <p:cNvSpPr/>
            <p:nvPr/>
          </p:nvSpPr>
          <p:spPr>
            <a:xfrm rot="16200000">
              <a:off x="4349105" y="4628268"/>
              <a:ext cx="403219" cy="404430"/>
            </a:xfrm>
            <a:prstGeom prst="blockArc">
              <a:avLst>
                <a:gd name="adj1" fmla="val 10777876"/>
                <a:gd name="adj2" fmla="val 23"/>
                <a:gd name="adj3" fmla="val 227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solidFill>
                  <a:schemeClr val="tx1"/>
                </a:solidFill>
              </a:endParaRPr>
            </a:p>
          </p:txBody>
        </p:sp>
        <p:sp>
          <p:nvSpPr>
            <p:cNvPr id="12" name="Block Arc 11"/>
            <p:cNvSpPr/>
            <p:nvPr/>
          </p:nvSpPr>
          <p:spPr>
            <a:xfrm rot="5400000">
              <a:off x="4403029" y="4628268"/>
              <a:ext cx="403219" cy="404430"/>
            </a:xfrm>
            <a:prstGeom prst="blockArc">
              <a:avLst>
                <a:gd name="adj1" fmla="val 10777876"/>
                <a:gd name="adj2" fmla="val 23"/>
                <a:gd name="adj3" fmla="val 2276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solidFill>
                  <a:schemeClr val="tx1"/>
                </a:solidFill>
              </a:endParaRPr>
            </a:p>
          </p:txBody>
        </p:sp>
        <p:sp>
          <p:nvSpPr>
            <p:cNvPr id="13" name="Oval 12"/>
            <p:cNvSpPr/>
            <p:nvPr/>
          </p:nvSpPr>
          <p:spPr>
            <a:xfrm>
              <a:off x="4433642" y="4701283"/>
              <a:ext cx="288068" cy="25982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14" name="Rectangle 13"/>
            <p:cNvSpPr/>
            <p:nvPr/>
          </p:nvSpPr>
          <p:spPr>
            <a:xfrm>
              <a:off x="4731643" y="3958736"/>
              <a:ext cx="364697" cy="13062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15" name="Rectangle 14"/>
            <p:cNvSpPr/>
            <p:nvPr/>
          </p:nvSpPr>
          <p:spPr>
            <a:xfrm>
              <a:off x="4019279" y="3958736"/>
              <a:ext cx="364697" cy="130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16" name="Block Arc 15"/>
            <p:cNvSpPr/>
            <p:nvPr/>
          </p:nvSpPr>
          <p:spPr>
            <a:xfrm rot="16200000">
              <a:off x="4344138" y="3821121"/>
              <a:ext cx="401799" cy="404430"/>
            </a:xfrm>
            <a:prstGeom prst="blockArc">
              <a:avLst>
                <a:gd name="adj1" fmla="val 10777876"/>
                <a:gd name="adj2" fmla="val 23"/>
                <a:gd name="adj3" fmla="val 227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solidFill>
                  <a:schemeClr val="tx1"/>
                </a:solidFill>
              </a:endParaRPr>
            </a:p>
          </p:txBody>
        </p:sp>
        <p:sp>
          <p:nvSpPr>
            <p:cNvPr id="17" name="Block Arc 16"/>
            <p:cNvSpPr/>
            <p:nvPr/>
          </p:nvSpPr>
          <p:spPr>
            <a:xfrm rot="5400000">
              <a:off x="4398062" y="3821121"/>
              <a:ext cx="401799" cy="404430"/>
            </a:xfrm>
            <a:prstGeom prst="blockArc">
              <a:avLst>
                <a:gd name="adj1" fmla="val 10777876"/>
                <a:gd name="adj2" fmla="val 23"/>
                <a:gd name="adj3" fmla="val 2276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solidFill>
                  <a:schemeClr val="tx1"/>
                </a:solidFill>
              </a:endParaRPr>
            </a:p>
          </p:txBody>
        </p:sp>
        <p:sp>
          <p:nvSpPr>
            <p:cNvPr id="18" name="Oval 17"/>
            <p:cNvSpPr/>
            <p:nvPr/>
          </p:nvSpPr>
          <p:spPr>
            <a:xfrm>
              <a:off x="4427966" y="3893426"/>
              <a:ext cx="288068" cy="259821"/>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19" name="Rectangle 18"/>
            <p:cNvSpPr/>
            <p:nvPr/>
          </p:nvSpPr>
          <p:spPr>
            <a:xfrm>
              <a:off x="4737319" y="3150879"/>
              <a:ext cx="364697" cy="13062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20" name="Rectangle 19"/>
            <p:cNvSpPr/>
            <p:nvPr/>
          </p:nvSpPr>
          <p:spPr>
            <a:xfrm>
              <a:off x="4024955" y="3150879"/>
              <a:ext cx="364697" cy="130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21" name="Block Arc 20"/>
            <p:cNvSpPr/>
            <p:nvPr/>
          </p:nvSpPr>
          <p:spPr>
            <a:xfrm rot="16200000">
              <a:off x="4348395" y="3014684"/>
              <a:ext cx="404638" cy="404430"/>
            </a:xfrm>
            <a:prstGeom prst="blockArc">
              <a:avLst>
                <a:gd name="adj1" fmla="val 10777876"/>
                <a:gd name="adj2" fmla="val 23"/>
                <a:gd name="adj3" fmla="val 22767"/>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solidFill>
                  <a:schemeClr val="tx1"/>
                </a:solidFill>
              </a:endParaRPr>
            </a:p>
          </p:txBody>
        </p:sp>
        <p:sp>
          <p:nvSpPr>
            <p:cNvPr id="22" name="Block Arc 21"/>
            <p:cNvSpPr/>
            <p:nvPr/>
          </p:nvSpPr>
          <p:spPr>
            <a:xfrm rot="5400000">
              <a:off x="4402319" y="3014684"/>
              <a:ext cx="404638" cy="404430"/>
            </a:xfrm>
            <a:prstGeom prst="blockArc">
              <a:avLst>
                <a:gd name="adj1" fmla="val 10777876"/>
                <a:gd name="adj2" fmla="val 23"/>
                <a:gd name="adj3" fmla="val 22767"/>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solidFill>
                  <a:schemeClr val="tx1"/>
                </a:solidFill>
              </a:endParaRPr>
            </a:p>
          </p:txBody>
        </p:sp>
        <p:sp>
          <p:nvSpPr>
            <p:cNvPr id="23" name="Oval 22"/>
            <p:cNvSpPr/>
            <p:nvPr/>
          </p:nvSpPr>
          <p:spPr>
            <a:xfrm>
              <a:off x="4433642" y="3085569"/>
              <a:ext cx="288068" cy="261240"/>
            </a:xfrm>
            <a:prstGeom prst="ellips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24" name="Rectangle: Rounded Corners 23"/>
            <p:cNvSpPr/>
            <p:nvPr/>
          </p:nvSpPr>
          <p:spPr>
            <a:xfrm>
              <a:off x="1017984" y="2859823"/>
              <a:ext cx="3093534" cy="714152"/>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dirty="0"/>
            </a:p>
          </p:txBody>
        </p:sp>
        <p:sp>
          <p:nvSpPr>
            <p:cNvPr id="26" name="Rectangle: Rounded Corners 25"/>
            <p:cNvSpPr/>
            <p:nvPr/>
          </p:nvSpPr>
          <p:spPr>
            <a:xfrm>
              <a:off x="1017984" y="3666260"/>
              <a:ext cx="3093534" cy="714152"/>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dirty="0"/>
            </a:p>
          </p:txBody>
        </p:sp>
        <p:sp>
          <p:nvSpPr>
            <p:cNvPr id="28" name="Rectangle: Rounded Corners 27"/>
            <p:cNvSpPr/>
            <p:nvPr/>
          </p:nvSpPr>
          <p:spPr>
            <a:xfrm>
              <a:off x="1017984" y="4474118"/>
              <a:ext cx="3093534" cy="714151"/>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30" name="Rectangle: Rounded Corners 29"/>
            <p:cNvSpPr/>
            <p:nvPr/>
          </p:nvSpPr>
          <p:spPr>
            <a:xfrm flipH="1">
              <a:off x="5032482" y="2859823"/>
              <a:ext cx="3093534" cy="714152"/>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32" name="Rectangle: Rounded Corners 31"/>
            <p:cNvSpPr/>
            <p:nvPr/>
          </p:nvSpPr>
          <p:spPr>
            <a:xfrm flipH="1">
              <a:off x="5032482" y="3666260"/>
              <a:ext cx="3093534" cy="714152"/>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34" name="Rectangle: Rounded Corners 33"/>
            <p:cNvSpPr/>
            <p:nvPr/>
          </p:nvSpPr>
          <p:spPr>
            <a:xfrm flipH="1">
              <a:off x="5032482" y="4474118"/>
              <a:ext cx="3093534" cy="714151"/>
            </a:xfrm>
            <a:prstGeom prst="roundRect">
              <a:avLst>
                <a:gd name="adj" fmla="val 5000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36" name="Rectangle: Rounded Corners 35"/>
            <p:cNvSpPr/>
            <p:nvPr/>
          </p:nvSpPr>
          <p:spPr>
            <a:xfrm>
              <a:off x="1017984" y="2059065"/>
              <a:ext cx="3093534" cy="714152"/>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37" name="Rectangle: Rounded Corners 36"/>
            <p:cNvSpPr/>
            <p:nvPr/>
          </p:nvSpPr>
          <p:spPr>
            <a:xfrm flipH="1">
              <a:off x="5032482" y="2059065"/>
              <a:ext cx="3093534" cy="714152"/>
            </a:xfrm>
            <a:prstGeom prst="roundRect">
              <a:avLst>
                <a:gd name="adj" fmla="val 50000"/>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sz="1350"/>
            </a:p>
          </p:txBody>
        </p:sp>
        <p:sp>
          <p:nvSpPr>
            <p:cNvPr id="38" name="Rectangle: Rounded Corners 37"/>
            <p:cNvSpPr/>
            <p:nvPr/>
          </p:nvSpPr>
          <p:spPr>
            <a:xfrm>
              <a:off x="1127251" y="2155610"/>
              <a:ext cx="2875000" cy="521061"/>
            </a:xfrm>
            <a:prstGeom prst="roundRect">
              <a:avLst>
                <a:gd name="adj" fmla="val 50000"/>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GB" sz="2100" b="1" dirty="0">
                  <a:solidFill>
                    <a:schemeClr val="bg1"/>
                  </a:solidFill>
                  <a:cs typeface="Archivo" pitchFamily="2" charset="0"/>
                </a:rPr>
                <a:t>Challenges</a:t>
              </a:r>
              <a:endParaRPr lang="en-IN" sz="2100" b="1" dirty="0">
                <a:solidFill>
                  <a:schemeClr val="bg1"/>
                </a:solidFill>
                <a:cs typeface="Archivo" pitchFamily="2" charset="0"/>
              </a:endParaRPr>
            </a:p>
          </p:txBody>
        </p:sp>
        <p:sp>
          <p:nvSpPr>
            <p:cNvPr id="39" name="Rectangle: Rounded Corners 38"/>
            <p:cNvSpPr/>
            <p:nvPr/>
          </p:nvSpPr>
          <p:spPr>
            <a:xfrm>
              <a:off x="5141750" y="2155610"/>
              <a:ext cx="2875000" cy="521061"/>
            </a:xfrm>
            <a:prstGeom prst="round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r>
                <a:rPr lang="en-GB" sz="2100" b="1" dirty="0">
                  <a:solidFill>
                    <a:schemeClr val="bg1"/>
                  </a:solidFill>
                  <a:cs typeface="Archivo" pitchFamily="2" charset="0"/>
                </a:rPr>
                <a:t>Solutions</a:t>
              </a:r>
              <a:endParaRPr lang="en-IN" sz="2100" b="1" dirty="0">
                <a:solidFill>
                  <a:schemeClr val="bg1"/>
                </a:solidFill>
                <a:cs typeface="Archivo" pitchFamily="2" charset="0"/>
              </a:endParaRPr>
            </a:p>
          </p:txBody>
        </p:sp>
        <p:sp>
          <p:nvSpPr>
            <p:cNvPr id="40" name="TextBox 45"/>
            <p:cNvSpPr txBox="1"/>
            <p:nvPr/>
          </p:nvSpPr>
          <p:spPr>
            <a:xfrm>
              <a:off x="1378423" y="3042976"/>
              <a:ext cx="2552874" cy="281117"/>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defRPr/>
              </a:pPr>
              <a:r>
                <a:rPr lang="en-US" sz="1100" dirty="0"/>
                <a:t>Risk of sensitive patient data breaches.</a:t>
              </a:r>
              <a:endParaRPr lang="en-IN" sz="1100" dirty="0">
                <a:solidFill>
                  <a:schemeClr val="bg2">
                    <a:lumMod val="25000"/>
                  </a:schemeClr>
                </a:solidFill>
                <a:cs typeface="Archivo" pitchFamily="2" charset="0"/>
              </a:endParaRPr>
            </a:p>
          </p:txBody>
        </p:sp>
        <p:sp>
          <p:nvSpPr>
            <p:cNvPr id="41" name="TextBox 46"/>
            <p:cNvSpPr txBox="1"/>
            <p:nvPr/>
          </p:nvSpPr>
          <p:spPr>
            <a:xfrm>
              <a:off x="1347204" y="3852252"/>
              <a:ext cx="2545780" cy="281117"/>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defRPr/>
              </a:pPr>
              <a:r>
                <a:rPr lang="en-US" sz="1100" dirty="0"/>
                <a:t>Potential biases in AI model predictions.</a:t>
              </a:r>
              <a:endParaRPr lang="en-IN" sz="1100" dirty="0">
                <a:solidFill>
                  <a:schemeClr val="bg2">
                    <a:lumMod val="25000"/>
                  </a:schemeClr>
                </a:solidFill>
                <a:cs typeface="Archivo" pitchFamily="2" charset="0"/>
              </a:endParaRPr>
            </a:p>
          </p:txBody>
        </p:sp>
        <p:sp>
          <p:nvSpPr>
            <p:cNvPr id="42" name="TextBox 47"/>
            <p:cNvSpPr txBox="1"/>
            <p:nvPr/>
          </p:nvSpPr>
          <p:spPr>
            <a:xfrm>
              <a:off x="1714738" y="4620355"/>
              <a:ext cx="2193855" cy="281117"/>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150000"/>
                </a:lnSpc>
                <a:defRPr/>
              </a:pPr>
              <a:r>
                <a:rPr lang="en-US" sz="1100" dirty="0">
                  <a:solidFill>
                    <a:schemeClr val="bg2">
                      <a:lumMod val="25000"/>
                    </a:schemeClr>
                  </a:solidFill>
                  <a:cs typeface="Archivo" pitchFamily="2" charset="0"/>
                </a:rPr>
                <a:t>Hardware Requirements</a:t>
              </a:r>
              <a:endParaRPr lang="en-IN" sz="1100" dirty="0">
                <a:solidFill>
                  <a:schemeClr val="bg2">
                    <a:lumMod val="25000"/>
                  </a:schemeClr>
                </a:solidFill>
                <a:cs typeface="Archivo" pitchFamily="2" charset="0"/>
              </a:endParaRPr>
            </a:p>
          </p:txBody>
        </p:sp>
        <p:sp>
          <p:nvSpPr>
            <p:cNvPr id="43" name="TextBox 48"/>
            <p:cNvSpPr txBox="1"/>
            <p:nvPr/>
          </p:nvSpPr>
          <p:spPr>
            <a:xfrm>
              <a:off x="5121883" y="2930812"/>
              <a:ext cx="2554294" cy="738288"/>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150000"/>
                </a:lnSpc>
                <a:defRPr/>
              </a:pPr>
              <a:r>
                <a:rPr lang="en-US" sz="1100" dirty="0">
                  <a:solidFill>
                    <a:schemeClr val="bg2">
                      <a:lumMod val="25000"/>
                    </a:schemeClr>
                  </a:solidFill>
                  <a:cs typeface="Archivo" pitchFamily="2" charset="0"/>
                </a:rPr>
                <a:t>Implement strong encryption, secure storage, and data anonymization.</a:t>
              </a:r>
            </a:p>
            <a:p>
              <a:pPr algn="r">
                <a:lnSpc>
                  <a:spcPct val="150000"/>
                </a:lnSpc>
                <a:defRPr/>
              </a:pPr>
              <a:endParaRPr lang="en-IN" sz="1100" dirty="0">
                <a:solidFill>
                  <a:schemeClr val="bg2">
                    <a:lumMod val="25000"/>
                  </a:schemeClr>
                </a:solidFill>
                <a:cs typeface="Archivo" pitchFamily="2" charset="0"/>
              </a:endParaRPr>
            </a:p>
          </p:txBody>
        </p:sp>
        <p:sp>
          <p:nvSpPr>
            <p:cNvPr id="44" name="TextBox 49"/>
            <p:cNvSpPr txBox="1"/>
            <p:nvPr/>
          </p:nvSpPr>
          <p:spPr>
            <a:xfrm>
              <a:off x="5283655" y="3767065"/>
              <a:ext cx="2331502" cy="505443"/>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150000"/>
                </a:lnSpc>
                <a:defRPr/>
              </a:pPr>
              <a:r>
                <a:rPr lang="en-US" sz="1100" dirty="0"/>
                <a:t>Regular auditing and diverse dataset training to mitigate bias.</a:t>
              </a:r>
              <a:endParaRPr lang="en-IN" sz="1100" dirty="0">
                <a:solidFill>
                  <a:schemeClr val="bg2">
                    <a:lumMod val="25000"/>
                  </a:schemeClr>
                </a:solidFill>
                <a:cs typeface="Archivo" pitchFamily="2" charset="0"/>
              </a:endParaRPr>
            </a:p>
          </p:txBody>
        </p:sp>
        <p:sp>
          <p:nvSpPr>
            <p:cNvPr id="45" name="TextBox 50"/>
            <p:cNvSpPr txBox="1"/>
            <p:nvPr/>
          </p:nvSpPr>
          <p:spPr>
            <a:xfrm>
              <a:off x="5238245" y="4474118"/>
              <a:ext cx="2517399" cy="732608"/>
            </a:xfrm>
            <a:prstGeom prst="rect">
              <a:avLst/>
            </a:prstGeom>
            <a:noFill/>
          </p:spPr>
          <p:txBody>
            <a:bodyP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lnSpc>
                  <a:spcPct val="150000"/>
                </a:lnSpc>
                <a:defRPr/>
              </a:pPr>
              <a:r>
                <a:rPr lang="en-US" sz="1100" dirty="0">
                  <a:latin typeface="Cambria" panose="02040503050406030204" pitchFamily="18" charset="0"/>
                  <a:ea typeface="Cambria" panose="02040503050406030204" pitchFamily="18" charset="0"/>
                </a:rPr>
                <a:t>Our focus is on minimizing hardware requirements by developing compact LLM GenAI models</a:t>
              </a:r>
              <a:endParaRPr lang="en-IN" sz="1100" dirty="0">
                <a:solidFill>
                  <a:schemeClr val="bg2">
                    <a:lumMod val="25000"/>
                  </a:schemeClr>
                </a:solidFill>
                <a:cs typeface="Archivo" pitchFamily="2" charset="0"/>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A42B5DD-B2F1-48E0-A40F-82B9691759E1}" type="datetime1">
              <a:rPr lang="en-US" altLang="en-US" smtClean="0"/>
              <a:pPr/>
              <a:t>3/8/2025</a:t>
            </a:fld>
            <a:endParaRPr lang="en-US" altLang="en-US"/>
          </a:p>
        </p:txBody>
      </p:sp>
      <p:sp>
        <p:nvSpPr>
          <p:cNvPr id="22531"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a:p>
            <a:endParaRPr lang="en-US" altLang="en-US"/>
          </a:p>
        </p:txBody>
      </p:sp>
      <p:sp>
        <p:nvSpPr>
          <p:cNvPr id="22532"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4B3DB3D-9C31-444D-BDC7-8E39AA0DCBB9}" type="slidenum">
              <a:rPr lang="en-US" altLang="en-US"/>
              <a:pPr/>
              <a:t>17</a:t>
            </a:fld>
            <a:endParaRPr lang="en-US" altLang="en-US"/>
          </a:p>
        </p:txBody>
      </p:sp>
      <p:sp>
        <p:nvSpPr>
          <p:cNvPr id="22533" name="Rectangle 2"/>
          <p:cNvSpPr>
            <a:spLocks noGrp="1" noChangeArrowheads="1"/>
          </p:cNvSpPr>
          <p:nvPr>
            <p:ph type="title"/>
          </p:nvPr>
        </p:nvSpPr>
        <p:spPr/>
        <p:txBody>
          <a:bodyPr/>
          <a:lstStyle/>
          <a:p>
            <a:pPr eaLnBrk="1" hangingPunct="1"/>
            <a:r>
              <a:rPr lang="en-US" altLang="en-US"/>
              <a:t>Conclusion</a:t>
            </a:r>
          </a:p>
        </p:txBody>
      </p:sp>
      <p:sp>
        <p:nvSpPr>
          <p:cNvPr id="18439" name="Rectangle 8"/>
          <p:cNvSpPr>
            <a:spLocks noGrp="1" noChangeArrowheads="1"/>
          </p:cNvSpPr>
          <p:nvPr>
            <p:ph type="body" idx="1"/>
          </p:nvPr>
        </p:nvSpPr>
        <p:spPr>
          <a:xfrm>
            <a:off x="457200" y="1771650"/>
            <a:ext cx="6934200" cy="3970338"/>
          </a:xfrm>
        </p:spPr>
        <p:txBody>
          <a:bodyPr anchor="ctr">
            <a:spAutoFit/>
          </a:bodyPr>
          <a:lstStyle/>
          <a:p>
            <a:pPr>
              <a:spcBef>
                <a:spcPct val="0"/>
              </a:spcBef>
              <a:buClrTx/>
              <a:buSzTx/>
              <a:defRPr/>
            </a:pPr>
            <a:r>
              <a:rPr lang="en-US" altLang="en-US" sz="1800" b="1" dirty="0">
                <a:solidFill>
                  <a:srgbClr val="330066"/>
                </a:solidFill>
              </a:rPr>
              <a:t>Address Gap:</a:t>
            </a:r>
            <a:r>
              <a:rPr lang="en-US" altLang="en-US" sz="1800" dirty="0">
                <a:solidFill>
                  <a:srgbClr val="330066"/>
                </a:solidFill>
              </a:rPr>
              <a:t> </a:t>
            </a:r>
            <a:r>
              <a:rPr lang="en-US" altLang="en-US" sz="1800" dirty="0"/>
              <a:t>Overcome mental health diagnostic barriers in regions like Pakistan.</a:t>
            </a:r>
          </a:p>
          <a:p>
            <a:pPr>
              <a:spcBef>
                <a:spcPct val="0"/>
              </a:spcBef>
              <a:buClrTx/>
              <a:buSzTx/>
              <a:defRPr/>
            </a:pPr>
            <a:r>
              <a:rPr lang="en-US" altLang="en-US" sz="1800" b="1" dirty="0">
                <a:solidFill>
                  <a:srgbClr val="330066"/>
                </a:solidFill>
              </a:rPr>
              <a:t>AI-Powered Tool:</a:t>
            </a:r>
            <a:r>
              <a:rPr lang="en-US" altLang="en-US" sz="1800" dirty="0"/>
              <a:t> Provide accessible and confidential diagnostics using DSM-5.</a:t>
            </a:r>
          </a:p>
          <a:p>
            <a:pPr>
              <a:spcBef>
                <a:spcPct val="0"/>
              </a:spcBef>
              <a:buClrTx/>
              <a:buSzTx/>
              <a:defRPr/>
            </a:pPr>
            <a:r>
              <a:rPr lang="en-US" altLang="en-US" sz="1800" b="1" dirty="0">
                <a:solidFill>
                  <a:srgbClr val="330066"/>
                </a:solidFill>
              </a:rPr>
              <a:t>Enhanced Accessibility:</a:t>
            </a:r>
            <a:r>
              <a:rPr lang="en-US" altLang="en-US" sz="1800" dirty="0"/>
              <a:t> Use NLP and speech-to-text for diverse patient inputs.</a:t>
            </a:r>
          </a:p>
          <a:p>
            <a:pPr>
              <a:spcBef>
                <a:spcPct val="0"/>
              </a:spcBef>
              <a:buClrTx/>
              <a:buSzTx/>
              <a:defRPr/>
            </a:pPr>
            <a:r>
              <a:rPr lang="en-US" altLang="en-US" sz="1800" b="1" dirty="0">
                <a:solidFill>
                  <a:srgbClr val="330066"/>
                </a:solidFill>
              </a:rPr>
              <a:t>Research Publication:</a:t>
            </a:r>
            <a:r>
              <a:rPr lang="en-US" altLang="en-US" sz="1800" dirty="0"/>
              <a:t> Submit a research paper detailing the methodology, results, and impact of using AI in mental health diagnostics.</a:t>
            </a:r>
          </a:p>
          <a:p>
            <a:pPr>
              <a:spcBef>
                <a:spcPct val="0"/>
              </a:spcBef>
              <a:buClrTx/>
              <a:buSzTx/>
              <a:defRPr/>
            </a:pPr>
            <a:r>
              <a:rPr lang="en-US" altLang="en-US" sz="1800" b="1" dirty="0">
                <a:solidFill>
                  <a:srgbClr val="330066"/>
                </a:solidFill>
              </a:rPr>
              <a:t>Expansion and Enhancement:</a:t>
            </a:r>
            <a:r>
              <a:rPr lang="en-US" altLang="en-US" sz="1800" dirty="0"/>
              <a:t> Develop additional features, such as multilingual support and integration with telemedicine services. </a:t>
            </a:r>
          </a:p>
          <a:p>
            <a:pPr marL="0" indent="0">
              <a:spcBef>
                <a:spcPct val="0"/>
              </a:spcBef>
              <a:buClrTx/>
              <a:buSzTx/>
              <a:buFont typeface="Wingdings" panose="05000000000000000000" pitchFamily="2" charset="2"/>
              <a:buNone/>
              <a:defRPr/>
            </a:pPr>
            <a:endParaRPr lang="en-US" altLang="en-US" sz="1800" dirty="0"/>
          </a:p>
          <a:p>
            <a:pPr>
              <a:spcBef>
                <a:spcPct val="0"/>
              </a:spcBef>
              <a:buClrTx/>
              <a:buSzTx/>
              <a:defRPr/>
            </a:pPr>
            <a:endParaRPr lang="en-US"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C947C4-2B0B-4794-A99A-81AD7B313B10}" type="datetime1">
              <a:rPr lang="en-US" altLang="en-US" smtClean="0"/>
              <a:pPr/>
              <a:t>3/8/2025</a:t>
            </a:fld>
            <a:endParaRPr lang="en-US" altLang="en-US"/>
          </a:p>
        </p:txBody>
      </p:sp>
      <p:sp>
        <p:nvSpPr>
          <p:cNvPr id="23555"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23556"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40CE59-D6A1-475F-96C1-D097D41D88F3}" type="slidenum">
              <a:rPr lang="en-US" altLang="en-US"/>
              <a:pPr/>
              <a:t>18</a:t>
            </a:fld>
            <a:endParaRPr lang="en-US" altLang="en-US"/>
          </a:p>
        </p:txBody>
      </p:sp>
      <p:sp>
        <p:nvSpPr>
          <p:cNvPr id="23557" name="Rectangle 2"/>
          <p:cNvSpPr>
            <a:spLocks noGrp="1" noChangeArrowheads="1"/>
          </p:cNvSpPr>
          <p:nvPr>
            <p:ph type="title"/>
          </p:nvPr>
        </p:nvSpPr>
        <p:spPr/>
        <p:txBody>
          <a:bodyPr/>
          <a:lstStyle/>
          <a:p>
            <a:pPr eaLnBrk="1" hangingPunct="1"/>
            <a:r>
              <a:rPr lang="en-US" altLang="en-US"/>
              <a:t>References</a:t>
            </a:r>
          </a:p>
        </p:txBody>
      </p:sp>
      <p:sp>
        <p:nvSpPr>
          <p:cNvPr id="23558" name="Rectangle 3"/>
          <p:cNvSpPr>
            <a:spLocks noGrp="1" noChangeArrowheads="1"/>
          </p:cNvSpPr>
          <p:nvPr>
            <p:ph type="body" idx="1"/>
          </p:nvPr>
        </p:nvSpPr>
        <p:spPr/>
        <p:txBody>
          <a:bodyPr/>
          <a:lstStyle/>
          <a:p>
            <a:pPr eaLnBrk="1" hangingPunct="1"/>
            <a:r>
              <a:rPr lang="en-US" altLang="en-US" sz="1800">
                <a:hlinkClick r:id="rId2"/>
              </a:rPr>
              <a:t>https://www.ncbi.nlm.nih.gov/pmc/articles/PMC7364393/</a:t>
            </a:r>
            <a:endParaRPr lang="en-US" altLang="en-US" sz="1800"/>
          </a:p>
          <a:p>
            <a:pPr eaLnBrk="1" hangingPunct="1"/>
            <a:r>
              <a:rPr lang="en-US" altLang="en-US" sz="1800">
                <a:hlinkClick r:id="rId3"/>
              </a:rPr>
              <a:t>https://www.ncbi.nlm.nih.gov/pmc/articles/PMC7358693/</a:t>
            </a:r>
            <a:endParaRPr lang="en-US" altLang="en-US" sz="1800"/>
          </a:p>
          <a:p>
            <a:pPr eaLnBrk="1" hangingPunct="1"/>
            <a:r>
              <a:rPr lang="en-US" altLang="en-US" sz="1800">
                <a:hlinkClick r:id="rId4"/>
              </a:rPr>
              <a:t>https://ada.com/</a:t>
            </a:r>
            <a:endParaRPr lang="en-US" altLang="en-US" sz="1800"/>
          </a:p>
          <a:p>
            <a:pPr eaLnBrk="1" hangingPunct="1"/>
            <a:r>
              <a:rPr lang="en-US" altLang="en-US" sz="1800">
                <a:hlinkClick r:id="rId5"/>
              </a:rPr>
              <a:t>https://emed.com/uk</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BEB548-E9A4-43FF-BFC6-06D56E728C16}" type="datetime1">
              <a:rPr lang="en-US" altLang="en-US" smtClean="0"/>
              <a:pPr/>
              <a:t>3/8/2025</a:t>
            </a:fld>
            <a:endParaRPr lang="en-US" altLang="en-US"/>
          </a:p>
        </p:txBody>
      </p:sp>
      <p:sp>
        <p:nvSpPr>
          <p:cNvPr id="24579"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24580"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7B3D099-14D1-4B02-8967-DC683DFE47D2}" type="slidenum">
              <a:rPr lang="en-US" altLang="en-US"/>
              <a:pPr/>
              <a:t>19</a:t>
            </a:fld>
            <a:endParaRPr lang="en-US" altLang="en-US"/>
          </a:p>
        </p:txBody>
      </p:sp>
      <p:sp>
        <p:nvSpPr>
          <p:cNvPr id="24581" name="Rectangle 2"/>
          <p:cNvSpPr>
            <a:spLocks noGrp="1" noChangeArrowheads="1"/>
          </p:cNvSpPr>
          <p:nvPr>
            <p:ph type="title"/>
          </p:nvPr>
        </p:nvSpPr>
        <p:spPr/>
        <p:txBody>
          <a:bodyPr/>
          <a:lstStyle/>
          <a:p>
            <a:pPr eaLnBrk="1" hangingPunct="1"/>
            <a:r>
              <a:rPr lang="en-US" altLang="en-US"/>
              <a:t>Q&amp;A</a:t>
            </a:r>
          </a:p>
        </p:txBody>
      </p:sp>
      <p:sp>
        <p:nvSpPr>
          <p:cNvPr id="24582" name="Rectangle 3"/>
          <p:cNvSpPr>
            <a:spLocks noGrp="1" noChangeArrowheads="1"/>
          </p:cNvSpPr>
          <p:nvPr>
            <p:ph type="body" idx="1"/>
          </p:nvPr>
        </p:nvSpPr>
        <p:spPr/>
        <p:txBody>
          <a:bodyPr/>
          <a:lstStyle/>
          <a:p>
            <a:pPr eaLnBrk="1" hangingPunct="1"/>
            <a:r>
              <a:rPr lang="en-GB" altLang="en-US"/>
              <a:t>Open the floor for questions from the audience</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E0B1C13-78CB-4582-BF68-99F8CCB5E084}" type="datetime1">
              <a:rPr lang="en-US" altLang="en-US" smtClean="0"/>
              <a:pPr/>
              <a:t>3/8/2025</a:t>
            </a:fld>
            <a:endParaRPr lang="en-US" altLang="en-US"/>
          </a:p>
        </p:txBody>
      </p:sp>
      <p:sp>
        <p:nvSpPr>
          <p:cNvPr id="6147"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6148"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E636F7-83D2-4517-B780-1FC99E487A22}" type="slidenum">
              <a:rPr lang="en-US" altLang="en-US"/>
              <a:pPr/>
              <a:t>2</a:t>
            </a:fld>
            <a:endParaRPr lang="en-US" altLang="en-US"/>
          </a:p>
        </p:txBody>
      </p:sp>
      <p:sp>
        <p:nvSpPr>
          <p:cNvPr id="6149" name="Rectangle 2"/>
          <p:cNvSpPr>
            <a:spLocks noGrp="1" noChangeArrowheads="1"/>
          </p:cNvSpPr>
          <p:nvPr>
            <p:ph type="title"/>
          </p:nvPr>
        </p:nvSpPr>
        <p:spPr>
          <a:xfrm>
            <a:off x="457200" y="-38100"/>
            <a:ext cx="7543800" cy="1295400"/>
          </a:xfrm>
        </p:spPr>
        <p:txBody>
          <a:bodyPr/>
          <a:lstStyle/>
          <a:p>
            <a:pPr eaLnBrk="1" hangingPunct="1"/>
            <a:r>
              <a:rPr lang="en-US" altLang="en-US"/>
              <a:t>Agenda</a:t>
            </a:r>
          </a:p>
        </p:txBody>
      </p:sp>
      <p:sp>
        <p:nvSpPr>
          <p:cNvPr id="6150" name="Content Placeholder 1"/>
          <p:cNvSpPr>
            <a:spLocks noGrp="1" noChangeArrowheads="1"/>
          </p:cNvSpPr>
          <p:nvPr>
            <p:ph idx="1"/>
          </p:nvPr>
        </p:nvSpPr>
        <p:spPr>
          <a:xfrm>
            <a:off x="733425" y="1996892"/>
            <a:ext cx="3733800" cy="4564063"/>
          </a:xfrm>
        </p:spPr>
        <p:txBody>
          <a:bodyPr/>
          <a:lstStyle/>
          <a:p>
            <a:r>
              <a:rPr lang="en-US" sz="2400" dirty="0"/>
              <a:t>Introduction	</a:t>
            </a:r>
          </a:p>
          <a:p>
            <a:r>
              <a:rPr lang="en-US" sz="2400" dirty="0"/>
              <a:t>Problem Statement</a:t>
            </a:r>
          </a:p>
          <a:p>
            <a:r>
              <a:rPr lang="en-US" sz="2400" dirty="0"/>
              <a:t>Existing Solutions</a:t>
            </a:r>
          </a:p>
          <a:p>
            <a:r>
              <a:rPr lang="en-US" sz="2400" dirty="0"/>
              <a:t>Objectives</a:t>
            </a:r>
          </a:p>
          <a:p>
            <a:r>
              <a:rPr lang="en-US" sz="2400" dirty="0"/>
              <a:t>Literature Review</a:t>
            </a:r>
          </a:p>
          <a:p>
            <a:r>
              <a:rPr lang="en-US" sz="2400" dirty="0"/>
              <a:t>Methodology</a:t>
            </a:r>
          </a:p>
          <a:p>
            <a:r>
              <a:rPr lang="en-US" sz="2400" dirty="0"/>
              <a:t>Workflow</a:t>
            </a:r>
          </a:p>
          <a:p>
            <a:endParaRPr lang="en-US" dirty="0"/>
          </a:p>
          <a:p>
            <a:endParaRPr lang="en-US" dirty="0"/>
          </a:p>
          <a:p>
            <a:endParaRPr lang="en-US" dirty="0"/>
          </a:p>
        </p:txBody>
      </p:sp>
      <p:sp>
        <p:nvSpPr>
          <p:cNvPr id="6151" name="Content Placeholder 1"/>
          <p:cNvSpPr txBox="1">
            <a:spLocks/>
          </p:cNvSpPr>
          <p:nvPr/>
        </p:nvSpPr>
        <p:spPr bwMode="auto">
          <a:xfrm>
            <a:off x="4467225" y="1903229"/>
            <a:ext cx="4343400"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692150" indent="-347663">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987425" indent="-293688">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281113"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1598613" indent="-315913">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0558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5130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29702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427413" indent="-315913"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r>
              <a:rPr lang="en-US" sz="2400" dirty="0" err="1"/>
              <a:t>DataFlow</a:t>
            </a:r>
            <a:endParaRPr lang="en-US" sz="2400" dirty="0"/>
          </a:p>
          <a:p>
            <a:r>
              <a:rPr lang="en-US" sz="2400" dirty="0"/>
              <a:t>Model Implementation</a:t>
            </a:r>
          </a:p>
          <a:p>
            <a:r>
              <a:rPr lang="en-US" sz="2400" dirty="0"/>
              <a:t>System Frontend</a:t>
            </a:r>
          </a:p>
          <a:p>
            <a:r>
              <a:rPr lang="en-US" sz="2400" dirty="0"/>
              <a:t>Testing and Evaluations</a:t>
            </a:r>
          </a:p>
          <a:p>
            <a:r>
              <a:rPr lang="en-US" sz="2400" dirty="0"/>
              <a:t>Expected Results</a:t>
            </a:r>
          </a:p>
          <a:p>
            <a:r>
              <a:rPr lang="en-US" sz="2400" dirty="0"/>
              <a:t>Challenges and Risks</a:t>
            </a:r>
          </a:p>
          <a:p>
            <a:r>
              <a:rPr lang="en-US" sz="2400" dirty="0"/>
              <a:t>Conclusion</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CEE7FE-8572-4B1A-A829-81514F73DD9E}" type="datetime1">
              <a:rPr lang="en-US" altLang="en-US" smtClean="0"/>
              <a:pPr/>
              <a:t>3/8/2025</a:t>
            </a:fld>
            <a:endParaRPr lang="en-US" altLang="en-US"/>
          </a:p>
        </p:txBody>
      </p:sp>
      <p:sp>
        <p:nvSpPr>
          <p:cNvPr id="7171"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7172"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279587B-FC75-4394-BA3E-1CCA86F4B7CC}" type="slidenum">
              <a:rPr lang="en-US" altLang="en-US"/>
              <a:pPr/>
              <a:t>3</a:t>
            </a:fld>
            <a:endParaRPr lang="en-US" altLang="en-US"/>
          </a:p>
        </p:txBody>
      </p:sp>
      <p:sp>
        <p:nvSpPr>
          <p:cNvPr id="7173" name="Rectangle 2"/>
          <p:cNvSpPr>
            <a:spLocks noGrp="1" noChangeArrowheads="1"/>
          </p:cNvSpPr>
          <p:nvPr>
            <p:ph type="title"/>
          </p:nvPr>
        </p:nvSpPr>
        <p:spPr>
          <a:xfrm>
            <a:off x="457200" y="-38100"/>
            <a:ext cx="7543800" cy="1295400"/>
          </a:xfrm>
        </p:spPr>
        <p:txBody>
          <a:bodyPr/>
          <a:lstStyle/>
          <a:p>
            <a:pPr eaLnBrk="1" hangingPunct="1"/>
            <a:r>
              <a:rPr lang="en-US" altLang="en-US"/>
              <a:t>Introduction</a:t>
            </a:r>
          </a:p>
        </p:txBody>
      </p:sp>
      <p:sp>
        <p:nvSpPr>
          <p:cNvPr id="7174" name="Rectangle 3"/>
          <p:cNvSpPr>
            <a:spLocks noGrp="1" noChangeArrowheads="1"/>
          </p:cNvSpPr>
          <p:nvPr>
            <p:ph type="body" idx="1"/>
          </p:nvPr>
        </p:nvSpPr>
        <p:spPr>
          <a:xfrm>
            <a:off x="838200" y="2408238"/>
            <a:ext cx="2997200" cy="976312"/>
          </a:xfrm>
        </p:spPr>
        <p:txBody>
          <a:bodyPr/>
          <a:lstStyle/>
          <a:p>
            <a:pPr marL="0" indent="0" eaLnBrk="1" hangingPunct="1">
              <a:buFont typeface="Wingdings" panose="05000000000000000000" pitchFamily="2" charset="2"/>
              <a:buNone/>
            </a:pPr>
            <a:r>
              <a:rPr lang="en-US" altLang="en-US" sz="1100"/>
              <a:t>Developing a generative AI model utilizing Natural Language Processing (NLP) and speech-to-text to analyze patient input and provide diagnostic suggestions aligned with DSM-5 guidelines</a:t>
            </a:r>
            <a:endParaRPr lang="en-GB" altLang="en-US" sz="1100"/>
          </a:p>
        </p:txBody>
      </p:sp>
      <p:pic>
        <p:nvPicPr>
          <p:cNvPr id="7175"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r="2646" b="6667"/>
          <a:stretch>
            <a:fillRect/>
          </a:stretch>
        </p:blipFill>
        <p:spPr bwMode="auto">
          <a:xfrm>
            <a:off x="1441450" y="1419225"/>
            <a:ext cx="965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6" name="Group 2"/>
          <p:cNvGrpSpPr>
            <a:grpSpLocks/>
          </p:cNvGrpSpPr>
          <p:nvPr/>
        </p:nvGrpSpPr>
        <p:grpSpPr bwMode="auto">
          <a:xfrm>
            <a:off x="5173663" y="1203325"/>
            <a:ext cx="3200400" cy="2181225"/>
            <a:chOff x="5085766" y="1184275"/>
            <a:chExt cx="3200400" cy="2181566"/>
          </a:xfrm>
        </p:grpSpPr>
        <p:pic>
          <p:nvPicPr>
            <p:cNvPr id="718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8729" y="1184275"/>
              <a:ext cx="1143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5085766" y="2349682"/>
              <a:ext cx="3200400" cy="1016159"/>
            </a:xfrm>
            <a:prstGeom prst="rect">
              <a:avLst/>
            </a:prstGeom>
            <a:noFill/>
          </p:spPr>
          <p:txBody>
            <a:bodyPr>
              <a:spAutoFit/>
            </a:bodyPr>
            <a:lstStyle/>
            <a:p>
              <a:pPr eaLnBrk="1" hangingPunct="1">
                <a:defRPr/>
              </a:pPr>
              <a:r>
                <a:rPr lang="en-US" altLang="en-US" sz="1200" dirty="0"/>
                <a:t>Addressing the mental health crisis in Pakistan, which affects millions of people yet goes untreated because to financial constraints, lack of mental health experts, societal stigma, and geographic restrictions. </a:t>
              </a:r>
              <a:endParaRPr lang="en-GB" altLang="en-US" sz="1200" dirty="0">
                <a:latin typeface="+mn-lt"/>
              </a:endParaRPr>
            </a:p>
          </p:txBody>
        </p:sp>
      </p:grpSp>
      <p:sp>
        <p:nvSpPr>
          <p:cNvPr id="11" name="TextBox 10"/>
          <p:cNvSpPr txBox="1"/>
          <p:nvPr/>
        </p:nvSpPr>
        <p:spPr>
          <a:xfrm>
            <a:off x="838200" y="4592638"/>
            <a:ext cx="2752725" cy="1108075"/>
          </a:xfrm>
          <a:prstGeom prst="rect">
            <a:avLst/>
          </a:prstGeom>
          <a:noFill/>
        </p:spPr>
        <p:txBody>
          <a:bodyPr>
            <a:spAutoFit/>
          </a:bodyPr>
          <a:lstStyle/>
          <a:p>
            <a:pPr eaLnBrk="1" hangingPunct="1">
              <a:defRPr/>
            </a:pPr>
            <a:r>
              <a:rPr lang="en-US" sz="1100" dirty="0"/>
              <a:t>Integrates advanced AI techniques like NLP and generative models with real-world data, custom AI layers, and a user-friendly interface, applying deep learning, information retrieval, and web development skills.</a:t>
            </a:r>
            <a:endParaRPr lang="en-GB" altLang="en-US" sz="1100" dirty="0">
              <a:latin typeface="+mn-lt"/>
            </a:endParaRPr>
          </a:p>
        </p:txBody>
      </p:sp>
      <p:pic>
        <p:nvPicPr>
          <p:cNvPr id="7178"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52550" y="3506788"/>
            <a:ext cx="1143000"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9" name="Group 1"/>
          <p:cNvGrpSpPr>
            <a:grpSpLocks/>
          </p:cNvGrpSpPr>
          <p:nvPr/>
        </p:nvGrpSpPr>
        <p:grpSpPr bwMode="auto">
          <a:xfrm>
            <a:off x="5291138" y="3425825"/>
            <a:ext cx="2965450" cy="2044700"/>
            <a:chOff x="5203241" y="3324225"/>
            <a:chExt cx="2965450" cy="2044700"/>
          </a:xfrm>
        </p:grpSpPr>
        <p:pic>
          <p:nvPicPr>
            <p:cNvPr id="7180"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l="7777" b="6667"/>
            <a:stretch>
              <a:fillRect/>
            </a:stretch>
          </p:blipFill>
          <p:spPr bwMode="auto">
            <a:xfrm>
              <a:off x="5938254" y="3324225"/>
              <a:ext cx="11430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Rectangle 4"/>
            <p:cNvSpPr>
              <a:spLocks noChangeArrowheads="1"/>
            </p:cNvSpPr>
            <p:nvPr/>
          </p:nvSpPr>
          <p:spPr bwMode="auto">
            <a:xfrm>
              <a:off x="5203241" y="4491038"/>
              <a:ext cx="296545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100"/>
                <a:t>Our goal is to deliver quick, accurate, </a:t>
              </a:r>
            </a:p>
            <a:p>
              <a:pPr eaLnBrk="1" hangingPunct="1"/>
              <a:r>
                <a:rPr lang="en-US" altLang="en-US" sz="1100"/>
                <a:t>and easily accessible mental health support </a:t>
              </a:r>
            </a:p>
            <a:p>
              <a:pPr eaLnBrk="1" hangingPunct="1"/>
              <a:r>
                <a:rPr lang="en-US" altLang="en-US" sz="1100"/>
                <a:t>by developing a solution that fills in these gaps</a:t>
              </a:r>
              <a:r>
                <a:rPr lang="en-US" altLang="en-US"/>
                <a:t>.</a:t>
              </a:r>
              <a:endParaRPr lang="en-GB"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56EC2EE-E71F-48D9-B6B8-AFD9DD3263F4}" type="datetime1">
              <a:rPr lang="en-US" altLang="en-US" smtClean="0"/>
              <a:pPr/>
              <a:t>3/8/2025</a:t>
            </a:fld>
            <a:endParaRPr lang="en-US" altLang="en-US"/>
          </a:p>
        </p:txBody>
      </p:sp>
      <p:sp>
        <p:nvSpPr>
          <p:cNvPr id="8195"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8196"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D29587B-BA3C-4223-A3EC-A9BADF4CBDCC}" type="slidenum">
              <a:rPr lang="en-US" altLang="en-US"/>
              <a:pPr/>
              <a:t>4</a:t>
            </a:fld>
            <a:endParaRPr lang="en-US" altLang="en-US"/>
          </a:p>
        </p:txBody>
      </p:sp>
      <p:sp>
        <p:nvSpPr>
          <p:cNvPr id="8197" name="Rectangle 2"/>
          <p:cNvSpPr>
            <a:spLocks noGrp="1" noChangeArrowheads="1"/>
          </p:cNvSpPr>
          <p:nvPr>
            <p:ph type="title"/>
          </p:nvPr>
        </p:nvSpPr>
        <p:spPr/>
        <p:txBody>
          <a:bodyPr/>
          <a:lstStyle/>
          <a:p>
            <a:pPr eaLnBrk="1" hangingPunct="1"/>
            <a:r>
              <a:rPr lang="en-US" altLang="en-US"/>
              <a:t>Problem Statement</a:t>
            </a:r>
          </a:p>
        </p:txBody>
      </p:sp>
      <p:sp>
        <p:nvSpPr>
          <p:cNvPr id="7174" name="Rectangle 3"/>
          <p:cNvSpPr>
            <a:spLocks noGrp="1" noChangeArrowheads="1"/>
          </p:cNvSpPr>
          <p:nvPr>
            <p:ph type="body" idx="1"/>
          </p:nvPr>
        </p:nvSpPr>
        <p:spPr/>
        <p:txBody>
          <a:bodyPr/>
          <a:lstStyle/>
          <a:p>
            <a:pPr>
              <a:defRPr/>
            </a:pPr>
            <a:r>
              <a:rPr lang="en-GB" altLang="en-US" sz="1800" b="1" dirty="0"/>
              <a:t>Problem Definition:</a:t>
            </a:r>
            <a:r>
              <a:rPr lang="en-GB" altLang="en-US" sz="1800" dirty="0"/>
              <a:t> </a:t>
            </a:r>
            <a:r>
              <a:rPr lang="en-US" sz="1800" dirty="0"/>
              <a:t>Mental health professionals face challenges in efficiently diagnosing and documenting psychiatric conditions due to the reliance on manual note-taking and the complexity of symptom analysis. In countries like Pakistan, limited access to mental health services, societal stigma, and a shortage of psychiatrists further exacerbate the problem, leading to delayed or inaccurate </a:t>
            </a:r>
            <a:r>
              <a:rPr lang="en-US" sz="1800"/>
              <a:t>diagnoses.</a:t>
            </a:r>
          </a:p>
          <a:p>
            <a:pPr marL="0" indent="0">
              <a:buFont typeface="Wingdings" panose="05000000000000000000" pitchFamily="2" charset="2"/>
              <a:buNone/>
              <a:defRPr/>
            </a:pPr>
            <a:endParaRPr lang="en-GB" altLang="en-US" sz="1800" dirty="0"/>
          </a:p>
          <a:p>
            <a:pPr eaLnBrk="1" hangingPunct="1">
              <a:defRPr/>
            </a:pPr>
            <a:r>
              <a:rPr lang="en-US" altLang="en-US" sz="1800" b="1" dirty="0"/>
              <a:t>Significance: </a:t>
            </a:r>
            <a:r>
              <a:rPr lang="en-US" altLang="en-US" sz="1800" dirty="0"/>
              <a:t>The stigma and lack of access to timely assistance for mental health illnesses are major concerns in Pakistan. Private, easily available evaluations are provided by an AI diagnostic tool, facilitating early identification and action.</a:t>
            </a:r>
            <a:endParaRPr lang="en-GB"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58CDEF-1E00-474E-B60D-26B4E5CD7D0C}" type="datetime1">
              <a:rPr lang="en-US" altLang="en-US" smtClean="0"/>
              <a:pPr/>
              <a:t>3/8/2025</a:t>
            </a:fld>
            <a:endParaRPr lang="en-US" altLang="en-US"/>
          </a:p>
        </p:txBody>
      </p:sp>
      <p:sp>
        <p:nvSpPr>
          <p:cNvPr id="9219"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9220"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B23E1DC-25BB-408B-84E6-F6385EAAFFCE}" type="slidenum">
              <a:rPr lang="en-US" altLang="en-US"/>
              <a:pPr/>
              <a:t>5</a:t>
            </a:fld>
            <a:endParaRPr lang="en-US" altLang="en-US"/>
          </a:p>
        </p:txBody>
      </p:sp>
      <p:sp>
        <p:nvSpPr>
          <p:cNvPr id="7173" name="Rectangle 2"/>
          <p:cNvSpPr>
            <a:spLocks noGrp="1" noChangeArrowheads="1"/>
          </p:cNvSpPr>
          <p:nvPr>
            <p:ph type="title"/>
          </p:nvPr>
        </p:nvSpPr>
        <p:spPr/>
        <p:txBody>
          <a:bodyPr/>
          <a:lstStyle/>
          <a:p>
            <a:pPr eaLnBrk="1" hangingPunct="1">
              <a:defRPr/>
            </a:pPr>
            <a:r>
              <a:rPr lang="en-US" altLang="en-US" dirty="0">
                <a:latin typeface="+mn-lt"/>
              </a:rPr>
              <a:t>Existing Solutions/Limitations</a:t>
            </a:r>
          </a:p>
        </p:txBody>
      </p:sp>
      <p:sp>
        <p:nvSpPr>
          <p:cNvPr id="9222" name="Rectangle 3"/>
          <p:cNvSpPr>
            <a:spLocks noGrp="1" noChangeArrowheads="1"/>
          </p:cNvSpPr>
          <p:nvPr>
            <p:ph type="body" idx="1"/>
          </p:nvPr>
        </p:nvSpPr>
        <p:spPr/>
        <p:txBody>
          <a:bodyPr/>
          <a:lstStyle/>
          <a:p>
            <a:pPr eaLnBrk="1" hangingPunct="1"/>
            <a:r>
              <a:rPr lang="en-GB" altLang="en-US" sz="1800" b="1"/>
              <a:t>There exist AI-based Health tools like “Babylon Health” and “Ada check your health”.</a:t>
            </a:r>
          </a:p>
        </p:txBody>
      </p:sp>
      <p:grpSp>
        <p:nvGrpSpPr>
          <p:cNvPr id="9223" name="Group 7"/>
          <p:cNvGrpSpPr>
            <a:grpSpLocks/>
          </p:cNvGrpSpPr>
          <p:nvPr/>
        </p:nvGrpSpPr>
        <p:grpSpPr bwMode="auto">
          <a:xfrm>
            <a:off x="609600" y="3275013"/>
            <a:ext cx="7772400" cy="1677987"/>
            <a:chOff x="962243" y="2615322"/>
            <a:chExt cx="7772400" cy="1678615"/>
          </a:xfrm>
        </p:grpSpPr>
        <p:sp>
          <p:nvSpPr>
            <p:cNvPr id="10" name="Google Shape;263;p30"/>
            <p:cNvSpPr/>
            <p:nvPr/>
          </p:nvSpPr>
          <p:spPr>
            <a:xfrm>
              <a:off x="962243" y="2643908"/>
              <a:ext cx="447675" cy="447843"/>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dirty="0">
                <a:solidFill>
                  <a:srgbClr val="000000"/>
                </a:solidFill>
                <a:latin typeface="+mn-lt"/>
                <a:ea typeface="Cambria" panose="02040503050406030204" pitchFamily="18" charset="0"/>
                <a:cs typeface="Arial"/>
                <a:sym typeface="Arial"/>
              </a:endParaRPr>
            </a:p>
          </p:txBody>
        </p:sp>
        <p:sp>
          <p:nvSpPr>
            <p:cNvPr id="11" name="Google Shape;263;p30"/>
            <p:cNvSpPr/>
            <p:nvPr/>
          </p:nvSpPr>
          <p:spPr>
            <a:xfrm>
              <a:off x="2527518" y="2637555"/>
              <a:ext cx="447675" cy="447843"/>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mn-lt"/>
                <a:ea typeface="Cambria" panose="02040503050406030204" pitchFamily="18" charset="0"/>
                <a:cs typeface="Arial"/>
                <a:sym typeface="Arial"/>
              </a:endParaRPr>
            </a:p>
          </p:txBody>
        </p:sp>
        <p:sp>
          <p:nvSpPr>
            <p:cNvPr id="12" name="Google Shape;263;p30"/>
            <p:cNvSpPr/>
            <p:nvPr/>
          </p:nvSpPr>
          <p:spPr>
            <a:xfrm>
              <a:off x="4088031" y="2632791"/>
              <a:ext cx="447675" cy="447843"/>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mn-lt"/>
                <a:ea typeface="Cambria" panose="02040503050406030204" pitchFamily="18" charset="0"/>
                <a:cs typeface="Arial"/>
                <a:sym typeface="Arial"/>
              </a:endParaRPr>
            </a:p>
          </p:txBody>
        </p:sp>
        <p:grpSp>
          <p:nvGrpSpPr>
            <p:cNvPr id="9227" name="Group 12"/>
            <p:cNvGrpSpPr>
              <a:grpSpLocks/>
            </p:cNvGrpSpPr>
            <p:nvPr/>
          </p:nvGrpSpPr>
          <p:grpSpPr bwMode="auto">
            <a:xfrm>
              <a:off x="1071528" y="3092850"/>
              <a:ext cx="1948115" cy="797124"/>
              <a:chOff x="-170710" y="3740398"/>
              <a:chExt cx="2400600" cy="819836"/>
            </a:xfrm>
          </p:grpSpPr>
          <p:sp>
            <p:nvSpPr>
              <p:cNvPr id="32" name="Google Shape;241;p30"/>
              <p:cNvSpPr txBox="1">
                <a:spLocks/>
              </p:cNvSpPr>
              <p:nvPr/>
            </p:nvSpPr>
            <p:spPr>
              <a:xfrm>
                <a:off x="-170398" y="3740900"/>
                <a:ext cx="2400288" cy="447536"/>
              </a:xfrm>
              <a:prstGeom prst="rect">
                <a:avLst/>
              </a:prstGeom>
              <a:noFill/>
              <a:ln>
                <a:noFill/>
              </a:ln>
            </p:spPr>
            <p:txBody>
              <a:bodyPr spcFirstLastPara="1" lIns="91425" tIns="91425" rIns="91425" bIns="91425" anchor="b"/>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9pPr>
              </a:lstStyle>
              <a:p>
                <a:pPr algn="ctr" eaLnBrk="1" fontAlgn="auto" hangingPunct="1">
                  <a:buClr>
                    <a:srgbClr val="000000"/>
                  </a:buClr>
                  <a:defRPr/>
                </a:pPr>
                <a:r>
                  <a:rPr lang="en-US" sz="1400" kern="0" dirty="0">
                    <a:solidFill>
                      <a:srgbClr val="000000"/>
                    </a:solidFill>
                    <a:latin typeface="+mn-lt"/>
                    <a:ea typeface="Cambria" panose="02040503050406030204" pitchFamily="18" charset="0"/>
                  </a:rPr>
                  <a:t>PREDICTIONS</a:t>
                </a:r>
                <a:r>
                  <a:rPr lang="en-US" sz="2000" kern="0" dirty="0">
                    <a:solidFill>
                      <a:srgbClr val="000000"/>
                    </a:solidFill>
                    <a:latin typeface="+mn-lt"/>
                    <a:ea typeface="Cambria" panose="02040503050406030204" pitchFamily="18" charset="0"/>
                  </a:rPr>
                  <a:t> </a:t>
                </a:r>
              </a:p>
            </p:txBody>
          </p:sp>
          <p:sp>
            <p:nvSpPr>
              <p:cNvPr id="33" name="Google Shape;242;p30"/>
              <p:cNvSpPr txBox="1">
                <a:spLocks/>
              </p:cNvSpPr>
              <p:nvPr/>
            </p:nvSpPr>
            <p:spPr>
              <a:xfrm>
                <a:off x="-45200" y="3994069"/>
                <a:ext cx="2054037" cy="566769"/>
              </a:xfrm>
              <a:prstGeom prst="rect">
                <a:avLst/>
              </a:prstGeom>
              <a:noFill/>
              <a:ln>
                <a:noFill/>
              </a:ln>
            </p:spPr>
            <p:txBody>
              <a:bodyPr spcFirstLastPara="1" lIns="91425" tIns="91425" rIns="91425" bIns="91425"/>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ctr" eaLnBrk="1" fontAlgn="auto" hangingPunct="1">
                  <a:buClr>
                    <a:srgbClr val="000000"/>
                  </a:buClr>
                  <a:buSzPts val="1100"/>
                  <a:buFont typeface="Arial"/>
                  <a:buNone/>
                  <a:defRPr/>
                </a:pPr>
                <a:r>
                  <a:rPr lang="en-US" sz="1050" kern="0" dirty="0">
                    <a:solidFill>
                      <a:srgbClr val="000000"/>
                    </a:solidFill>
                    <a:latin typeface="+mn-lt"/>
                    <a:ea typeface="Cambria" panose="02040503050406030204" pitchFamily="18" charset="0"/>
                  </a:rPr>
                  <a:t>Lacks the accuracy where multiple symptoms overlaps using Deep Learning Models such as CNN, RNN</a:t>
                </a:r>
              </a:p>
            </p:txBody>
          </p:sp>
        </p:grpSp>
        <p:grpSp>
          <p:nvGrpSpPr>
            <p:cNvPr id="9228" name="Group 13"/>
            <p:cNvGrpSpPr>
              <a:grpSpLocks/>
            </p:cNvGrpSpPr>
            <p:nvPr/>
          </p:nvGrpSpPr>
          <p:grpSpPr bwMode="auto">
            <a:xfrm>
              <a:off x="2943443" y="3081434"/>
              <a:ext cx="1948115" cy="786491"/>
              <a:chOff x="-13444" y="3751334"/>
              <a:chExt cx="2400600" cy="808900"/>
            </a:xfrm>
          </p:grpSpPr>
          <p:sp>
            <p:nvSpPr>
              <p:cNvPr id="30" name="Google Shape;241;p30"/>
              <p:cNvSpPr txBox="1">
                <a:spLocks/>
              </p:cNvSpPr>
              <p:nvPr/>
            </p:nvSpPr>
            <p:spPr>
              <a:xfrm>
                <a:off x="-13444" y="3752144"/>
                <a:ext cx="2400289" cy="447536"/>
              </a:xfrm>
              <a:prstGeom prst="rect">
                <a:avLst/>
              </a:prstGeom>
              <a:noFill/>
              <a:ln>
                <a:noFill/>
              </a:ln>
            </p:spPr>
            <p:txBody>
              <a:bodyPr spcFirstLastPara="1" lIns="91425" tIns="91425" rIns="91425" bIns="91425" anchor="b"/>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9pPr>
              </a:lstStyle>
              <a:p>
                <a:pPr algn="ctr" eaLnBrk="1" fontAlgn="auto" hangingPunct="1">
                  <a:buClr>
                    <a:srgbClr val="000000"/>
                  </a:buClr>
                  <a:defRPr/>
                </a:pPr>
                <a:r>
                  <a:rPr lang="en-US" sz="1400" kern="0" dirty="0">
                    <a:solidFill>
                      <a:srgbClr val="000000"/>
                    </a:solidFill>
                    <a:latin typeface="+mn-lt"/>
                    <a:ea typeface="Cambria" panose="02040503050406030204" pitchFamily="18" charset="0"/>
                  </a:rPr>
                  <a:t>TECHNOLOGIES</a:t>
                </a:r>
                <a:r>
                  <a:rPr lang="en-US" sz="2000" kern="0" dirty="0">
                    <a:solidFill>
                      <a:srgbClr val="000000"/>
                    </a:solidFill>
                    <a:latin typeface="+mn-lt"/>
                    <a:ea typeface="Cambria" panose="02040503050406030204" pitchFamily="18" charset="0"/>
                  </a:rPr>
                  <a:t> </a:t>
                </a:r>
              </a:p>
            </p:txBody>
          </p:sp>
          <p:sp>
            <p:nvSpPr>
              <p:cNvPr id="31" name="Google Shape;242;p30"/>
              <p:cNvSpPr txBox="1">
                <a:spLocks/>
              </p:cNvSpPr>
              <p:nvPr/>
            </p:nvSpPr>
            <p:spPr>
              <a:xfrm>
                <a:off x="111754" y="3995511"/>
                <a:ext cx="2054037" cy="565136"/>
              </a:xfrm>
              <a:prstGeom prst="rect">
                <a:avLst/>
              </a:prstGeom>
              <a:noFill/>
              <a:ln>
                <a:noFill/>
              </a:ln>
            </p:spPr>
            <p:txBody>
              <a:bodyPr spcFirstLastPara="1" lIns="91425" tIns="91425" rIns="91425" bIns="91425"/>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ctr" eaLnBrk="1" fontAlgn="auto" hangingPunct="1">
                  <a:buClr>
                    <a:srgbClr val="000000"/>
                  </a:buClr>
                  <a:buSzPts val="1100"/>
                  <a:buFont typeface="Arial"/>
                  <a:buNone/>
                  <a:defRPr/>
                </a:pPr>
                <a:r>
                  <a:rPr lang="en-US" sz="1050" kern="0" dirty="0">
                    <a:solidFill>
                      <a:srgbClr val="000000"/>
                    </a:solidFill>
                    <a:latin typeface="+mn-lt"/>
                    <a:ea typeface="Cambria" panose="02040503050406030204" pitchFamily="18" charset="0"/>
                  </a:rPr>
                  <a:t>Lack of NLP models that are used for text analysis and document summarization</a:t>
                </a:r>
              </a:p>
            </p:txBody>
          </p:sp>
        </p:grpSp>
        <p:pic>
          <p:nvPicPr>
            <p:cNvPr id="9229" name="Picture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9262" y="2724396"/>
              <a:ext cx="268445" cy="26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37586" y="2717222"/>
              <a:ext cx="272831" cy="27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31" name="Group 17"/>
            <p:cNvGrpSpPr>
              <a:grpSpLocks/>
            </p:cNvGrpSpPr>
            <p:nvPr/>
          </p:nvGrpSpPr>
          <p:grpSpPr bwMode="auto">
            <a:xfrm>
              <a:off x="4772243" y="2623074"/>
              <a:ext cx="1948115" cy="1247595"/>
              <a:chOff x="4603970" y="2623074"/>
              <a:chExt cx="1948115" cy="1247595"/>
            </a:xfrm>
          </p:grpSpPr>
          <p:sp>
            <p:nvSpPr>
              <p:cNvPr id="25" name="Google Shape;247;p30"/>
              <p:cNvSpPr/>
              <p:nvPr/>
            </p:nvSpPr>
            <p:spPr>
              <a:xfrm>
                <a:off x="5502495" y="2623262"/>
                <a:ext cx="447675" cy="447843"/>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dirty="0">
                  <a:solidFill>
                    <a:srgbClr val="000000"/>
                  </a:solidFill>
                  <a:latin typeface="+mn-lt"/>
                  <a:ea typeface="Cambria" panose="02040503050406030204" pitchFamily="18" charset="0"/>
                  <a:cs typeface="Arial"/>
                  <a:sym typeface="Arial"/>
                </a:endParaRPr>
              </a:p>
            </p:txBody>
          </p:sp>
          <p:grpSp>
            <p:nvGrpSpPr>
              <p:cNvPr id="9239" name="Group 25"/>
              <p:cNvGrpSpPr>
                <a:grpSpLocks/>
              </p:cNvGrpSpPr>
              <p:nvPr/>
            </p:nvGrpSpPr>
            <p:grpSpPr bwMode="auto">
              <a:xfrm>
                <a:off x="4603970" y="3071995"/>
                <a:ext cx="1948115" cy="798674"/>
                <a:chOff x="88668" y="3757360"/>
                <a:chExt cx="2400600" cy="821430"/>
              </a:xfrm>
            </p:grpSpPr>
            <p:sp>
              <p:nvSpPr>
                <p:cNvPr id="28" name="Google Shape;241;p30"/>
                <p:cNvSpPr txBox="1">
                  <a:spLocks/>
                </p:cNvSpPr>
                <p:nvPr/>
              </p:nvSpPr>
              <p:spPr>
                <a:xfrm>
                  <a:off x="88668" y="3741745"/>
                  <a:ext cx="2400289" cy="447536"/>
                </a:xfrm>
                <a:prstGeom prst="rect">
                  <a:avLst/>
                </a:prstGeom>
                <a:noFill/>
                <a:ln>
                  <a:noFill/>
                </a:ln>
              </p:spPr>
              <p:txBody>
                <a:bodyPr spcFirstLastPara="1" lIns="91425" tIns="91425" rIns="91425" bIns="91425" anchor="b"/>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9pPr>
                </a:lstStyle>
                <a:p>
                  <a:pPr algn="ctr" eaLnBrk="1" fontAlgn="auto" hangingPunct="1">
                    <a:buClr>
                      <a:srgbClr val="000000"/>
                    </a:buClr>
                    <a:defRPr/>
                  </a:pPr>
                  <a:r>
                    <a:rPr lang="en-US" sz="1400" kern="0" dirty="0">
                      <a:solidFill>
                        <a:srgbClr val="000000"/>
                      </a:solidFill>
                      <a:latin typeface="+mn-lt"/>
                      <a:ea typeface="Cambria" panose="02040503050406030204" pitchFamily="18" charset="0"/>
                    </a:rPr>
                    <a:t>DISEASES</a:t>
                  </a:r>
                  <a:r>
                    <a:rPr lang="en-US" sz="2000" kern="0" dirty="0">
                      <a:solidFill>
                        <a:srgbClr val="000000"/>
                      </a:solidFill>
                      <a:latin typeface="+mn-lt"/>
                      <a:ea typeface="Cambria" panose="02040503050406030204" pitchFamily="18" charset="0"/>
                    </a:rPr>
                    <a:t> </a:t>
                  </a:r>
                </a:p>
              </p:txBody>
            </p:sp>
            <p:sp>
              <p:nvSpPr>
                <p:cNvPr id="29" name="Google Shape;242;p30"/>
                <p:cNvSpPr txBox="1">
                  <a:spLocks/>
                </p:cNvSpPr>
                <p:nvPr/>
              </p:nvSpPr>
              <p:spPr>
                <a:xfrm>
                  <a:off x="217779" y="3996546"/>
                  <a:ext cx="2054037" cy="581470"/>
                </a:xfrm>
                <a:prstGeom prst="rect">
                  <a:avLst/>
                </a:prstGeom>
                <a:noFill/>
                <a:ln>
                  <a:noFill/>
                </a:ln>
              </p:spPr>
              <p:txBody>
                <a:bodyPr spcFirstLastPara="1" lIns="91425" tIns="91425" rIns="91425" bIns="91425"/>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ctr" eaLnBrk="1" fontAlgn="auto" hangingPunct="1">
                    <a:buClr>
                      <a:srgbClr val="000000"/>
                    </a:buClr>
                    <a:buSzPts val="1100"/>
                    <a:buFont typeface="Arial"/>
                    <a:buNone/>
                    <a:defRPr/>
                  </a:pPr>
                  <a:r>
                    <a:rPr lang="en-US" sz="1050" kern="0" dirty="0">
                      <a:solidFill>
                        <a:srgbClr val="000000"/>
                      </a:solidFill>
                      <a:latin typeface="+mn-lt"/>
                      <a:ea typeface="Cambria" panose="02040503050406030204" pitchFamily="18" charset="0"/>
                    </a:rPr>
                    <a:t>Limited to physical health conditions and lack treatment plans and recommendations.</a:t>
                  </a:r>
                </a:p>
              </p:txBody>
            </p:sp>
          </p:grpSp>
          <p:pic>
            <p:nvPicPr>
              <p:cNvPr id="9240" name="Picture 2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9862" y="2713609"/>
                <a:ext cx="290324" cy="29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32" name="Group 18"/>
            <p:cNvGrpSpPr>
              <a:grpSpLocks/>
            </p:cNvGrpSpPr>
            <p:nvPr/>
          </p:nvGrpSpPr>
          <p:grpSpPr bwMode="auto">
            <a:xfrm>
              <a:off x="6487892" y="2615322"/>
              <a:ext cx="2246751" cy="1678615"/>
              <a:chOff x="6573617" y="2615322"/>
              <a:chExt cx="2246751" cy="1678615"/>
            </a:xfrm>
          </p:grpSpPr>
          <p:sp>
            <p:nvSpPr>
              <p:cNvPr id="20" name="Google Shape;254;p30"/>
              <p:cNvSpPr/>
              <p:nvPr/>
            </p:nvSpPr>
            <p:spPr>
              <a:xfrm>
                <a:off x="7343993" y="2615322"/>
                <a:ext cx="447675" cy="447843"/>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mn-lt"/>
                  <a:ea typeface="Cambria" panose="02040503050406030204" pitchFamily="18" charset="0"/>
                  <a:cs typeface="Arial"/>
                  <a:sym typeface="Arial"/>
                </a:endParaRPr>
              </a:p>
            </p:txBody>
          </p:sp>
          <p:grpSp>
            <p:nvGrpSpPr>
              <p:cNvPr id="9234" name="Group 20"/>
              <p:cNvGrpSpPr>
                <a:grpSpLocks/>
              </p:cNvGrpSpPr>
              <p:nvPr/>
            </p:nvGrpSpPr>
            <p:grpSpPr bwMode="auto">
              <a:xfrm>
                <a:off x="6573617" y="3054413"/>
                <a:ext cx="2246751" cy="1239524"/>
                <a:chOff x="164596" y="3774665"/>
                <a:chExt cx="2768600" cy="1274845"/>
              </a:xfrm>
            </p:grpSpPr>
            <p:sp>
              <p:nvSpPr>
                <p:cNvPr id="23" name="Google Shape;241;p30"/>
                <p:cNvSpPr txBox="1">
                  <a:spLocks/>
                </p:cNvSpPr>
                <p:nvPr/>
              </p:nvSpPr>
              <p:spPr>
                <a:xfrm>
                  <a:off x="165137" y="3773866"/>
                  <a:ext cx="2768059" cy="735007"/>
                </a:xfrm>
                <a:prstGeom prst="rect">
                  <a:avLst/>
                </a:prstGeom>
                <a:noFill/>
                <a:ln>
                  <a:noFill/>
                </a:ln>
              </p:spPr>
              <p:txBody>
                <a:bodyPr spcFirstLastPara="1" lIns="91425" tIns="91425" rIns="91425" bIns="91425" anchor="b"/>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2600"/>
                    <a:buFont typeface="Sarala"/>
                    <a:buNone/>
                    <a:defRPr sz="3500" b="1" i="0" u="none" strike="noStrike" cap="none">
                      <a:solidFill>
                        <a:schemeClr val="dk1"/>
                      </a:solidFill>
                      <a:latin typeface="Sarala"/>
                      <a:ea typeface="Sarala"/>
                      <a:cs typeface="Sarala"/>
                      <a:sym typeface="Sarala"/>
                    </a:defRPr>
                  </a:lvl1pPr>
                  <a:lvl2pPr marR="0" lvl="1"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2pPr>
                  <a:lvl3pPr marR="0" lvl="2"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3pPr>
                  <a:lvl4pPr marR="0" lvl="3"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4pPr>
                  <a:lvl5pPr marR="0" lvl="4"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5pPr>
                  <a:lvl6pPr marR="0" lvl="5"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6pPr>
                  <a:lvl7pPr marR="0" lvl="6"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7pPr>
                  <a:lvl8pPr marR="0" lvl="7"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8pPr>
                  <a:lvl9pPr marR="0" lvl="8" algn="l" rtl="0">
                    <a:lnSpc>
                      <a:spcPct val="100000"/>
                    </a:lnSpc>
                    <a:spcBef>
                      <a:spcPts val="0"/>
                    </a:spcBef>
                    <a:spcAft>
                      <a:spcPts val="0"/>
                    </a:spcAft>
                    <a:buClr>
                      <a:schemeClr val="dk2"/>
                    </a:buClr>
                    <a:buSzPts val="2400"/>
                    <a:buFont typeface="Sarala"/>
                    <a:buNone/>
                    <a:defRPr sz="2400" b="0" i="0" u="none" strike="noStrike" cap="none">
                      <a:solidFill>
                        <a:schemeClr val="dk2"/>
                      </a:solidFill>
                      <a:latin typeface="Sarala"/>
                      <a:ea typeface="Sarala"/>
                      <a:cs typeface="Sarala"/>
                      <a:sym typeface="Sarala"/>
                    </a:defRPr>
                  </a:lvl9pPr>
                </a:lstStyle>
                <a:p>
                  <a:pPr algn="ctr" eaLnBrk="1" fontAlgn="auto" hangingPunct="1">
                    <a:buClr>
                      <a:srgbClr val="000000"/>
                    </a:buClr>
                    <a:defRPr/>
                  </a:pPr>
                  <a:endParaRPr lang="en-US" sz="1400" kern="0" dirty="0">
                    <a:solidFill>
                      <a:srgbClr val="000000"/>
                    </a:solidFill>
                    <a:latin typeface="+mn-lt"/>
                    <a:ea typeface="Cambria" panose="02040503050406030204" pitchFamily="18" charset="0"/>
                  </a:endParaRPr>
                </a:p>
                <a:p>
                  <a:pPr algn="ctr" eaLnBrk="1" fontAlgn="auto" hangingPunct="1">
                    <a:buClr>
                      <a:srgbClr val="000000"/>
                    </a:buClr>
                    <a:defRPr/>
                  </a:pPr>
                  <a:endParaRPr lang="en-US" sz="1400" kern="0" dirty="0">
                    <a:solidFill>
                      <a:srgbClr val="000000"/>
                    </a:solidFill>
                    <a:latin typeface="+mn-lt"/>
                    <a:ea typeface="Cambria" panose="02040503050406030204" pitchFamily="18" charset="0"/>
                  </a:endParaRPr>
                </a:p>
                <a:p>
                  <a:pPr algn="ctr" eaLnBrk="1" fontAlgn="auto" hangingPunct="1">
                    <a:buClr>
                      <a:srgbClr val="000000"/>
                    </a:buClr>
                    <a:defRPr/>
                  </a:pPr>
                  <a:r>
                    <a:rPr lang="en-US" sz="1400" kern="0" dirty="0">
                      <a:solidFill>
                        <a:srgbClr val="000000"/>
                      </a:solidFill>
                      <a:latin typeface="+mn-lt"/>
                      <a:ea typeface="Cambria" panose="02040503050406030204" pitchFamily="18" charset="0"/>
                    </a:rPr>
                    <a:t>GENERATIVE AI SOLUTIONS</a:t>
                  </a:r>
                  <a:r>
                    <a:rPr lang="en-US" sz="2000" kern="0" dirty="0">
                      <a:solidFill>
                        <a:srgbClr val="000000"/>
                      </a:solidFill>
                      <a:latin typeface="+mn-lt"/>
                      <a:ea typeface="Cambria" panose="02040503050406030204" pitchFamily="18" charset="0"/>
                    </a:rPr>
                    <a:t> </a:t>
                  </a:r>
                </a:p>
              </p:txBody>
            </p:sp>
            <p:sp>
              <p:nvSpPr>
                <p:cNvPr id="24" name="Google Shape;242;p30"/>
                <p:cNvSpPr txBox="1">
                  <a:spLocks/>
                </p:cNvSpPr>
                <p:nvPr/>
              </p:nvSpPr>
              <p:spPr>
                <a:xfrm>
                  <a:off x="304028" y="4296537"/>
                  <a:ext cx="2368990" cy="752973"/>
                </a:xfrm>
                <a:prstGeom prst="rect">
                  <a:avLst/>
                </a:prstGeom>
                <a:noFill/>
                <a:ln>
                  <a:noFill/>
                </a:ln>
              </p:spPr>
              <p:txBody>
                <a:bodyPr spcFirstLastPara="1" lIns="91425" tIns="91425" rIns="91425" bIns="91425"/>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800"/>
                    <a:buFont typeface="Montserrat"/>
                    <a:buNone/>
                    <a:defRPr sz="1800" b="0" i="0" u="none" strike="noStrike" cap="none">
                      <a:solidFill>
                        <a:schemeClr val="dk1"/>
                      </a:solidFill>
                      <a:latin typeface="Montserrat"/>
                      <a:ea typeface="Montserrat"/>
                      <a:cs typeface="Montserrat"/>
                      <a:sym typeface="Montserrat"/>
                    </a:defRPr>
                  </a:lvl9pPr>
                </a:lstStyle>
                <a:p>
                  <a:pPr marL="0" indent="0" algn="ctr" eaLnBrk="1" fontAlgn="auto" hangingPunct="1">
                    <a:buClr>
                      <a:srgbClr val="000000"/>
                    </a:buClr>
                    <a:buSzPts val="1100"/>
                    <a:defRPr/>
                  </a:pPr>
                  <a:r>
                    <a:rPr lang="en-US" sz="1050" kern="0" dirty="0">
                      <a:solidFill>
                        <a:srgbClr val="000000"/>
                      </a:solidFill>
                      <a:latin typeface="+mn-lt"/>
                      <a:ea typeface="Cambria" panose="02040503050406030204" pitchFamily="18" charset="0"/>
                    </a:rPr>
                    <a:t>Use of Deep Learning models like generative adversarial networks (GANS)  to create synthetic data that mimics real patient data </a:t>
                  </a:r>
                </a:p>
                <a:p>
                  <a:pPr marL="0" indent="0" algn="ctr" eaLnBrk="1" fontAlgn="auto" hangingPunct="1">
                    <a:buClr>
                      <a:srgbClr val="000000"/>
                    </a:buClr>
                    <a:buSzPts val="1100"/>
                    <a:defRPr/>
                  </a:pPr>
                  <a:endParaRPr lang="en-US" sz="1050" kern="0" dirty="0">
                    <a:solidFill>
                      <a:srgbClr val="000000"/>
                    </a:solidFill>
                    <a:latin typeface="+mn-lt"/>
                    <a:ea typeface="Cambria" panose="02040503050406030204" pitchFamily="18" charset="0"/>
                  </a:endParaRPr>
                </a:p>
              </p:txBody>
            </p:sp>
          </p:grpSp>
          <p:pic>
            <p:nvPicPr>
              <p:cNvPr id="9235"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3215" y="2707468"/>
                <a:ext cx="303672" cy="2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AB799AF-EF1C-4F07-9682-2D629691F771}" type="datetime1">
              <a:rPr lang="en-US" altLang="en-US" smtClean="0"/>
              <a:pPr/>
              <a:t>3/8/2025</a:t>
            </a:fld>
            <a:endParaRPr lang="en-US" altLang="en-US"/>
          </a:p>
        </p:txBody>
      </p:sp>
      <p:sp>
        <p:nvSpPr>
          <p:cNvPr id="10243"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0244"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DB640E-1481-4718-8A08-F97BF0394607}" type="slidenum">
              <a:rPr lang="en-US" altLang="en-US"/>
              <a:pPr/>
              <a:t>6</a:t>
            </a:fld>
            <a:endParaRPr lang="en-US" altLang="en-US"/>
          </a:p>
        </p:txBody>
      </p:sp>
      <p:sp>
        <p:nvSpPr>
          <p:cNvPr id="8197" name="Rectangle 2"/>
          <p:cNvSpPr>
            <a:spLocks noGrp="1" noChangeArrowheads="1"/>
          </p:cNvSpPr>
          <p:nvPr>
            <p:ph type="title"/>
          </p:nvPr>
        </p:nvSpPr>
        <p:spPr/>
        <p:txBody>
          <a:bodyPr/>
          <a:lstStyle/>
          <a:p>
            <a:pPr eaLnBrk="1" hangingPunct="1">
              <a:defRPr/>
            </a:pPr>
            <a:r>
              <a:rPr lang="en-US" altLang="en-US" dirty="0">
                <a:latin typeface="+mn-lt"/>
                <a:ea typeface="Cambria" panose="02040503050406030204" pitchFamily="18" charset="0"/>
              </a:rPr>
              <a:t>Objectives</a:t>
            </a:r>
          </a:p>
        </p:txBody>
      </p:sp>
      <p:grpSp>
        <p:nvGrpSpPr>
          <p:cNvPr id="10246" name="Group 1"/>
          <p:cNvGrpSpPr>
            <a:grpSpLocks/>
          </p:cNvGrpSpPr>
          <p:nvPr/>
        </p:nvGrpSpPr>
        <p:grpSpPr bwMode="auto">
          <a:xfrm>
            <a:off x="685800" y="1841500"/>
            <a:ext cx="8315325" cy="3830638"/>
            <a:chOff x="828137" y="1898874"/>
            <a:chExt cx="8315863" cy="3831036"/>
          </a:xfrm>
        </p:grpSpPr>
        <p:sp>
          <p:nvSpPr>
            <p:cNvPr id="31" name="Google Shape;389;p38"/>
            <p:cNvSpPr txBox="1">
              <a:spLocks/>
            </p:cNvSpPr>
            <p:nvPr/>
          </p:nvSpPr>
          <p:spPr bwMode="auto">
            <a:xfrm>
              <a:off x="847188" y="2116385"/>
              <a:ext cx="2190892" cy="447722"/>
            </a:xfrm>
            <a:prstGeom prst="rect">
              <a:avLst/>
            </a:prstGeom>
            <a:noFill/>
            <a:ln>
              <a:noFill/>
            </a:ln>
            <a:effectLst/>
          </p:spPr>
          <p:txBody>
            <a:bodyPr spcFirstLastPara="1" lIns="91425" tIns="91425" rIns="91425" bIns="91425" anchor="ct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pPr>
                <a:defRPr/>
              </a:pPr>
              <a:r>
                <a:rPr lang="en-US" sz="1400" dirty="0">
                  <a:latin typeface="+mn-lt"/>
                  <a:ea typeface="Cambria" panose="02040503050406030204" pitchFamily="18" charset="0"/>
                </a:rPr>
                <a:t>AI-POWERED DIAGNOSTIC TOOL</a:t>
              </a:r>
              <a:br>
                <a:rPr lang="en-US" sz="1400" dirty="0">
                  <a:latin typeface="+mn-lt"/>
                  <a:ea typeface="Cambria" panose="02040503050406030204" pitchFamily="18" charset="0"/>
                </a:rPr>
              </a:br>
              <a:endParaRPr lang="en-US" sz="1400" dirty="0">
                <a:latin typeface="+mn-lt"/>
              </a:endParaRPr>
            </a:p>
          </p:txBody>
        </p:sp>
        <p:sp>
          <p:nvSpPr>
            <p:cNvPr id="10248" name="Google Shape;390;p38"/>
            <p:cNvSpPr txBox="1">
              <a:spLocks/>
            </p:cNvSpPr>
            <p:nvPr/>
          </p:nvSpPr>
          <p:spPr bwMode="auto">
            <a:xfrm>
              <a:off x="838489" y="2126439"/>
              <a:ext cx="2190900" cy="56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91425" rIns="91425" bIns="9142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SzPct val="70000"/>
                <a:buFont typeface="Wingdings" panose="05000000000000000000" pitchFamily="2" charset="2"/>
                <a:buNone/>
              </a:pPr>
              <a:endParaRPr lang="en-US" altLang="en-US" sz="1200">
                <a:ea typeface="Cambria" panose="02040503050406030204" pitchFamily="18" charset="0"/>
                <a:cs typeface="Cambria" panose="02040503050406030204" pitchFamily="18" charset="0"/>
              </a:endParaRPr>
            </a:p>
            <a:p>
              <a:pPr>
                <a:spcBef>
                  <a:spcPct val="20000"/>
                </a:spcBef>
                <a:buClr>
                  <a:schemeClr val="tx2"/>
                </a:buClr>
                <a:buSzPct val="70000"/>
                <a:buFont typeface="Wingdings" panose="05000000000000000000" pitchFamily="2" charset="2"/>
                <a:buNone/>
              </a:pPr>
              <a:r>
                <a:rPr lang="en-US" altLang="en-US" sz="1200">
                  <a:ea typeface="Cambria" panose="02040503050406030204" pitchFamily="18" charset="0"/>
                  <a:cs typeface="Cambria" panose="02040503050406030204" pitchFamily="18" charset="0"/>
                </a:rPr>
                <a:t>A generative AI model trained on DSM-5 guidelines to analyze patient input and provide potential diagnoses.</a:t>
              </a:r>
            </a:p>
            <a:p>
              <a:pPr algn="r">
                <a:buClr>
                  <a:schemeClr val="tx2"/>
                </a:buClr>
                <a:buSzPct val="70000"/>
                <a:buFont typeface="Wingdings" panose="05000000000000000000" pitchFamily="2" charset="2"/>
                <a:buNone/>
              </a:pPr>
              <a:endParaRPr lang="en-US" altLang="en-US" sz="3000"/>
            </a:p>
          </p:txBody>
        </p:sp>
        <p:sp>
          <p:nvSpPr>
            <p:cNvPr id="33" name="Google Shape;391;p38"/>
            <p:cNvSpPr txBox="1">
              <a:spLocks/>
            </p:cNvSpPr>
            <p:nvPr/>
          </p:nvSpPr>
          <p:spPr>
            <a:xfrm>
              <a:off x="828137" y="3364289"/>
              <a:ext cx="2190892" cy="447722"/>
            </a:xfrm>
            <a:prstGeom prst="rect">
              <a:avLst/>
            </a:prstGeom>
          </p:spPr>
          <p:txBody>
            <a:bodyPr spcFirstLastPara="1" lIns="91425" tIns="91425" rIns="91425" bIns="91425" anchor="ct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pPr>
                <a:defRPr/>
              </a:pPr>
              <a:r>
                <a:rPr lang="en-US" sz="1400" dirty="0">
                  <a:latin typeface="+mn-lt"/>
                  <a:ea typeface="Cambria" panose="02040503050406030204" pitchFamily="18" charset="0"/>
                </a:rPr>
                <a:t>DETAILED REPORTS</a:t>
              </a:r>
            </a:p>
          </p:txBody>
        </p:sp>
        <p:sp>
          <p:nvSpPr>
            <p:cNvPr id="10250" name="Google Shape;392;p38"/>
            <p:cNvSpPr txBox="1">
              <a:spLocks noChangeArrowheads="1"/>
            </p:cNvSpPr>
            <p:nvPr/>
          </p:nvSpPr>
          <p:spPr bwMode="auto">
            <a:xfrm>
              <a:off x="838489" y="3671594"/>
              <a:ext cx="2190900" cy="5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SzPct val="70000"/>
                <a:buFont typeface="Wingdings" panose="05000000000000000000" pitchFamily="2" charset="2"/>
                <a:buNone/>
              </a:pPr>
              <a:r>
                <a:rPr lang="en-US" altLang="en-US" sz="1200">
                  <a:ea typeface="Cambria" panose="02040503050406030204" pitchFamily="18" charset="0"/>
                  <a:cs typeface="Cambria" panose="02040503050406030204" pitchFamily="18" charset="0"/>
                </a:rPr>
                <a:t>Automatic generation of comprehensive diagnostic reports in PDF or other formats.</a:t>
              </a:r>
            </a:p>
            <a:p>
              <a:pPr algn="r">
                <a:buClr>
                  <a:schemeClr val="tx2"/>
                </a:buClr>
                <a:buSzPct val="70000"/>
                <a:buFont typeface="Wingdings" panose="05000000000000000000" pitchFamily="2" charset="2"/>
                <a:buNone/>
              </a:pPr>
              <a:endParaRPr lang="en-US" altLang="en-US" sz="3000"/>
            </a:p>
          </p:txBody>
        </p:sp>
        <p:sp>
          <p:nvSpPr>
            <p:cNvPr id="35" name="Google Shape;393;p38"/>
            <p:cNvSpPr txBox="1">
              <a:spLocks/>
            </p:cNvSpPr>
            <p:nvPr/>
          </p:nvSpPr>
          <p:spPr>
            <a:xfrm>
              <a:off x="5944981" y="1898874"/>
              <a:ext cx="2394105" cy="447722"/>
            </a:xfrm>
            <a:prstGeom prst="rect">
              <a:avLst/>
            </a:prstGeom>
          </p:spPr>
          <p:txBody>
            <a:bodyPr spcFirstLastPara="1" lIns="91425" tIns="91425" rIns="91425" bIns="91425" anchor="ct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pPr>
                <a:defRPr/>
              </a:pPr>
              <a:r>
                <a:rPr lang="en-US" sz="1400" dirty="0">
                  <a:latin typeface="+mn-lt"/>
                  <a:ea typeface="Cambria" panose="02040503050406030204" pitchFamily="18" charset="0"/>
                </a:rPr>
                <a:t>NLP &amp; SPEECH-TO-TEXT</a:t>
              </a:r>
              <a:endParaRPr lang="en-US" sz="1400" dirty="0">
                <a:latin typeface="+mn-lt"/>
              </a:endParaRPr>
            </a:p>
          </p:txBody>
        </p:sp>
        <p:sp>
          <p:nvSpPr>
            <p:cNvPr id="10252" name="Google Shape;394;p38"/>
            <p:cNvSpPr txBox="1">
              <a:spLocks noChangeArrowheads="1"/>
            </p:cNvSpPr>
            <p:nvPr/>
          </p:nvSpPr>
          <p:spPr bwMode="auto">
            <a:xfrm>
              <a:off x="5944564" y="2269948"/>
              <a:ext cx="2190900" cy="5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SzPct val="70000"/>
                <a:buFont typeface="Wingdings" panose="05000000000000000000" pitchFamily="2" charset="2"/>
                <a:buNone/>
              </a:pPr>
              <a:r>
                <a:rPr lang="en-US" altLang="en-US" sz="1200">
                  <a:ea typeface="Cambria" panose="02040503050406030204" pitchFamily="18" charset="0"/>
                  <a:cs typeface="Cambria" panose="02040503050406030204" pitchFamily="18" charset="0"/>
                </a:rPr>
                <a:t>Capabilities to understand and process both written and spoken patient inputs.</a:t>
              </a:r>
            </a:p>
          </p:txBody>
        </p:sp>
        <p:sp>
          <p:nvSpPr>
            <p:cNvPr id="37" name="Google Shape;395;p38"/>
            <p:cNvSpPr txBox="1">
              <a:spLocks/>
            </p:cNvSpPr>
            <p:nvPr/>
          </p:nvSpPr>
          <p:spPr>
            <a:xfrm>
              <a:off x="5944981" y="3321422"/>
              <a:ext cx="2394105" cy="447722"/>
            </a:xfrm>
            <a:prstGeom prst="rect">
              <a:avLst/>
            </a:prstGeom>
          </p:spPr>
          <p:txBody>
            <a:bodyPr spcFirstLastPara="1" lIns="91425" tIns="91425" rIns="91425" bIns="91425" anchor="ctr"/>
            <a:lst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a:lstStyle>
            <a:p>
              <a:pPr>
                <a:defRPr/>
              </a:pPr>
              <a:r>
                <a:rPr lang="en-US" sz="1400" dirty="0">
                  <a:latin typeface="+mn-lt"/>
                  <a:ea typeface="Cambria" panose="02040503050406030204" pitchFamily="18" charset="0"/>
                </a:rPr>
                <a:t>INTERATIVE INTERFACE</a:t>
              </a:r>
            </a:p>
          </p:txBody>
        </p:sp>
        <p:sp>
          <p:nvSpPr>
            <p:cNvPr id="10254" name="Google Shape;396;p38"/>
            <p:cNvSpPr txBox="1">
              <a:spLocks noChangeArrowheads="1"/>
            </p:cNvSpPr>
            <p:nvPr/>
          </p:nvSpPr>
          <p:spPr bwMode="auto">
            <a:xfrm>
              <a:off x="5944564" y="3672225"/>
              <a:ext cx="2190900" cy="5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buClr>
                  <a:schemeClr val="tx2"/>
                </a:buClr>
                <a:buSzPct val="70000"/>
                <a:buFont typeface="Wingdings" panose="05000000000000000000" pitchFamily="2" charset="2"/>
                <a:buNone/>
              </a:pPr>
              <a:r>
                <a:rPr lang="en-US" altLang="en-US" sz="1200">
                  <a:ea typeface="Cambria" panose="02040503050406030204" pitchFamily="18" charset="0"/>
                  <a:cs typeface="Cambria" panose="02040503050406030204" pitchFamily="18" charset="0"/>
                </a:rPr>
                <a:t>A web or mobile application for patients to input data and receive diagnostic suggestions.</a:t>
              </a:r>
            </a:p>
            <a:p>
              <a:pPr>
                <a:buClr>
                  <a:schemeClr val="tx2"/>
                </a:buClr>
                <a:buSzPct val="70000"/>
                <a:buFont typeface="Wingdings" panose="05000000000000000000" pitchFamily="2" charset="2"/>
                <a:buNone/>
              </a:pPr>
              <a:endParaRPr lang="en-US" altLang="en-US" sz="3000"/>
            </a:p>
          </p:txBody>
        </p:sp>
        <p:sp>
          <p:nvSpPr>
            <p:cNvPr id="39" name="Google Shape;398;p38"/>
            <p:cNvSpPr/>
            <p:nvPr/>
          </p:nvSpPr>
          <p:spPr>
            <a:xfrm>
              <a:off x="4678074" y="3327772"/>
              <a:ext cx="882707" cy="882742"/>
            </a:xfrm>
            <a:prstGeom prst="rect">
              <a:avLst/>
            </a:prstGeom>
            <a:solidFill>
              <a:srgbClr val="66999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mn-lt"/>
                <a:cs typeface="Arial"/>
                <a:sym typeface="Arial"/>
              </a:endParaRPr>
            </a:p>
          </p:txBody>
        </p:sp>
        <p:sp>
          <p:nvSpPr>
            <p:cNvPr id="40" name="Google Shape;404;p38"/>
            <p:cNvSpPr/>
            <p:nvPr/>
          </p:nvSpPr>
          <p:spPr>
            <a:xfrm>
              <a:off x="4678074" y="1925865"/>
              <a:ext cx="882707" cy="881154"/>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dirty="0">
                <a:solidFill>
                  <a:srgbClr val="000000"/>
                </a:solidFill>
                <a:latin typeface="+mn-lt"/>
                <a:cs typeface="Arial"/>
                <a:sym typeface="Arial"/>
              </a:endParaRPr>
            </a:p>
          </p:txBody>
        </p:sp>
        <p:sp>
          <p:nvSpPr>
            <p:cNvPr id="41" name="Google Shape;411;p38"/>
            <p:cNvSpPr/>
            <p:nvPr/>
          </p:nvSpPr>
          <p:spPr>
            <a:xfrm>
              <a:off x="3407992" y="3327772"/>
              <a:ext cx="882707" cy="882742"/>
            </a:xfrm>
            <a:prstGeom prst="rect">
              <a:avLst/>
            </a:prstGeom>
            <a:solidFill>
              <a:schemeClr val="accent3"/>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mn-lt"/>
                <a:cs typeface="Arial"/>
                <a:sym typeface="Arial"/>
              </a:endParaRPr>
            </a:p>
          </p:txBody>
        </p:sp>
        <p:sp>
          <p:nvSpPr>
            <p:cNvPr id="42" name="Google Shape;417;p38"/>
            <p:cNvSpPr/>
            <p:nvPr/>
          </p:nvSpPr>
          <p:spPr>
            <a:xfrm>
              <a:off x="3407992" y="1925865"/>
              <a:ext cx="882707" cy="881154"/>
            </a:xfrm>
            <a:prstGeom prst="rect">
              <a:avLst/>
            </a:prstGeom>
            <a:solidFill>
              <a:schemeClr val="accent2"/>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a:solidFill>
                  <a:srgbClr val="000000"/>
                </a:solidFill>
                <a:latin typeface="+mn-lt"/>
                <a:cs typeface="Arial"/>
                <a:sym typeface="Arial"/>
              </a:endParaRPr>
            </a:p>
          </p:txBody>
        </p:sp>
        <p:sp>
          <p:nvSpPr>
            <p:cNvPr id="43" name="Google Shape;391;p38"/>
            <p:cNvSpPr txBox="1">
              <a:spLocks/>
            </p:cNvSpPr>
            <p:nvPr/>
          </p:nvSpPr>
          <p:spPr>
            <a:xfrm>
              <a:off x="828137" y="4850344"/>
              <a:ext cx="2027369" cy="447722"/>
            </a:xfrm>
            <a:prstGeom prst="rect">
              <a:avLst/>
            </a:prstGeom>
            <a:noFill/>
            <a:ln>
              <a:noFill/>
            </a:ln>
          </p:spPr>
          <p:txBody>
            <a:bodyPr spcFirstLastPara="1" lIns="91425" tIns="91425" rIns="91425" bIns="91425" anchor="ct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1800"/>
                <a:buFont typeface="Sarala"/>
                <a:buNone/>
                <a:defRPr sz="2000" b="1" i="0" u="none" strike="noStrike" cap="none">
                  <a:solidFill>
                    <a:schemeClr val="dk2"/>
                  </a:solidFill>
                  <a:latin typeface="Sarala"/>
                  <a:ea typeface="Sarala"/>
                  <a:cs typeface="Sarala"/>
                  <a:sym typeface="Sarala"/>
                </a:defRPr>
              </a:lvl1pPr>
              <a:lvl2pPr marR="0" lvl="1"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2pPr>
              <a:lvl3pPr marR="0" lvl="2"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3pPr>
              <a:lvl4pPr marR="0" lvl="3"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4pPr>
              <a:lvl5pPr marR="0" lvl="4"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5pPr>
              <a:lvl6pPr marR="0" lvl="5"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6pPr>
              <a:lvl7pPr marR="0" lvl="6"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7pPr>
              <a:lvl8pPr marR="0" lvl="7"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8pPr>
              <a:lvl9pPr marR="0" lvl="8"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9pPr>
            </a:lstStyle>
            <a:p>
              <a:pPr algn="l">
                <a:defRPr/>
              </a:pPr>
              <a:r>
                <a:rPr lang="en-US" sz="1400" dirty="0">
                  <a:latin typeface="+mn-lt"/>
                </a:rPr>
                <a:t>PROFESSIONAL DASHBOARD</a:t>
              </a:r>
            </a:p>
            <a:p>
              <a:pPr>
                <a:defRPr/>
              </a:pPr>
              <a:endParaRPr lang="en-US" sz="1400" dirty="0">
                <a:latin typeface="+mn-lt"/>
                <a:ea typeface="Cambria" panose="02040503050406030204" pitchFamily="18" charset="0"/>
              </a:endParaRPr>
            </a:p>
          </p:txBody>
        </p:sp>
        <p:sp>
          <p:nvSpPr>
            <p:cNvPr id="44" name="Google Shape;392;p38"/>
            <p:cNvSpPr txBox="1">
              <a:spLocks/>
            </p:cNvSpPr>
            <p:nvPr/>
          </p:nvSpPr>
          <p:spPr>
            <a:xfrm>
              <a:off x="828137" y="5166288"/>
              <a:ext cx="2190892" cy="563622"/>
            </a:xfrm>
            <a:prstGeom prst="rect">
              <a:avLst/>
            </a:prstGeom>
            <a:noFill/>
            <a:ln>
              <a:noFill/>
            </a:ln>
          </p:spPr>
          <p:txBody>
            <a:bodyPr spcFirstLastPara="1" lIns="91425" tIns="91425" rIns="91425" bIns="91425"/>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marL="0" indent="0" algn="l">
                <a:defRPr/>
              </a:pPr>
              <a:r>
                <a:rPr lang="en-US" sz="1200" dirty="0">
                  <a:latin typeface="+mn-lt"/>
                </a:rPr>
                <a:t>An interface for healthcare professionals to review, interact with, and validate AI-generated diagnoses.</a:t>
              </a:r>
            </a:p>
            <a:p>
              <a:pPr marL="0" indent="0">
                <a:defRPr/>
              </a:pPr>
              <a:endParaRPr lang="en-US" sz="1200" dirty="0">
                <a:latin typeface="+mn-lt"/>
                <a:ea typeface="Cambria" panose="02040503050406030204" pitchFamily="18" charset="0"/>
              </a:endParaRPr>
            </a:p>
            <a:p>
              <a:pPr marL="0" indent="0">
                <a:defRPr/>
              </a:pPr>
              <a:endParaRPr lang="en-US" dirty="0">
                <a:latin typeface="+mn-lt"/>
              </a:endParaRPr>
            </a:p>
          </p:txBody>
        </p:sp>
        <p:sp>
          <p:nvSpPr>
            <p:cNvPr id="45" name="Google Shape;395;p38"/>
            <p:cNvSpPr txBox="1">
              <a:spLocks/>
            </p:cNvSpPr>
            <p:nvPr/>
          </p:nvSpPr>
          <p:spPr>
            <a:xfrm>
              <a:off x="5944981" y="4729681"/>
              <a:ext cx="2190892" cy="447722"/>
            </a:xfrm>
            <a:prstGeom prst="rect">
              <a:avLst/>
            </a:prstGeom>
            <a:noFill/>
            <a:ln>
              <a:noFill/>
            </a:ln>
          </p:spPr>
          <p:txBody>
            <a:bodyPr spcFirstLastPara="1" lIns="91425" tIns="91425" rIns="91425" bIns="91425" anchor="ct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Sarala"/>
                <a:buNone/>
                <a:defRPr sz="2000" b="1" i="0" u="none" strike="noStrike" cap="none">
                  <a:solidFill>
                    <a:schemeClr val="dk2"/>
                  </a:solidFill>
                  <a:latin typeface="Sarala"/>
                  <a:ea typeface="Sarala"/>
                  <a:cs typeface="Sarala"/>
                  <a:sym typeface="Sarala"/>
                </a:defRPr>
              </a:lvl1pPr>
              <a:lvl2pPr marR="0" lvl="1"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2pPr>
              <a:lvl3pPr marR="0" lvl="2"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3pPr>
              <a:lvl4pPr marR="0" lvl="3"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4pPr>
              <a:lvl5pPr marR="0" lvl="4"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5pPr>
              <a:lvl6pPr marR="0" lvl="5"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6pPr>
              <a:lvl7pPr marR="0" lvl="6"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7pPr>
              <a:lvl8pPr marR="0" lvl="7"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8pPr>
              <a:lvl9pPr marR="0" lvl="8" algn="ctr" rtl="0">
                <a:lnSpc>
                  <a:spcPct val="100000"/>
                </a:lnSpc>
                <a:spcBef>
                  <a:spcPts val="0"/>
                </a:spcBef>
                <a:spcAft>
                  <a:spcPts val="0"/>
                </a:spcAft>
                <a:buClr>
                  <a:schemeClr val="dk2"/>
                </a:buClr>
                <a:buSzPts val="1800"/>
                <a:buFont typeface="Sarala"/>
                <a:buNone/>
                <a:defRPr sz="1800" b="0" i="0" u="none" strike="noStrike" cap="none">
                  <a:solidFill>
                    <a:schemeClr val="dk2"/>
                  </a:solidFill>
                  <a:latin typeface="Sarala"/>
                  <a:ea typeface="Sarala"/>
                  <a:cs typeface="Sarala"/>
                  <a:sym typeface="Sarala"/>
                </a:defRPr>
              </a:lvl9pPr>
            </a:lstStyle>
            <a:p>
              <a:pPr>
                <a:defRPr/>
              </a:pPr>
              <a:r>
                <a:rPr lang="en-US" sz="1400" dirty="0">
                  <a:latin typeface="+mn-lt"/>
                  <a:ea typeface="Cambria" panose="02040503050406030204" pitchFamily="18" charset="0"/>
                </a:rPr>
                <a:t>RESEARCH PAPER</a:t>
              </a:r>
            </a:p>
          </p:txBody>
        </p:sp>
        <p:sp>
          <p:nvSpPr>
            <p:cNvPr id="46" name="Google Shape;396;p38"/>
            <p:cNvSpPr txBox="1">
              <a:spLocks/>
            </p:cNvSpPr>
            <p:nvPr/>
          </p:nvSpPr>
          <p:spPr>
            <a:xfrm>
              <a:off x="5944981" y="5074204"/>
              <a:ext cx="3199019" cy="565209"/>
            </a:xfrm>
            <a:prstGeom prst="rect">
              <a:avLst/>
            </a:prstGeom>
            <a:noFill/>
            <a:ln>
              <a:noFill/>
            </a:ln>
          </p:spPr>
          <p:txBody>
            <a:bodyPr spcFirstLastPara="1" lIns="91425" tIns="91425" rIns="91425" bIns="91425"/>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2100"/>
                <a:buFont typeface="Montserrat"/>
                <a:buNone/>
                <a:defRPr sz="2100" b="0" i="0" u="none" strike="noStrike" cap="none">
                  <a:solidFill>
                    <a:schemeClr val="dk1"/>
                  </a:solidFill>
                  <a:latin typeface="Montserrat"/>
                  <a:ea typeface="Montserrat"/>
                  <a:cs typeface="Montserrat"/>
                  <a:sym typeface="Montserrat"/>
                </a:defRPr>
              </a:lvl9pPr>
            </a:lstStyle>
            <a:p>
              <a:pPr marL="0" indent="0">
                <a:defRPr/>
              </a:pPr>
              <a:r>
                <a:rPr lang="en-US" sz="1200" dirty="0">
                  <a:latin typeface="+mn-lt"/>
                </a:rPr>
                <a:t>In addition to developing the diagnostic tool,</a:t>
              </a:r>
            </a:p>
            <a:p>
              <a:pPr marL="0" indent="0">
                <a:defRPr/>
              </a:pPr>
              <a:r>
                <a:rPr lang="en-US" sz="1200" dirty="0">
                  <a:latin typeface="+mn-lt"/>
                </a:rPr>
                <a:t>we aim to publish a research paper </a:t>
              </a:r>
            </a:p>
            <a:p>
              <a:pPr marL="0" indent="0">
                <a:defRPr/>
              </a:pPr>
              <a:r>
                <a:rPr lang="en-US" sz="1200" dirty="0">
                  <a:latin typeface="+mn-lt"/>
                </a:rPr>
                <a:t>detailing our methodology, findings, and the impact of DSM-5 alignment on </a:t>
              </a:r>
            </a:p>
            <a:p>
              <a:pPr marL="0" indent="0">
                <a:defRPr/>
              </a:pPr>
              <a:r>
                <a:rPr lang="en-US" sz="1200" dirty="0">
                  <a:latin typeface="+mn-lt"/>
                </a:rPr>
                <a:t>AI-driven mental health diagnostics.</a:t>
              </a:r>
              <a:endParaRPr lang="en-US" sz="1200" dirty="0">
                <a:latin typeface="+mn-lt"/>
                <a:ea typeface="Cambria" panose="02040503050406030204" pitchFamily="18" charset="0"/>
              </a:endParaRPr>
            </a:p>
            <a:p>
              <a:pPr marL="0" indent="0">
                <a:defRPr/>
              </a:pPr>
              <a:endParaRPr lang="en-US" dirty="0">
                <a:latin typeface="+mn-lt"/>
              </a:endParaRPr>
            </a:p>
          </p:txBody>
        </p:sp>
        <p:sp>
          <p:nvSpPr>
            <p:cNvPr id="47" name="Google Shape;398;p38"/>
            <p:cNvSpPr/>
            <p:nvPr/>
          </p:nvSpPr>
          <p:spPr>
            <a:xfrm>
              <a:off x="4678074" y="4729681"/>
              <a:ext cx="882707" cy="882742"/>
            </a:xfrm>
            <a:prstGeom prst="rect">
              <a:avLst/>
            </a:prstGeom>
            <a:no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dirty="0">
                <a:latin typeface="+mn-lt"/>
                <a:sym typeface="Arial"/>
              </a:endParaRPr>
            </a:p>
          </p:txBody>
        </p:sp>
        <p:sp>
          <p:nvSpPr>
            <p:cNvPr id="48" name="Google Shape;411;p38"/>
            <p:cNvSpPr/>
            <p:nvPr/>
          </p:nvSpPr>
          <p:spPr>
            <a:xfrm>
              <a:off x="3407992" y="4729681"/>
              <a:ext cx="882707" cy="882742"/>
            </a:xfrm>
            <a:prstGeom prst="rect">
              <a:avLst/>
            </a:prstGeom>
            <a:solidFill>
              <a:srgbClr val="669999"/>
            </a:solidFill>
            <a:ln>
              <a:noFill/>
            </a:ln>
          </p:spPr>
          <p:txBody>
            <a:bodyPr spcFirstLastPara="1" lIns="91425" tIns="91425" rIns="91425" bIns="91425" anchor="ctr"/>
            <a:lstStyle/>
            <a:p>
              <a:pPr eaLnBrk="1" fontAlgn="auto" hangingPunct="1">
                <a:spcBef>
                  <a:spcPts val="0"/>
                </a:spcBef>
                <a:spcAft>
                  <a:spcPts val="0"/>
                </a:spcAft>
                <a:buClr>
                  <a:srgbClr val="000000"/>
                </a:buClr>
                <a:buFont typeface="Arial"/>
                <a:buNone/>
                <a:defRPr/>
              </a:pPr>
              <a:endParaRPr sz="1400" kern="0" dirty="0">
                <a:solidFill>
                  <a:srgbClr val="000000"/>
                </a:solidFill>
                <a:latin typeface="+mn-lt"/>
                <a:cs typeface="Arial"/>
                <a:sym typeface="Arial"/>
              </a:endParaRPr>
            </a:p>
          </p:txBody>
        </p:sp>
        <p:pic>
          <p:nvPicPr>
            <p:cNvPr id="10265" name="Picture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097" y="2173312"/>
              <a:ext cx="400276" cy="40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6" name="Picture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6215" y="2173312"/>
              <a:ext cx="402336" cy="40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7" name="Picture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5246" y="3588614"/>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8" name="Picture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2158" y="359924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9" name="Picture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8037" y="4998879"/>
              <a:ext cx="402336" cy="402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0" name="Picture 5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16215" y="4988231"/>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75E06F-F1A6-4886-BBB5-7A3AC4448932}" type="datetime1">
              <a:rPr lang="en-US" altLang="en-US" smtClean="0"/>
              <a:pPr/>
              <a:t>3/8/2025</a:t>
            </a:fld>
            <a:endParaRPr lang="en-US" altLang="en-US"/>
          </a:p>
        </p:txBody>
      </p:sp>
      <p:sp>
        <p:nvSpPr>
          <p:cNvPr id="11267"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1268"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8FF8E6-AD01-4312-B48C-9F7228FBD5F4}" type="slidenum">
              <a:rPr lang="en-US" altLang="en-US"/>
              <a:pPr/>
              <a:t>7</a:t>
            </a:fld>
            <a:endParaRPr lang="en-US" altLang="en-US"/>
          </a:p>
        </p:txBody>
      </p:sp>
      <p:sp>
        <p:nvSpPr>
          <p:cNvPr id="11269" name="Rectangle 2"/>
          <p:cNvSpPr>
            <a:spLocks noGrp="1" noChangeArrowheads="1"/>
          </p:cNvSpPr>
          <p:nvPr>
            <p:ph type="title"/>
          </p:nvPr>
        </p:nvSpPr>
        <p:spPr/>
        <p:txBody>
          <a:bodyPr/>
          <a:lstStyle/>
          <a:p>
            <a:pPr eaLnBrk="1" hangingPunct="1"/>
            <a:r>
              <a:rPr lang="en-US" altLang="en-US"/>
              <a:t>Literature Review</a:t>
            </a:r>
          </a:p>
        </p:txBody>
      </p:sp>
      <p:sp>
        <p:nvSpPr>
          <p:cNvPr id="11270" name="Rectangle 3"/>
          <p:cNvSpPr>
            <a:spLocks noGrp="1" noChangeArrowheads="1"/>
          </p:cNvSpPr>
          <p:nvPr>
            <p:ph type="body" idx="1"/>
          </p:nvPr>
        </p:nvSpPr>
        <p:spPr/>
        <p:txBody>
          <a:bodyPr/>
          <a:lstStyle/>
          <a:p>
            <a:pPr eaLnBrk="1" hangingPunct="1"/>
            <a:r>
              <a:rPr lang="en-US" altLang="en-US" sz="2000"/>
              <a:t>The research papers highlight the role of AI and machine learning in mental health diagnostics, their potential to improve accuracy and personalize treatment. They also discuss challenges such as the need for data privacy concerns and integration into clinics. Chatgpt and similar AI models like Gemini provide general information and guidance but lack real-time diagnostic capabilities and personalized interactions. </a:t>
            </a:r>
          </a:p>
          <a:p>
            <a:pPr eaLnBrk="1" hangingPunct="1"/>
            <a:r>
              <a:rPr lang="en-US" altLang="en-US" sz="2000"/>
              <a:t>In contrast, our project will advance this field by integrating DSM-5 guidelines into a real-time, AI-driven diagnostic tool, utilizing Gen AI and NLP technologies for comprehensive and personalized diagnostics. It aims to contribute to academic knowledge through a detailed research paper.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983B8D-27B1-4244-BED0-60A10D738B79}" type="datetime1">
              <a:rPr lang="en-US" altLang="en-US" smtClean="0"/>
              <a:pPr/>
              <a:t>3/8/2025</a:t>
            </a:fld>
            <a:endParaRPr lang="en-US" altLang="en-US"/>
          </a:p>
        </p:txBody>
      </p:sp>
      <p:sp>
        <p:nvSpPr>
          <p:cNvPr id="12291" name="Footer Placeholder 4"/>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Thesis Topic</a:t>
            </a:r>
          </a:p>
        </p:txBody>
      </p:sp>
      <p:sp>
        <p:nvSpPr>
          <p:cNvPr id="12292" name="Slide Number Placeholder 5"/>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ECAFEB-6F2A-4F46-AAA9-5611C0DAD2E0}" type="slidenum">
              <a:rPr lang="en-US" altLang="en-US"/>
              <a:pPr/>
              <a:t>8</a:t>
            </a:fld>
            <a:endParaRPr lang="en-US" altLang="en-US"/>
          </a:p>
        </p:txBody>
      </p:sp>
      <p:sp>
        <p:nvSpPr>
          <p:cNvPr id="12293" name="Rectangle 2"/>
          <p:cNvSpPr>
            <a:spLocks noGrp="1" noChangeArrowheads="1"/>
          </p:cNvSpPr>
          <p:nvPr>
            <p:ph type="title"/>
          </p:nvPr>
        </p:nvSpPr>
        <p:spPr>
          <a:xfrm>
            <a:off x="228600" y="122238"/>
            <a:ext cx="7772400" cy="1295400"/>
          </a:xfrm>
        </p:spPr>
        <p:txBody>
          <a:bodyPr/>
          <a:lstStyle/>
          <a:p>
            <a:pPr marL="742950" indent="-742950" eaLnBrk="1" hangingPunct="1"/>
            <a:r>
              <a:rPr lang="en-US" altLang="en-US" sz="3600"/>
              <a:t>Proposed Solution/Methodology</a:t>
            </a:r>
          </a:p>
        </p:txBody>
      </p:sp>
      <p:grpSp>
        <p:nvGrpSpPr>
          <p:cNvPr id="12294" name="Group 6"/>
          <p:cNvGrpSpPr>
            <a:grpSpLocks/>
          </p:cNvGrpSpPr>
          <p:nvPr/>
        </p:nvGrpSpPr>
        <p:grpSpPr bwMode="auto">
          <a:xfrm>
            <a:off x="1292225" y="1698625"/>
            <a:ext cx="6559550" cy="4421188"/>
            <a:chOff x="1012711" y="-150282"/>
            <a:chExt cx="6770405" cy="5247348"/>
          </a:xfrm>
        </p:grpSpPr>
        <p:graphicFrame>
          <p:nvGraphicFramePr>
            <p:cNvPr id="8" name="Diagram 7"/>
            <p:cNvGraphicFramePr/>
            <p:nvPr/>
          </p:nvGraphicFramePr>
          <p:xfrm>
            <a:off x="1012711" y="-150282"/>
            <a:ext cx="6331481" cy="4639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Pentagon 2"/>
            <p:cNvSpPr/>
            <p:nvPr/>
          </p:nvSpPr>
          <p:spPr>
            <a:xfrm>
              <a:off x="1143793" y="4537474"/>
              <a:ext cx="1997368" cy="261897"/>
            </a:xfrm>
            <a:prstGeom prst="homePlate">
              <a:avLst/>
            </a:prstGeom>
            <a:solidFill>
              <a:srgbClr val="669999"/>
            </a:solidFill>
            <a:ln>
              <a:solidFill>
                <a:srgbClr val="669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latin typeface="Cambria" panose="02040503050406030204" pitchFamily="18" charset="0"/>
                  <a:ea typeface="Cambria" panose="02040503050406030204" pitchFamily="18" charset="0"/>
                </a:rPr>
                <a:t>Analysis Stage</a:t>
              </a:r>
            </a:p>
          </p:txBody>
        </p:sp>
        <p:sp>
          <p:nvSpPr>
            <p:cNvPr id="10" name="Pentagon 5"/>
            <p:cNvSpPr/>
            <p:nvPr/>
          </p:nvSpPr>
          <p:spPr>
            <a:xfrm>
              <a:off x="3219811" y="4535590"/>
              <a:ext cx="3227904" cy="250591"/>
            </a:xfrm>
            <a:prstGeom prst="homePlate">
              <a:avLst/>
            </a:prstGeom>
            <a:solidFill>
              <a:srgbClr val="669999"/>
            </a:solidFill>
            <a:ln>
              <a:solidFill>
                <a:srgbClr val="669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mbria" panose="02040503050406030204" pitchFamily="18" charset="0"/>
                  <a:ea typeface="Cambria" panose="02040503050406030204" pitchFamily="18" charset="0"/>
                </a:rPr>
                <a:t>Implement Stage</a:t>
              </a:r>
            </a:p>
          </p:txBody>
        </p:sp>
        <p:sp>
          <p:nvSpPr>
            <p:cNvPr id="11" name="Pentagon 8"/>
            <p:cNvSpPr/>
            <p:nvPr/>
          </p:nvSpPr>
          <p:spPr>
            <a:xfrm>
              <a:off x="1143793" y="4833286"/>
              <a:ext cx="6639323" cy="263780"/>
            </a:xfrm>
            <a:prstGeom prst="homePlate">
              <a:avLst/>
            </a:prstGeom>
            <a:solidFill>
              <a:srgbClr val="9EB9B9"/>
            </a:solidFill>
            <a:ln>
              <a:solidFill>
                <a:srgbClr val="9EB9B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r>
                <a:rPr lang="en-US" sz="1350" dirty="0">
                  <a:solidFill>
                    <a:prstClr val="white"/>
                  </a:solidFill>
                  <a:latin typeface="Cambria" panose="02040503050406030204" pitchFamily="18" charset="0"/>
                  <a:ea typeface="Cambria" panose="02040503050406030204" pitchFamily="18" charset="0"/>
                </a:rPr>
                <a:t>Project Management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r>
              <a:rPr lang="en-US" altLang="en-US"/>
              <a:t>Workflow</a:t>
            </a:r>
          </a:p>
        </p:txBody>
      </p:sp>
      <p:sp>
        <p:nvSpPr>
          <p:cNvPr id="13315" name="Date Placeholder 3"/>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80C941-691B-42B4-A9B2-88670A8EE4EF}" type="datetime1">
              <a:rPr lang="en-US" altLang="en-US" smtClean="0"/>
              <a:pPr/>
              <a:t>3/8/2025</a:t>
            </a:fld>
            <a:endParaRPr lang="en-US" altLang="en-US"/>
          </a:p>
        </p:txBody>
      </p:sp>
      <p:sp>
        <p:nvSpPr>
          <p:cNvPr id="13316" name="Footer Placeholder 4"/>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Mind Spark</a:t>
            </a:r>
          </a:p>
        </p:txBody>
      </p:sp>
      <p:sp>
        <p:nvSpPr>
          <p:cNvPr id="13317" name="Slide Number Placeholder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47242B-2638-4E15-A608-7F739AE6647E}" type="slidenum">
              <a:rPr lang="en-US" altLang="en-US"/>
              <a:pPr/>
              <a:t>9</a:t>
            </a:fld>
            <a:endParaRPr lang="en-US" altLang="en-US"/>
          </a:p>
        </p:txBody>
      </p:sp>
      <p:pic>
        <p:nvPicPr>
          <p:cNvPr id="1331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754188"/>
            <a:ext cx="8686800"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Network</Template>
  <TotalTime>790</TotalTime>
  <Words>1179</Words>
  <Application>Microsoft Office PowerPoint</Application>
  <PresentationFormat>On-screen Show (4:3)</PresentationFormat>
  <Paragraphs>210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Archivo</vt:lpstr>
      <vt:lpstr>Arial</vt:lpstr>
      <vt:lpstr>Cambria</vt:lpstr>
      <vt:lpstr>Montserrat</vt:lpstr>
      <vt:lpstr>Wingdings</vt:lpstr>
      <vt:lpstr>Network</vt:lpstr>
      <vt:lpstr>MindSpark   </vt:lpstr>
      <vt:lpstr>Agenda</vt:lpstr>
      <vt:lpstr>Introduction</vt:lpstr>
      <vt:lpstr>Problem Statement</vt:lpstr>
      <vt:lpstr>Existing Solutions/Limitations</vt:lpstr>
      <vt:lpstr>Objectives</vt:lpstr>
      <vt:lpstr>Literature Review</vt:lpstr>
      <vt:lpstr>Proposed Solution/Methodology</vt:lpstr>
      <vt:lpstr>Workflow</vt:lpstr>
      <vt:lpstr>System Design</vt:lpstr>
      <vt:lpstr>Implementation Plan</vt:lpstr>
      <vt:lpstr>Model Implementation</vt:lpstr>
      <vt:lpstr>System Frontend</vt:lpstr>
      <vt:lpstr>Testing and Evaluation</vt:lpstr>
      <vt:lpstr>Expected Results</vt:lpstr>
      <vt:lpstr>Challenges and Risks</vt:lpstr>
      <vt:lpstr>Conclusion</vt:lpstr>
      <vt:lpstr>References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5A_Traders</dc:creator>
  <cp:lastModifiedBy>DELL</cp:lastModifiedBy>
  <cp:revision>252</cp:revision>
  <cp:lastPrinted>1601-01-01T00:00:00Z</cp:lastPrinted>
  <dcterms:created xsi:type="dcterms:W3CDTF">1601-01-01T00:00:00Z</dcterms:created>
  <dcterms:modified xsi:type="dcterms:W3CDTF">2025-03-08T13:40:26Z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