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67" r:id="rId6"/>
    <p:sldId id="287" r:id="rId7"/>
    <p:sldId id="289" r:id="rId8"/>
    <p:sldId id="290" r:id="rId9"/>
    <p:sldId id="292" r:id="rId10"/>
    <p:sldId id="299" r:id="rId11"/>
    <p:sldId id="300" r:id="rId12"/>
    <p:sldId id="293" r:id="rId13"/>
    <p:sldId id="298" r:id="rId14"/>
    <p:sldId id="297" r:id="rId15"/>
    <p:sldId id="296" r:id="rId16"/>
    <p:sldId id="291" r:id="rId17"/>
    <p:sldId id="295" r:id="rId18"/>
    <p:sldId id="294" r:id="rId19"/>
    <p:sldId id="28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BEB9AA"/>
    <a:srgbClr val="C0C9C2"/>
    <a:srgbClr val="AA9D92"/>
    <a:srgbClr val="F2F1EE"/>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21" autoAdjust="0"/>
    <p:restoredTop sz="93595" autoAdjust="0"/>
  </p:normalViewPr>
  <p:slideViewPr>
    <p:cSldViewPr snapToGrid="0">
      <p:cViewPr varScale="1">
        <p:scale>
          <a:sx n="74" d="100"/>
          <a:sy n="74" d="100"/>
        </p:scale>
        <p:origin x="648" y="72"/>
      </p:cViewPr>
      <p:guideLst>
        <p:guide pos="4128"/>
        <p:guide orient="horz" pos="960"/>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lid Mahmud" userId="295cb6287b91af7f" providerId="LiveId" clId="{E86E0704-117F-4339-8386-832D21ED230F}"/>
    <pc:docChg chg="undo custSel delSld modSld">
      <pc:chgData name="Khalid Mahmud" userId="295cb6287b91af7f" providerId="LiveId" clId="{E86E0704-117F-4339-8386-832D21ED230F}" dt="2022-10-01T19:06:17.970" v="1479" actId="1076"/>
      <pc:docMkLst>
        <pc:docMk/>
      </pc:docMkLst>
      <pc:sldChg chg="addSp delSp modSp mod">
        <pc:chgData name="Khalid Mahmud" userId="295cb6287b91af7f" providerId="LiveId" clId="{E86E0704-117F-4339-8386-832D21ED230F}" dt="2022-10-01T19:02:57.939" v="1457" actId="1038"/>
        <pc:sldMkLst>
          <pc:docMk/>
          <pc:sldMk cId="2259308896" sldId="256"/>
        </pc:sldMkLst>
        <pc:spChg chg="add del mod">
          <ac:chgData name="Khalid Mahmud" userId="295cb6287b91af7f" providerId="LiveId" clId="{E86E0704-117F-4339-8386-832D21ED230F}" dt="2022-10-01T17:40:22.635" v="8" actId="478"/>
          <ac:spMkLst>
            <pc:docMk/>
            <pc:sldMk cId="2259308896" sldId="256"/>
            <ac:spMk id="3" creationId="{DA906A3D-FB11-4DDE-8ED8-90A0E855BA46}"/>
          </ac:spMkLst>
        </pc:spChg>
        <pc:spChg chg="mod">
          <ac:chgData name="Khalid Mahmud" userId="295cb6287b91af7f" providerId="LiveId" clId="{E86E0704-117F-4339-8386-832D21ED230F}" dt="2022-10-01T17:40:29.625" v="9" actId="14100"/>
          <ac:spMkLst>
            <pc:docMk/>
            <pc:sldMk cId="2259308896" sldId="256"/>
            <ac:spMk id="4" creationId="{88467C95-DF23-40B9-B265-2E6F3DE29030}"/>
          </ac:spMkLst>
        </pc:spChg>
        <pc:spChg chg="add mod">
          <ac:chgData name="Khalid Mahmud" userId="295cb6287b91af7f" providerId="LiveId" clId="{E86E0704-117F-4339-8386-832D21ED230F}" dt="2022-10-01T19:02:57.939" v="1457" actId="1038"/>
          <ac:spMkLst>
            <pc:docMk/>
            <pc:sldMk cId="2259308896" sldId="256"/>
            <ac:spMk id="8" creationId="{FA315035-D68F-4393-8D8D-1C0D54F97362}"/>
          </ac:spMkLst>
        </pc:spChg>
        <pc:spChg chg="mod">
          <ac:chgData name="Khalid Mahmud" userId="295cb6287b91af7f" providerId="LiveId" clId="{E86E0704-117F-4339-8386-832D21ED230F}" dt="2022-10-01T19:02:34.820" v="1452" actId="1076"/>
          <ac:spMkLst>
            <pc:docMk/>
            <pc:sldMk cId="2259308896" sldId="256"/>
            <ac:spMk id="18" creationId="{27A48A35-E5E4-4A5F-9F91-BAEA4F5DF21D}"/>
          </ac:spMkLst>
        </pc:spChg>
        <pc:picChg chg="del mod">
          <ac:chgData name="Khalid Mahmud" userId="295cb6287b91af7f" providerId="LiveId" clId="{E86E0704-117F-4339-8386-832D21ED230F}" dt="2022-10-01T17:40:19.554" v="7" actId="478"/>
          <ac:picMkLst>
            <pc:docMk/>
            <pc:sldMk cId="2259308896" sldId="256"/>
            <ac:picMk id="10" creationId="{989DB536-6819-4D2C-B0DB-D6649F94F6C1}"/>
          </ac:picMkLst>
        </pc:picChg>
      </pc:sldChg>
      <pc:sldChg chg="del">
        <pc:chgData name="Khalid Mahmud" userId="295cb6287b91af7f" providerId="LiveId" clId="{E86E0704-117F-4339-8386-832D21ED230F}" dt="2022-10-01T17:48:53.405" v="280" actId="47"/>
        <pc:sldMkLst>
          <pc:docMk/>
          <pc:sldMk cId="4212917468" sldId="260"/>
        </pc:sldMkLst>
      </pc:sldChg>
      <pc:sldChg chg="del">
        <pc:chgData name="Khalid Mahmud" userId="295cb6287b91af7f" providerId="LiveId" clId="{E86E0704-117F-4339-8386-832D21ED230F}" dt="2022-10-01T17:48:54.370" v="281" actId="47"/>
        <pc:sldMkLst>
          <pc:docMk/>
          <pc:sldMk cId="1527386939" sldId="261"/>
        </pc:sldMkLst>
      </pc:sldChg>
      <pc:sldChg chg="addSp delSp modSp mod setBg">
        <pc:chgData name="Khalid Mahmud" userId="295cb6287b91af7f" providerId="LiveId" clId="{E86E0704-117F-4339-8386-832D21ED230F}" dt="2022-10-01T18:56:35.292" v="1373" actId="1076"/>
        <pc:sldMkLst>
          <pc:docMk/>
          <pc:sldMk cId="700209266" sldId="264"/>
        </pc:sldMkLst>
        <pc:spChg chg="mod">
          <ac:chgData name="Khalid Mahmud" userId="295cb6287b91af7f" providerId="LiveId" clId="{E86E0704-117F-4339-8386-832D21ED230F}" dt="2022-10-01T18:49:59.535" v="1334" actId="255"/>
          <ac:spMkLst>
            <pc:docMk/>
            <pc:sldMk cId="700209266" sldId="264"/>
            <ac:spMk id="2" creationId="{DD0B6389-2374-4677-B8BB-59410CCC32FD}"/>
          </ac:spMkLst>
        </pc:spChg>
        <pc:spChg chg="add mod">
          <ac:chgData name="Khalid Mahmud" userId="295cb6287b91af7f" providerId="LiveId" clId="{E86E0704-117F-4339-8386-832D21ED230F}" dt="2022-10-01T18:56:23.508" v="1372" actId="1076"/>
          <ac:spMkLst>
            <pc:docMk/>
            <pc:sldMk cId="700209266" sldId="264"/>
            <ac:spMk id="5" creationId="{FF550F7B-315A-4C49-BA1C-2F3E45FA2F85}"/>
          </ac:spMkLst>
        </pc:spChg>
        <pc:spChg chg="del">
          <ac:chgData name="Khalid Mahmud" userId="295cb6287b91af7f" providerId="LiveId" clId="{E86E0704-117F-4339-8386-832D21ED230F}" dt="2022-10-01T18:14:44.122" v="1164" actId="478"/>
          <ac:spMkLst>
            <pc:docMk/>
            <pc:sldMk cId="700209266" sldId="264"/>
            <ac:spMk id="12" creationId="{81E53639-8872-4E58-9A2D-8001BB8547AC}"/>
          </ac:spMkLst>
        </pc:spChg>
        <pc:spChg chg="del">
          <ac:chgData name="Khalid Mahmud" userId="295cb6287b91af7f" providerId="LiveId" clId="{E86E0704-117F-4339-8386-832D21ED230F}" dt="2022-10-01T18:14:44.122" v="1164" actId="478"/>
          <ac:spMkLst>
            <pc:docMk/>
            <pc:sldMk cId="700209266" sldId="264"/>
            <ac:spMk id="14" creationId="{2A1632FE-1D0A-41E4-BF25-F0F7AA952C33}"/>
          </ac:spMkLst>
        </pc:spChg>
        <pc:spChg chg="del">
          <ac:chgData name="Khalid Mahmud" userId="295cb6287b91af7f" providerId="LiveId" clId="{E86E0704-117F-4339-8386-832D21ED230F}" dt="2022-10-01T18:14:44.122" v="1164" actId="478"/>
          <ac:spMkLst>
            <pc:docMk/>
            <pc:sldMk cId="700209266" sldId="264"/>
            <ac:spMk id="16" creationId="{3586E56F-86DF-43E4-85F3-DD6AA1CF8C84}"/>
          </ac:spMkLst>
        </pc:spChg>
        <pc:spChg chg="del">
          <ac:chgData name="Khalid Mahmud" userId="295cb6287b91af7f" providerId="LiveId" clId="{E86E0704-117F-4339-8386-832D21ED230F}" dt="2022-10-01T18:14:44.122" v="1164" actId="478"/>
          <ac:spMkLst>
            <pc:docMk/>
            <pc:sldMk cId="700209266" sldId="264"/>
            <ac:spMk id="18" creationId="{2EBE9657-CF02-4369-A33E-0B3687100B60}"/>
          </ac:spMkLst>
        </pc:spChg>
        <pc:spChg chg="del">
          <ac:chgData name="Khalid Mahmud" userId="295cb6287b91af7f" providerId="LiveId" clId="{E86E0704-117F-4339-8386-832D21ED230F}" dt="2022-10-01T18:14:44.122" v="1164" actId="478"/>
          <ac:spMkLst>
            <pc:docMk/>
            <pc:sldMk cId="700209266" sldId="264"/>
            <ac:spMk id="20" creationId="{DA9922DC-4CA9-4B40-A5D5-72BBFAE6A6D3}"/>
          </ac:spMkLst>
        </pc:spChg>
        <pc:spChg chg="del">
          <ac:chgData name="Khalid Mahmud" userId="295cb6287b91af7f" providerId="LiveId" clId="{E86E0704-117F-4339-8386-832D21ED230F}" dt="2022-10-01T18:14:44.122" v="1164" actId="478"/>
          <ac:spMkLst>
            <pc:docMk/>
            <pc:sldMk cId="700209266" sldId="264"/>
            <ac:spMk id="22" creationId="{227F60B2-65D3-4950-9103-3EFDF7F7D6FE}"/>
          </ac:spMkLst>
        </pc:spChg>
        <pc:spChg chg="del">
          <ac:chgData name="Khalid Mahmud" userId="295cb6287b91af7f" providerId="LiveId" clId="{E86E0704-117F-4339-8386-832D21ED230F}" dt="2022-10-01T18:14:44.122" v="1164" actId="478"/>
          <ac:spMkLst>
            <pc:docMk/>
            <pc:sldMk cId="700209266" sldId="264"/>
            <ac:spMk id="24" creationId="{CD1CD723-7F96-4567-92C6-62CCB0855077}"/>
          </ac:spMkLst>
        </pc:spChg>
        <pc:spChg chg="del">
          <ac:chgData name="Khalid Mahmud" userId="295cb6287b91af7f" providerId="LiveId" clId="{E86E0704-117F-4339-8386-832D21ED230F}" dt="2022-10-01T18:14:44.122" v="1164" actId="478"/>
          <ac:spMkLst>
            <pc:docMk/>
            <pc:sldMk cId="700209266" sldId="264"/>
            <ac:spMk id="26" creationId="{3D641E32-C3C9-4F0F-A366-D6AF93DD9F68}"/>
          </ac:spMkLst>
        </pc:spChg>
        <pc:spChg chg="del">
          <ac:chgData name="Khalid Mahmud" userId="295cb6287b91af7f" providerId="LiveId" clId="{E86E0704-117F-4339-8386-832D21ED230F}" dt="2022-10-01T18:14:44.122" v="1164" actId="478"/>
          <ac:spMkLst>
            <pc:docMk/>
            <pc:sldMk cId="700209266" sldId="264"/>
            <ac:spMk id="28" creationId="{AEBF65AA-A09B-4D00-8027-CC0A25E8CC3F}"/>
          </ac:spMkLst>
        </pc:spChg>
        <pc:spChg chg="del">
          <ac:chgData name="Khalid Mahmud" userId="295cb6287b91af7f" providerId="LiveId" clId="{E86E0704-117F-4339-8386-832D21ED230F}" dt="2022-10-01T18:14:44.122" v="1164" actId="478"/>
          <ac:spMkLst>
            <pc:docMk/>
            <pc:sldMk cId="700209266" sldId="264"/>
            <ac:spMk id="30" creationId="{307F39A3-7EA6-4379-9663-6D559F439438}"/>
          </ac:spMkLst>
        </pc:spChg>
        <pc:spChg chg="del">
          <ac:chgData name="Khalid Mahmud" userId="295cb6287b91af7f" providerId="LiveId" clId="{E86E0704-117F-4339-8386-832D21ED230F}" dt="2022-10-01T18:14:44.122" v="1164" actId="478"/>
          <ac:spMkLst>
            <pc:docMk/>
            <pc:sldMk cId="700209266" sldId="264"/>
            <ac:spMk id="32" creationId="{4E1B2E89-57B9-4D7A-8428-5CD76566CA18}"/>
          </ac:spMkLst>
        </pc:spChg>
        <pc:spChg chg="del">
          <ac:chgData name="Khalid Mahmud" userId="295cb6287b91af7f" providerId="LiveId" clId="{E86E0704-117F-4339-8386-832D21ED230F}" dt="2022-10-01T18:14:49.132" v="1166" actId="478"/>
          <ac:spMkLst>
            <pc:docMk/>
            <pc:sldMk cId="700209266" sldId="264"/>
            <ac:spMk id="34" creationId="{6F419E70-E8A3-4D0F-B3B6-B2E3C5F0599D}"/>
          </ac:spMkLst>
        </pc:spChg>
        <pc:spChg chg="del">
          <ac:chgData name="Khalid Mahmud" userId="295cb6287b91af7f" providerId="LiveId" clId="{E86E0704-117F-4339-8386-832D21ED230F}" dt="2022-10-01T18:14:44.122" v="1164" actId="478"/>
          <ac:spMkLst>
            <pc:docMk/>
            <pc:sldMk cId="700209266" sldId="264"/>
            <ac:spMk id="40" creationId="{FD1A8A05-09CF-4FED-814A-C13B5ADAD0D0}"/>
          </ac:spMkLst>
        </pc:spChg>
        <pc:spChg chg="del">
          <ac:chgData name="Khalid Mahmud" userId="295cb6287b91af7f" providerId="LiveId" clId="{E86E0704-117F-4339-8386-832D21ED230F}" dt="2022-10-01T18:14:44.122" v="1164" actId="478"/>
          <ac:spMkLst>
            <pc:docMk/>
            <pc:sldMk cId="700209266" sldId="264"/>
            <ac:spMk id="43" creationId="{1D462F79-38EC-4B6D-A17B-F5010967D4B4}"/>
          </ac:spMkLst>
        </pc:spChg>
        <pc:spChg chg="del">
          <ac:chgData name="Khalid Mahmud" userId="295cb6287b91af7f" providerId="LiveId" clId="{E86E0704-117F-4339-8386-832D21ED230F}" dt="2022-10-01T18:14:44.122" v="1164" actId="478"/>
          <ac:spMkLst>
            <pc:docMk/>
            <pc:sldMk cId="700209266" sldId="264"/>
            <ac:spMk id="45" creationId="{F0040622-091C-4302-89B8-994214504947}"/>
          </ac:spMkLst>
        </pc:spChg>
        <pc:spChg chg="add mod">
          <ac:chgData name="Khalid Mahmud" userId="295cb6287b91af7f" providerId="LiveId" clId="{E86E0704-117F-4339-8386-832D21ED230F}" dt="2022-10-01T18:56:35.292" v="1373" actId="1076"/>
          <ac:spMkLst>
            <pc:docMk/>
            <pc:sldMk cId="700209266" sldId="264"/>
            <ac:spMk id="46" creationId="{A65EFF3B-D6ED-4515-BC24-2720C71FB019}"/>
          </ac:spMkLst>
        </pc:spChg>
        <pc:spChg chg="del">
          <ac:chgData name="Khalid Mahmud" userId="295cb6287b91af7f" providerId="LiveId" clId="{E86E0704-117F-4339-8386-832D21ED230F}" dt="2022-10-01T18:14:44.122" v="1164" actId="478"/>
          <ac:spMkLst>
            <pc:docMk/>
            <pc:sldMk cId="700209266" sldId="264"/>
            <ac:spMk id="47" creationId="{5947416C-CC20-4528-9E6B-29806BA3BA3B}"/>
          </ac:spMkLst>
        </pc:spChg>
        <pc:spChg chg="add del mod">
          <ac:chgData name="Khalid Mahmud" userId="295cb6287b91af7f" providerId="LiveId" clId="{E86E0704-117F-4339-8386-832D21ED230F}" dt="2022-10-01T18:51:16.821" v="1355" actId="478"/>
          <ac:spMkLst>
            <pc:docMk/>
            <pc:sldMk cId="700209266" sldId="264"/>
            <ac:spMk id="48" creationId="{C8E6F9D8-85AE-4C87-9BA9-AF69C4EE19C5}"/>
          </ac:spMkLst>
        </pc:spChg>
        <pc:spChg chg="del">
          <ac:chgData name="Khalid Mahmud" userId="295cb6287b91af7f" providerId="LiveId" clId="{E86E0704-117F-4339-8386-832D21ED230F}" dt="2022-10-01T18:14:44.122" v="1164" actId="478"/>
          <ac:spMkLst>
            <pc:docMk/>
            <pc:sldMk cId="700209266" sldId="264"/>
            <ac:spMk id="49" creationId="{62B43C75-ADC1-45C4-B8A7-20F5B91BAD47}"/>
          </ac:spMkLst>
        </pc:spChg>
        <pc:spChg chg="add mod">
          <ac:chgData name="Khalid Mahmud" userId="295cb6287b91af7f" providerId="LiveId" clId="{E86E0704-117F-4339-8386-832D21ED230F}" dt="2022-10-01T18:56:17.323" v="1371" actId="1076"/>
          <ac:spMkLst>
            <pc:docMk/>
            <pc:sldMk cId="700209266" sldId="264"/>
            <ac:spMk id="50" creationId="{C840956A-16E7-4735-8C71-4D28E2505D88}"/>
          </ac:spMkLst>
        </pc:spChg>
        <pc:spChg chg="del">
          <ac:chgData name="Khalid Mahmud" userId="295cb6287b91af7f" providerId="LiveId" clId="{E86E0704-117F-4339-8386-832D21ED230F}" dt="2022-10-01T18:14:44.122" v="1164" actId="478"/>
          <ac:spMkLst>
            <pc:docMk/>
            <pc:sldMk cId="700209266" sldId="264"/>
            <ac:spMk id="51" creationId="{0BB3AF7F-FFF7-43A1-AD4E-EC73024C5568}"/>
          </ac:spMkLst>
        </pc:spChg>
        <pc:spChg chg="add mod">
          <ac:chgData name="Khalid Mahmud" userId="295cb6287b91af7f" providerId="LiveId" clId="{E86E0704-117F-4339-8386-832D21ED230F}" dt="2022-10-01T18:56:13.683" v="1370" actId="1076"/>
          <ac:spMkLst>
            <pc:docMk/>
            <pc:sldMk cId="700209266" sldId="264"/>
            <ac:spMk id="52" creationId="{2FA35542-3D39-46CE-AE40-4630C7937157}"/>
          </ac:spMkLst>
        </pc:spChg>
        <pc:spChg chg="del">
          <ac:chgData name="Khalid Mahmud" userId="295cb6287b91af7f" providerId="LiveId" clId="{E86E0704-117F-4339-8386-832D21ED230F}" dt="2022-10-01T18:14:44.122" v="1164" actId="478"/>
          <ac:spMkLst>
            <pc:docMk/>
            <pc:sldMk cId="700209266" sldId="264"/>
            <ac:spMk id="53" creationId="{A92DB966-25A0-4984-9B63-C732CFF22BF5}"/>
          </ac:spMkLst>
        </pc:spChg>
        <pc:spChg chg="del">
          <ac:chgData name="Khalid Mahmud" userId="295cb6287b91af7f" providerId="LiveId" clId="{E86E0704-117F-4339-8386-832D21ED230F}" dt="2022-10-01T18:14:44.122" v="1164" actId="478"/>
          <ac:spMkLst>
            <pc:docMk/>
            <pc:sldMk cId="700209266" sldId="264"/>
            <ac:spMk id="55" creationId="{E1E98164-920D-4ED4-A5AA-5A7397381533}"/>
          </ac:spMkLst>
        </pc:spChg>
        <pc:spChg chg="del">
          <ac:chgData name="Khalid Mahmud" userId="295cb6287b91af7f" providerId="LiveId" clId="{E86E0704-117F-4339-8386-832D21ED230F}" dt="2022-10-01T18:14:44.122" v="1164" actId="478"/>
          <ac:spMkLst>
            <pc:docMk/>
            <pc:sldMk cId="700209266" sldId="264"/>
            <ac:spMk id="57" creationId="{B55204BF-7B89-48BE-B911-AB38665495CE}"/>
          </ac:spMkLst>
        </pc:spChg>
        <pc:spChg chg="del">
          <ac:chgData name="Khalid Mahmud" userId="295cb6287b91af7f" providerId="LiveId" clId="{E86E0704-117F-4339-8386-832D21ED230F}" dt="2022-10-01T18:14:44.122" v="1164" actId="478"/>
          <ac:spMkLst>
            <pc:docMk/>
            <pc:sldMk cId="700209266" sldId="264"/>
            <ac:spMk id="59" creationId="{F4608EA6-D8A9-40C5-86D4-F6A06BB55DF0}"/>
          </ac:spMkLst>
        </pc:spChg>
        <pc:spChg chg="del">
          <ac:chgData name="Khalid Mahmud" userId="295cb6287b91af7f" providerId="LiveId" clId="{E86E0704-117F-4339-8386-832D21ED230F}" dt="2022-10-01T18:14:44.122" v="1164" actId="478"/>
          <ac:spMkLst>
            <pc:docMk/>
            <pc:sldMk cId="700209266" sldId="264"/>
            <ac:spMk id="61" creationId="{AE4EBEE0-F0BD-4B44-A294-BA11560FEC18}"/>
          </ac:spMkLst>
        </pc:spChg>
        <pc:spChg chg="del">
          <ac:chgData name="Khalid Mahmud" userId="295cb6287b91af7f" providerId="LiveId" clId="{E86E0704-117F-4339-8386-832D21ED230F}" dt="2022-10-01T18:14:49.132" v="1166" actId="478"/>
          <ac:spMkLst>
            <pc:docMk/>
            <pc:sldMk cId="700209266" sldId="264"/>
            <ac:spMk id="63" creationId="{1850852B-B5D2-43AC-8631-C907E6A781C8}"/>
          </ac:spMkLst>
        </pc:spChg>
        <pc:spChg chg="del">
          <ac:chgData name="Khalid Mahmud" userId="295cb6287b91af7f" providerId="LiveId" clId="{E86E0704-117F-4339-8386-832D21ED230F}" dt="2022-10-01T18:14:49.132" v="1166" actId="478"/>
          <ac:spMkLst>
            <pc:docMk/>
            <pc:sldMk cId="700209266" sldId="264"/>
            <ac:spMk id="105" creationId="{CC54D7B6-3713-48BB-9DDB-12D73AFA8E99}"/>
          </ac:spMkLst>
        </pc:spChg>
        <pc:spChg chg="del">
          <ac:chgData name="Khalid Mahmud" userId="295cb6287b91af7f" providerId="LiveId" clId="{E86E0704-117F-4339-8386-832D21ED230F}" dt="2022-10-01T18:14:49.132" v="1166" actId="478"/>
          <ac:spMkLst>
            <pc:docMk/>
            <pc:sldMk cId="700209266" sldId="264"/>
            <ac:spMk id="107" creationId="{43C3E76C-2256-4F05-B7C3-0DFF370582FE}"/>
          </ac:spMkLst>
        </pc:spChg>
        <pc:spChg chg="del">
          <ac:chgData name="Khalid Mahmud" userId="295cb6287b91af7f" providerId="LiveId" clId="{E86E0704-117F-4339-8386-832D21ED230F}" dt="2022-10-01T18:14:44.122" v="1164" actId="478"/>
          <ac:spMkLst>
            <pc:docMk/>
            <pc:sldMk cId="700209266" sldId="264"/>
            <ac:spMk id="109" creationId="{27DF1E14-A144-47F8-A8C2-C2DB76FEE3E7}"/>
          </ac:spMkLst>
        </pc:spChg>
        <pc:spChg chg="del">
          <ac:chgData name="Khalid Mahmud" userId="295cb6287b91af7f" providerId="LiveId" clId="{E86E0704-117F-4339-8386-832D21ED230F}" dt="2022-10-01T18:14:49.132" v="1166" actId="478"/>
          <ac:spMkLst>
            <pc:docMk/>
            <pc:sldMk cId="700209266" sldId="264"/>
            <ac:spMk id="111" creationId="{5B72532C-25BA-4593-9A4A-521BC652C2BC}"/>
          </ac:spMkLst>
        </pc:spChg>
        <pc:spChg chg="del">
          <ac:chgData name="Khalid Mahmud" userId="295cb6287b91af7f" providerId="LiveId" clId="{E86E0704-117F-4339-8386-832D21ED230F}" dt="2022-10-01T18:14:47.272" v="1165" actId="478"/>
          <ac:spMkLst>
            <pc:docMk/>
            <pc:sldMk cId="700209266" sldId="264"/>
            <ac:spMk id="128" creationId="{B9FF2D19-E789-4622-8C93-442F36075B59}"/>
          </ac:spMkLst>
        </pc:spChg>
        <pc:spChg chg="del">
          <ac:chgData name="Khalid Mahmud" userId="295cb6287b91af7f" providerId="LiveId" clId="{E86E0704-117F-4339-8386-832D21ED230F}" dt="2022-10-01T18:14:47.272" v="1165" actId="478"/>
          <ac:spMkLst>
            <pc:docMk/>
            <pc:sldMk cId="700209266" sldId="264"/>
            <ac:spMk id="130" creationId="{F06F1B9E-833C-4A81-9647-F6FB852D5F0B}"/>
          </ac:spMkLst>
        </pc:spChg>
        <pc:spChg chg="del">
          <ac:chgData name="Khalid Mahmud" userId="295cb6287b91af7f" providerId="LiveId" clId="{E86E0704-117F-4339-8386-832D21ED230F}" dt="2022-10-01T18:14:47.272" v="1165" actId="478"/>
          <ac:spMkLst>
            <pc:docMk/>
            <pc:sldMk cId="700209266" sldId="264"/>
            <ac:spMk id="132" creationId="{6D8B9F4E-BB0E-4EA0-8D17-2285623C4321}"/>
          </ac:spMkLst>
        </pc:spChg>
        <pc:spChg chg="del">
          <ac:chgData name="Khalid Mahmud" userId="295cb6287b91af7f" providerId="LiveId" clId="{E86E0704-117F-4339-8386-832D21ED230F}" dt="2022-10-01T18:14:47.272" v="1165" actId="478"/>
          <ac:spMkLst>
            <pc:docMk/>
            <pc:sldMk cId="700209266" sldId="264"/>
            <ac:spMk id="134" creationId="{CC09C7BA-2451-49E9-9E79-6E08651BED50}"/>
          </ac:spMkLst>
        </pc:spChg>
        <pc:picChg chg="add mod">
          <ac:chgData name="Khalid Mahmud" userId="295cb6287b91af7f" providerId="LiveId" clId="{E86E0704-117F-4339-8386-832D21ED230F}" dt="2022-10-01T18:41:06.231" v="1295" actId="1038"/>
          <ac:picMkLst>
            <pc:docMk/>
            <pc:sldMk cId="700209266" sldId="264"/>
            <ac:picMk id="4" creationId="{6B79DA18-93C3-4003-8265-FD826BC66CAB}"/>
          </ac:picMkLst>
        </pc:picChg>
        <pc:cxnChg chg="del mod">
          <ac:chgData name="Khalid Mahmud" userId="295cb6287b91af7f" providerId="LiveId" clId="{E86E0704-117F-4339-8386-832D21ED230F}" dt="2022-10-01T18:14:44.122" v="1164" actId="478"/>
          <ac:cxnSpMkLst>
            <pc:docMk/>
            <pc:sldMk cId="700209266" sldId="264"/>
            <ac:cxnSpMk id="7" creationId="{D190DF0B-5B2E-49A9-B210-E32FFFAC7E35}"/>
          </ac:cxnSpMkLst>
        </pc:cxnChg>
        <pc:cxnChg chg="del">
          <ac:chgData name="Khalid Mahmud" userId="295cb6287b91af7f" providerId="LiveId" clId="{E86E0704-117F-4339-8386-832D21ED230F}" dt="2022-10-01T18:14:44.122" v="1164" actId="478"/>
          <ac:cxnSpMkLst>
            <pc:docMk/>
            <pc:sldMk cId="700209266" sldId="264"/>
            <ac:cxnSpMk id="70" creationId="{F70C08F9-9A5C-43CF-9AAC-621536803BA0}"/>
          </ac:cxnSpMkLst>
        </pc:cxnChg>
        <pc:cxnChg chg="del">
          <ac:chgData name="Khalid Mahmud" userId="295cb6287b91af7f" providerId="LiveId" clId="{E86E0704-117F-4339-8386-832D21ED230F}" dt="2022-10-01T18:14:44.122" v="1164" actId="478"/>
          <ac:cxnSpMkLst>
            <pc:docMk/>
            <pc:sldMk cId="700209266" sldId="264"/>
            <ac:cxnSpMk id="78" creationId="{ABA89E8D-ECBE-4B32-82C7-E8DD0B202C5F}"/>
          </ac:cxnSpMkLst>
        </pc:cxnChg>
        <pc:cxnChg chg="del">
          <ac:chgData name="Khalid Mahmud" userId="295cb6287b91af7f" providerId="LiveId" clId="{E86E0704-117F-4339-8386-832D21ED230F}" dt="2022-10-01T18:14:44.122" v="1164" actId="478"/>
          <ac:cxnSpMkLst>
            <pc:docMk/>
            <pc:sldMk cId="700209266" sldId="264"/>
            <ac:cxnSpMk id="84" creationId="{C2B38730-2A0E-4853-AD2C-FC744EF527B4}"/>
          </ac:cxnSpMkLst>
        </pc:cxnChg>
        <pc:cxnChg chg="del">
          <ac:chgData name="Khalid Mahmud" userId="295cb6287b91af7f" providerId="LiveId" clId="{E86E0704-117F-4339-8386-832D21ED230F}" dt="2022-10-01T18:14:44.122" v="1164" actId="478"/>
          <ac:cxnSpMkLst>
            <pc:docMk/>
            <pc:sldMk cId="700209266" sldId="264"/>
            <ac:cxnSpMk id="90" creationId="{98E48653-A8EB-4DE2-BFE6-A0E61D873096}"/>
          </ac:cxnSpMkLst>
        </pc:cxnChg>
      </pc:sldChg>
      <pc:sldChg chg="del">
        <pc:chgData name="Khalid Mahmud" userId="295cb6287b91af7f" providerId="LiveId" clId="{E86E0704-117F-4339-8386-832D21ED230F}" dt="2022-10-01T17:48:41.544" v="276" actId="47"/>
        <pc:sldMkLst>
          <pc:docMk/>
          <pc:sldMk cId="2563119616" sldId="265"/>
        </pc:sldMkLst>
      </pc:sldChg>
      <pc:sldChg chg="addSp delSp modSp mod setBg">
        <pc:chgData name="Khalid Mahmud" userId="295cb6287b91af7f" providerId="LiveId" clId="{E86E0704-117F-4339-8386-832D21ED230F}" dt="2022-10-01T19:06:17.970" v="1479" actId="1076"/>
        <pc:sldMkLst>
          <pc:docMk/>
          <pc:sldMk cId="445070695" sldId="267"/>
        </pc:sldMkLst>
        <pc:spChg chg="mod">
          <ac:chgData name="Khalid Mahmud" userId="295cb6287b91af7f" providerId="LiveId" clId="{E86E0704-117F-4339-8386-832D21ED230F}" dt="2022-10-01T18:49:47.830" v="1333" actId="255"/>
          <ac:spMkLst>
            <pc:docMk/>
            <pc:sldMk cId="445070695" sldId="267"/>
            <ac:spMk id="2" creationId="{6BB3A48F-6C9B-4B6F-9063-4E2B2F6CF465}"/>
          </ac:spMkLst>
        </pc:spChg>
        <pc:spChg chg="add mod">
          <ac:chgData name="Khalid Mahmud" userId="295cb6287b91af7f" providerId="LiveId" clId="{E86E0704-117F-4339-8386-832D21ED230F}" dt="2022-10-01T19:06:07.698" v="1475" actId="1076"/>
          <ac:spMkLst>
            <pc:docMk/>
            <pc:sldMk cId="445070695" sldId="267"/>
            <ac:spMk id="6" creationId="{4277CE5D-4402-4A5D-AAB6-8B6C8BC48F80}"/>
          </ac:spMkLst>
        </pc:spChg>
        <pc:spChg chg="add del mod">
          <ac:chgData name="Khalid Mahmud" userId="295cb6287b91af7f" providerId="LiveId" clId="{E86E0704-117F-4339-8386-832D21ED230F}" dt="2022-10-01T17:50:45.084" v="310"/>
          <ac:spMkLst>
            <pc:docMk/>
            <pc:sldMk cId="445070695" sldId="267"/>
            <ac:spMk id="7" creationId="{862741DD-63D4-48E9-859F-F19E2662C3F5}"/>
          </ac:spMkLst>
        </pc:spChg>
        <pc:spChg chg="add mod">
          <ac:chgData name="Khalid Mahmud" userId="295cb6287b91af7f" providerId="LiveId" clId="{E86E0704-117F-4339-8386-832D21ED230F}" dt="2022-10-01T19:06:03.874" v="1474" actId="1076"/>
          <ac:spMkLst>
            <pc:docMk/>
            <pc:sldMk cId="445070695" sldId="267"/>
            <ac:spMk id="8" creationId="{0E605811-6783-4A18-BFFB-E1C2E7E9BB0E}"/>
          </ac:spMkLst>
        </pc:spChg>
        <pc:graphicFrameChg chg="del">
          <ac:chgData name="Khalid Mahmud" userId="295cb6287b91af7f" providerId="LiveId" clId="{E86E0704-117F-4339-8386-832D21ED230F}" dt="2022-10-01T17:50:04.964" v="307" actId="478"/>
          <ac:graphicFrameMkLst>
            <pc:docMk/>
            <pc:sldMk cId="445070695" sldId="267"/>
            <ac:graphicFrameMk id="23" creationId="{A4779ED5-F550-4DD0-A629-AFB3A45D79DA}"/>
          </ac:graphicFrameMkLst>
        </pc:graphicFrameChg>
        <pc:picChg chg="add mod">
          <ac:chgData name="Khalid Mahmud" userId="295cb6287b91af7f" providerId="LiveId" clId="{E86E0704-117F-4339-8386-832D21ED230F}" dt="2022-10-01T19:06:17.970" v="1479" actId="1076"/>
          <ac:picMkLst>
            <pc:docMk/>
            <pc:sldMk cId="445070695" sldId="267"/>
            <ac:picMk id="4" creationId="{C5CF7558-0A11-4DBB-AD19-5659895941F1}"/>
          </ac:picMkLst>
        </pc:picChg>
      </pc:sldChg>
      <pc:sldChg chg="del">
        <pc:chgData name="Khalid Mahmud" userId="295cb6287b91af7f" providerId="LiveId" clId="{E86E0704-117F-4339-8386-832D21ED230F}" dt="2022-10-01T17:48:59.584" v="282" actId="47"/>
        <pc:sldMkLst>
          <pc:docMk/>
          <pc:sldMk cId="2371293676" sldId="278"/>
        </pc:sldMkLst>
      </pc:sldChg>
      <pc:sldChg chg="del">
        <pc:chgData name="Khalid Mahmud" userId="295cb6287b91af7f" providerId="LiveId" clId="{E86E0704-117F-4339-8386-832D21ED230F}" dt="2022-10-01T17:48:46.611" v="277" actId="47"/>
        <pc:sldMkLst>
          <pc:docMk/>
          <pc:sldMk cId="675137161" sldId="281"/>
        </pc:sldMkLst>
      </pc:sldChg>
      <pc:sldChg chg="del">
        <pc:chgData name="Khalid Mahmud" userId="295cb6287b91af7f" providerId="LiveId" clId="{E86E0704-117F-4339-8386-832D21ED230F}" dt="2022-10-01T17:48:39.424" v="275" actId="47"/>
        <pc:sldMkLst>
          <pc:docMk/>
          <pc:sldMk cId="344939837" sldId="283"/>
        </pc:sldMkLst>
      </pc:sldChg>
      <pc:sldChg chg="del">
        <pc:chgData name="Khalid Mahmud" userId="295cb6287b91af7f" providerId="LiveId" clId="{E86E0704-117F-4339-8386-832D21ED230F}" dt="2022-10-01T17:48:50.634" v="279" actId="47"/>
        <pc:sldMkLst>
          <pc:docMk/>
          <pc:sldMk cId="3483999599" sldId="284"/>
        </pc:sldMkLst>
      </pc:sldChg>
      <pc:sldChg chg="addSp delSp modSp mod">
        <pc:chgData name="Khalid Mahmud" userId="295cb6287b91af7f" providerId="LiveId" clId="{E86E0704-117F-4339-8386-832D21ED230F}" dt="2022-10-01T18:50:29.940" v="1338" actId="1076"/>
        <pc:sldMkLst>
          <pc:docMk/>
          <pc:sldMk cId="2865516803" sldId="285"/>
        </pc:sldMkLst>
        <pc:spChg chg="del mod">
          <ac:chgData name="Khalid Mahmud" userId="295cb6287b91af7f" providerId="LiveId" clId="{E86E0704-117F-4339-8386-832D21ED230F}" dt="2022-10-01T17:46:06.305" v="174" actId="478"/>
          <ac:spMkLst>
            <pc:docMk/>
            <pc:sldMk cId="2865516803" sldId="285"/>
            <ac:spMk id="2" creationId="{C11A7FF5-E7DB-4462-BC64-12126BDC0DFB}"/>
          </ac:spMkLst>
        </pc:spChg>
        <pc:spChg chg="add del mod">
          <ac:chgData name="Khalid Mahmud" userId="295cb6287b91af7f" providerId="LiveId" clId="{E86E0704-117F-4339-8386-832D21ED230F}" dt="2022-10-01T17:46:08.505" v="175" actId="478"/>
          <ac:spMkLst>
            <pc:docMk/>
            <pc:sldMk cId="2865516803" sldId="285"/>
            <ac:spMk id="4" creationId="{8978AD33-F271-44FF-BA2F-88C8BC9E911C}"/>
          </ac:spMkLst>
        </pc:spChg>
        <pc:spChg chg="mod">
          <ac:chgData name="Khalid Mahmud" userId="295cb6287b91af7f" providerId="LiveId" clId="{E86E0704-117F-4339-8386-832D21ED230F}" dt="2022-10-01T18:50:29.940" v="1338" actId="1076"/>
          <ac:spMkLst>
            <pc:docMk/>
            <pc:sldMk cId="2865516803" sldId="285"/>
            <ac:spMk id="14" creationId="{BEC46ADB-55E5-43DA-8E91-C49412A33045}"/>
          </ac:spMkLst>
        </pc:spChg>
        <pc:picChg chg="add mod">
          <ac:chgData name="Khalid Mahmud" userId="295cb6287b91af7f" providerId="LiveId" clId="{E86E0704-117F-4339-8386-832D21ED230F}" dt="2022-10-01T18:24:42.765" v="1217" actId="1076"/>
          <ac:picMkLst>
            <pc:docMk/>
            <pc:sldMk cId="2865516803" sldId="285"/>
            <ac:picMk id="10" creationId="{EB1569E1-1F9E-4CF6-A07D-F85B4E14A631}"/>
          </ac:picMkLst>
        </pc:picChg>
      </pc:sldChg>
      <pc:sldChg chg="addSp delSp modSp mod">
        <pc:chgData name="Khalid Mahmud" userId="295cb6287b91af7f" providerId="LiveId" clId="{E86E0704-117F-4339-8386-832D21ED230F}" dt="2022-10-01T18:17:13.100" v="1190" actId="207"/>
        <pc:sldMkLst>
          <pc:docMk/>
          <pc:sldMk cId="4237778926" sldId="286"/>
        </pc:sldMkLst>
        <pc:spChg chg="add del mod">
          <ac:chgData name="Khalid Mahmud" userId="295cb6287b91af7f" providerId="LiveId" clId="{E86E0704-117F-4339-8386-832D21ED230F}" dt="2022-10-01T17:47:06.075" v="187" actId="478"/>
          <ac:spMkLst>
            <pc:docMk/>
            <pc:sldMk cId="4237778926" sldId="286"/>
            <ac:spMk id="2" creationId="{9BD825CB-5684-4E97-80FA-A48BC074B947}"/>
          </ac:spMkLst>
        </pc:spChg>
        <pc:spChg chg="del mod">
          <ac:chgData name="Khalid Mahmud" userId="295cb6287b91af7f" providerId="LiveId" clId="{E86E0704-117F-4339-8386-832D21ED230F}" dt="2022-10-01T17:46:58.144" v="183" actId="478"/>
          <ac:spMkLst>
            <pc:docMk/>
            <pc:sldMk cId="4237778926" sldId="286"/>
            <ac:spMk id="3" creationId="{95B371F2-DBA5-415A-82C8-651F587B857A}"/>
          </ac:spMkLst>
        </pc:spChg>
        <pc:spChg chg="add del mod">
          <ac:chgData name="Khalid Mahmud" userId="295cb6287b91af7f" providerId="LiveId" clId="{E86E0704-117F-4339-8386-832D21ED230F}" dt="2022-10-01T17:46:42.985" v="177" actId="478"/>
          <ac:spMkLst>
            <pc:docMk/>
            <pc:sldMk cId="4237778926" sldId="286"/>
            <ac:spMk id="5" creationId="{5730868D-960E-4133-A7C8-30617DF0CE33}"/>
          </ac:spMkLst>
        </pc:spChg>
        <pc:spChg chg="add del mod">
          <ac:chgData name="Khalid Mahmud" userId="295cb6287b91af7f" providerId="LiveId" clId="{E86E0704-117F-4339-8386-832D21ED230F}" dt="2022-10-01T17:46:51.175" v="180" actId="478"/>
          <ac:spMkLst>
            <pc:docMk/>
            <pc:sldMk cId="4237778926" sldId="286"/>
            <ac:spMk id="7" creationId="{40C18E7F-5557-4F90-BB30-6D2308CB94CD}"/>
          </ac:spMkLst>
        </pc:spChg>
        <pc:spChg chg="add del mod">
          <ac:chgData name="Khalid Mahmud" userId="295cb6287b91af7f" providerId="LiveId" clId="{E86E0704-117F-4339-8386-832D21ED230F}" dt="2022-10-01T17:46:59.427" v="184" actId="478"/>
          <ac:spMkLst>
            <pc:docMk/>
            <pc:sldMk cId="4237778926" sldId="286"/>
            <ac:spMk id="9" creationId="{ACA9F04D-C957-4249-810C-A18CA1DAFE41}"/>
          </ac:spMkLst>
        </pc:spChg>
        <pc:spChg chg="mod">
          <ac:chgData name="Khalid Mahmud" userId="295cb6287b91af7f" providerId="LiveId" clId="{E86E0704-117F-4339-8386-832D21ED230F}" dt="2022-10-01T18:17:13.100" v="1190" actId="207"/>
          <ac:spMkLst>
            <pc:docMk/>
            <pc:sldMk cId="4237778926" sldId="286"/>
            <ac:spMk id="10" creationId="{F665E632-89DE-4E4B-8A35-FD6D46E9AAE8}"/>
          </ac:spMkLst>
        </pc:spChg>
        <pc:spChg chg="del">
          <ac:chgData name="Khalid Mahmud" userId="295cb6287b91af7f" providerId="LiveId" clId="{E86E0704-117F-4339-8386-832D21ED230F}" dt="2022-10-01T17:47:02.854" v="186" actId="478"/>
          <ac:spMkLst>
            <pc:docMk/>
            <pc:sldMk cId="4237778926" sldId="286"/>
            <ac:spMk id="11" creationId="{0F34300E-1F96-433C-BBA9-C319B37E1361}"/>
          </ac:spMkLst>
        </pc:spChg>
        <pc:spChg chg="add del mod">
          <ac:chgData name="Khalid Mahmud" userId="295cb6287b91af7f" providerId="LiveId" clId="{E86E0704-117F-4339-8386-832D21ED230F}" dt="2022-10-01T17:47:09.454" v="188" actId="478"/>
          <ac:spMkLst>
            <pc:docMk/>
            <pc:sldMk cId="4237778926" sldId="286"/>
            <ac:spMk id="14" creationId="{244AE315-08DC-4DCF-92C1-19E0C1A01A07}"/>
          </ac:spMkLst>
        </pc:spChg>
        <pc:spChg chg="add del mod">
          <ac:chgData name="Khalid Mahmud" userId="295cb6287b91af7f" providerId="LiveId" clId="{E86E0704-117F-4339-8386-832D21ED230F}" dt="2022-10-01T17:48:04.424" v="270" actId="478"/>
          <ac:spMkLst>
            <pc:docMk/>
            <pc:sldMk cId="4237778926" sldId="286"/>
            <ac:spMk id="17" creationId="{59183803-7E36-4938-BF8B-15C30637B50A}"/>
          </ac:spMkLst>
        </pc:spChg>
        <pc:spChg chg="add del mod">
          <ac:chgData name="Khalid Mahmud" userId="295cb6287b91af7f" providerId="LiveId" clId="{E86E0704-117F-4339-8386-832D21ED230F}" dt="2022-10-01T17:47:11.444" v="190" actId="478"/>
          <ac:spMkLst>
            <pc:docMk/>
            <pc:sldMk cId="4237778926" sldId="286"/>
            <ac:spMk id="19" creationId="{0CEEE116-15A1-42C8-ADF4-C4ACC24A8EDD}"/>
          </ac:spMkLst>
        </pc:spChg>
        <pc:spChg chg="del">
          <ac:chgData name="Khalid Mahmud" userId="295cb6287b91af7f" providerId="LiveId" clId="{E86E0704-117F-4339-8386-832D21ED230F}" dt="2022-10-01T17:47:01.084" v="185" actId="478"/>
          <ac:spMkLst>
            <pc:docMk/>
            <pc:sldMk cId="4237778926" sldId="286"/>
            <ac:spMk id="23" creationId="{A36A89F3-138D-4102-9FF2-6E1293F6AFB6}"/>
          </ac:spMkLst>
        </pc:spChg>
        <pc:picChg chg="del">
          <ac:chgData name="Khalid Mahmud" userId="295cb6287b91af7f" providerId="LiveId" clId="{E86E0704-117F-4339-8386-832D21ED230F}" dt="2022-10-01T17:46:40.735" v="176" actId="478"/>
          <ac:picMkLst>
            <pc:docMk/>
            <pc:sldMk cId="4237778926" sldId="286"/>
            <ac:picMk id="13" creationId="{D5094D89-3467-444F-9A3D-B2B71654A758}"/>
          </ac:picMkLst>
        </pc:picChg>
        <pc:picChg chg="del">
          <ac:chgData name="Khalid Mahmud" userId="295cb6287b91af7f" providerId="LiveId" clId="{E86E0704-117F-4339-8386-832D21ED230F}" dt="2022-10-01T17:47:10.474" v="189" actId="478"/>
          <ac:picMkLst>
            <pc:docMk/>
            <pc:sldMk cId="4237778926" sldId="286"/>
            <ac:picMk id="15" creationId="{6C7D5080-FE21-4E07-928E-9E970CC7E5E0}"/>
          </ac:picMkLst>
        </pc:picChg>
      </pc:sldChg>
      <pc:sldChg chg="addSp delSp modSp mod setBg">
        <pc:chgData name="Khalid Mahmud" userId="295cb6287b91af7f" providerId="LiveId" clId="{E86E0704-117F-4339-8386-832D21ED230F}" dt="2022-10-01T18:50:20.621" v="1337" actId="1076"/>
        <pc:sldMkLst>
          <pc:docMk/>
          <pc:sldMk cId="1912012592" sldId="287"/>
        </pc:sldMkLst>
        <pc:spChg chg="del mod">
          <ac:chgData name="Khalid Mahmud" userId="295cb6287b91af7f" providerId="LiveId" clId="{E86E0704-117F-4339-8386-832D21ED230F}" dt="2022-10-01T18:13:41.693" v="1157" actId="478"/>
          <ac:spMkLst>
            <pc:docMk/>
            <pc:sldMk cId="1912012592" sldId="287"/>
            <ac:spMk id="3" creationId="{F9055465-EA9F-436E-A0C3-64912E06BF2C}"/>
          </ac:spMkLst>
        </pc:spChg>
        <pc:spChg chg="add del mod">
          <ac:chgData name="Khalid Mahmud" userId="295cb6287b91af7f" providerId="LiveId" clId="{E86E0704-117F-4339-8386-832D21ED230F}" dt="2022-10-01T18:13:50.112" v="1159" actId="478"/>
          <ac:spMkLst>
            <pc:docMk/>
            <pc:sldMk cId="1912012592" sldId="287"/>
            <ac:spMk id="4" creationId="{709BEEFA-4FD5-406D-B2EB-651BF86E6A70}"/>
          </ac:spMkLst>
        </pc:spChg>
        <pc:spChg chg="mod">
          <ac:chgData name="Khalid Mahmud" userId="295cb6287b91af7f" providerId="LiveId" clId="{E86E0704-117F-4339-8386-832D21ED230F}" dt="2022-10-01T18:50:20.621" v="1337" actId="1076"/>
          <ac:spMkLst>
            <pc:docMk/>
            <pc:sldMk cId="1912012592" sldId="287"/>
            <ac:spMk id="9" creationId="{BB74BB8A-7BAA-4A6E-9CC4-CB382C68DEEC}"/>
          </ac:spMkLst>
        </pc:spChg>
        <pc:picChg chg="add del mod">
          <ac:chgData name="Khalid Mahmud" userId="295cb6287b91af7f" providerId="LiveId" clId="{E86E0704-117F-4339-8386-832D21ED230F}" dt="2022-10-01T18:24:23.927" v="1212" actId="21"/>
          <ac:picMkLst>
            <pc:docMk/>
            <pc:sldMk cId="1912012592" sldId="287"/>
            <ac:picMk id="6" creationId="{70364D43-DD5A-47A1-B7DF-28D1799C9B28}"/>
          </ac:picMkLst>
        </pc:picChg>
        <pc:picChg chg="add del mod">
          <ac:chgData name="Khalid Mahmud" userId="295cb6287b91af7f" providerId="LiveId" clId="{E86E0704-117F-4339-8386-832D21ED230F}" dt="2022-10-01T18:44:47.301" v="1300" actId="478"/>
          <ac:picMkLst>
            <pc:docMk/>
            <pc:sldMk cId="1912012592" sldId="287"/>
            <ac:picMk id="8" creationId="{5A4A7FC4-B7C9-4FA7-B924-BE1BC1D2C395}"/>
          </ac:picMkLst>
        </pc:picChg>
        <pc:picChg chg="add mod">
          <ac:chgData name="Khalid Mahmud" userId="295cb6287b91af7f" providerId="LiveId" clId="{E86E0704-117F-4339-8386-832D21ED230F}" dt="2022-10-01T18:50:13.044" v="1336" actId="1076"/>
          <ac:picMkLst>
            <pc:docMk/>
            <pc:sldMk cId="1912012592" sldId="287"/>
            <ac:picMk id="1026" creationId="{F052AEA9-5093-4CE8-8837-27A74E721EAB}"/>
          </ac:picMkLst>
        </pc:picChg>
      </pc:sldChg>
      <pc:sldChg chg="del">
        <pc:chgData name="Khalid Mahmud" userId="295cb6287b91af7f" providerId="LiveId" clId="{E86E0704-117F-4339-8386-832D21ED230F}" dt="2022-10-01T17:48:48.531" v="278" actId="47"/>
        <pc:sldMkLst>
          <pc:docMk/>
          <pc:sldMk cId="4083546591" sldId="288"/>
        </pc:sldMkLst>
      </pc:sldChg>
      <pc:sldChg chg="del">
        <pc:chgData name="Khalid Mahmud" userId="295cb6287b91af7f" providerId="LiveId" clId="{E86E0704-117F-4339-8386-832D21ED230F}" dt="2022-09-24T16:03:10.407" v="0" actId="2696"/>
        <pc:sldMkLst>
          <pc:docMk/>
          <pc:sldMk cId="3954376010" sldId="28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11/6/2022</a:t>
            </a:fld>
            <a:endParaRPr lang="en-US"/>
          </a:p>
        </p:txBody>
      </p:sp>
      <p:sp>
        <p:nvSpPr>
          <p:cNvPr id="4" name="Footer Placeholder 3">
            <a:extLst>
              <a:ext uri="{FF2B5EF4-FFF2-40B4-BE49-F238E27FC236}">
                <a16:creationId xmlns:a16="http://schemas.microsoft.com/office/drawing/2014/main" xmlns=""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11/6/2022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a:p>
        </p:txBody>
      </p:sp>
    </p:spTree>
    <p:extLst>
      <p:ext uri="{BB962C8B-B14F-4D97-AF65-F5344CB8AC3E}">
        <p14:creationId xmlns:p14="http://schemas.microsoft.com/office/powerpoint/2010/main" val="1777375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xmlns=""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xmlns="" id="{7878E298-5074-4E51-993E-34931A897F12}"/>
              </a:ext>
            </a:extLst>
          </p:cNvPr>
          <p:cNvSpPr>
            <a:spLocks noGrp="1"/>
          </p:cNvSpPr>
          <p:nvPr>
            <p:ph type="pic" sz="quarter" idx="11"/>
          </p:nvPr>
        </p:nvSpPr>
        <p:spPr>
          <a:xfrm>
            <a:off x="6221413" y="0"/>
            <a:ext cx="4941887" cy="5726113"/>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xmlns=""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xmlns=""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xmlns="" id="{0337C3D7-7DDB-42A8-901A-EC153DD27458}"/>
              </a:ext>
            </a:extLst>
          </p:cNvPr>
          <p:cNvSpPr>
            <a:spLocks noGrp="1"/>
          </p:cNvSpPr>
          <p:nvPr>
            <p:ph type="pic" sz="quarter" idx="10"/>
          </p:nvPr>
        </p:nvSpPr>
        <p:spPr>
          <a:xfrm>
            <a:off x="6210300" y="0"/>
            <a:ext cx="4953000" cy="3302000"/>
          </a:xfrm>
        </p:spPr>
        <p:txBody>
          <a:bodyPr/>
          <a:lstStyle/>
          <a:p>
            <a:r>
              <a:rPr lang="en-US"/>
              <a:t>Click icon to add picture</a:t>
            </a:r>
          </a:p>
        </p:txBody>
      </p:sp>
      <p:sp>
        <p:nvSpPr>
          <p:cNvPr id="10" name="Content Placeholder 2">
            <a:extLst>
              <a:ext uri="{FF2B5EF4-FFF2-40B4-BE49-F238E27FC236}">
                <a16:creationId xmlns:a16="http://schemas.microsoft.com/office/drawing/2014/main" xmlns=""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xmlns=""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xmlns=""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xmlns=""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11/6/2022</a:t>
            </a:fld>
            <a:endParaRPr lang="en-US" dirty="0"/>
          </a:p>
        </p:txBody>
      </p:sp>
      <p:sp>
        <p:nvSpPr>
          <p:cNvPr id="25" name="Slide Number Placeholder 5">
            <a:extLst>
              <a:ext uri="{FF2B5EF4-FFF2-40B4-BE49-F238E27FC236}">
                <a16:creationId xmlns:a16="http://schemas.microsoft.com/office/drawing/2014/main" xmlns=""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xmlns=""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xmlns=""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xmlns=""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11/6/2022</a:t>
            </a:fld>
            <a:endParaRPr lang="en-US" dirty="0"/>
          </a:p>
        </p:txBody>
      </p:sp>
      <p:sp>
        <p:nvSpPr>
          <p:cNvPr id="16" name="Slide Number Placeholder 5">
            <a:extLst>
              <a:ext uri="{FF2B5EF4-FFF2-40B4-BE49-F238E27FC236}">
                <a16:creationId xmlns:a16="http://schemas.microsoft.com/office/drawing/2014/main" xmlns=""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xmlns=""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xmlns=""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xmlns="" id="{940246AD-CE4F-4FD8-BCF6-5BA9ED62ACDA}"/>
              </a:ext>
            </a:extLst>
          </p:cNvPr>
          <p:cNvSpPr>
            <a:spLocks noGrp="1"/>
          </p:cNvSpPr>
          <p:nvPr>
            <p:ph type="pic" sz="quarter" idx="11"/>
          </p:nvPr>
        </p:nvSpPr>
        <p:spPr>
          <a:xfrm>
            <a:off x="6210300" y="3543302"/>
            <a:ext cx="4953000" cy="2849562"/>
          </a:xfrm>
        </p:spPr>
        <p:txBody>
          <a:bodyPr/>
          <a:lstStyle/>
          <a:p>
            <a:r>
              <a:rPr lang="en-US"/>
              <a:t>Click icon to add picture</a:t>
            </a:r>
            <a:endParaRPr lang="en-US" dirty="0"/>
          </a:p>
        </p:txBody>
      </p:sp>
      <p:sp>
        <p:nvSpPr>
          <p:cNvPr id="10" name="Picture Placeholder 13">
            <a:extLst>
              <a:ext uri="{FF2B5EF4-FFF2-40B4-BE49-F238E27FC236}">
                <a16:creationId xmlns:a16="http://schemas.microsoft.com/office/drawing/2014/main" xmlns="" id="{F8ECBB79-D5D3-4ECE-99F9-1B6834629E46}"/>
              </a:ext>
            </a:extLst>
          </p:cNvPr>
          <p:cNvSpPr>
            <a:spLocks noGrp="1"/>
          </p:cNvSpPr>
          <p:nvPr>
            <p:ph type="pic" sz="quarter" idx="10"/>
          </p:nvPr>
        </p:nvSpPr>
        <p:spPr>
          <a:xfrm>
            <a:off x="6210300" y="465138"/>
            <a:ext cx="4953000" cy="2849562"/>
          </a:xfrm>
        </p:spPr>
        <p:txBody>
          <a:bodyPr/>
          <a:lstStyle/>
          <a:p>
            <a:r>
              <a:rPr lang="en-US"/>
              <a:t>Click icon to add picture</a:t>
            </a:r>
            <a:endParaRPr lang="en-US" dirty="0"/>
          </a:p>
        </p:txBody>
      </p:sp>
      <p:sp>
        <p:nvSpPr>
          <p:cNvPr id="11" name="Text Placeholder 22">
            <a:extLst>
              <a:ext uri="{FF2B5EF4-FFF2-40B4-BE49-F238E27FC236}">
                <a16:creationId xmlns:a16="http://schemas.microsoft.com/office/drawing/2014/main" xmlns=""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xmlns=""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xmlns=""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xmlns=""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11/6/2022</a:t>
            </a:fld>
            <a:endParaRPr lang="en-US" dirty="0"/>
          </a:p>
        </p:txBody>
      </p:sp>
      <p:sp>
        <p:nvSpPr>
          <p:cNvPr id="21" name="Slide Number Placeholder 5">
            <a:extLst>
              <a:ext uri="{FF2B5EF4-FFF2-40B4-BE49-F238E27FC236}">
                <a16:creationId xmlns:a16="http://schemas.microsoft.com/office/drawing/2014/main" xmlns=""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xmlns=""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xmlns=""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xmlns=""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11/6/2022</a:t>
            </a:fld>
            <a:endParaRPr lang="en-US" dirty="0"/>
          </a:p>
        </p:txBody>
      </p:sp>
      <p:sp>
        <p:nvSpPr>
          <p:cNvPr id="36" name="Slide Number Placeholder 5">
            <a:extLst>
              <a:ext uri="{FF2B5EF4-FFF2-40B4-BE49-F238E27FC236}">
                <a16:creationId xmlns:a16="http://schemas.microsoft.com/office/drawing/2014/main" xmlns=""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xmlns=""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xmlns=""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xmlns="" id="{423630CA-0A51-4B04-A57B-9E412A8FCD1F}"/>
              </a:ext>
            </a:extLst>
          </p:cNvPr>
          <p:cNvSpPr>
            <a:spLocks noGrp="1"/>
          </p:cNvSpPr>
          <p:nvPr>
            <p:ph type="pic" sz="quarter" idx="12"/>
          </p:nvPr>
        </p:nvSpPr>
        <p:spPr>
          <a:xfrm>
            <a:off x="8847137" y="3862387"/>
            <a:ext cx="2316163" cy="2538413"/>
          </a:xfrm>
        </p:spPr>
        <p:txBody>
          <a:bodyPr/>
          <a:lstStyle/>
          <a:p>
            <a:r>
              <a:rPr lang="en-US"/>
              <a:t>Click icon to add picture</a:t>
            </a:r>
          </a:p>
        </p:txBody>
      </p:sp>
      <p:sp>
        <p:nvSpPr>
          <p:cNvPr id="16" name="Picture Placeholder 15">
            <a:extLst>
              <a:ext uri="{FF2B5EF4-FFF2-40B4-BE49-F238E27FC236}">
                <a16:creationId xmlns:a16="http://schemas.microsoft.com/office/drawing/2014/main" xmlns="" id="{3C994AE8-9E30-418E-8361-5D851AFA42C5}"/>
              </a:ext>
            </a:extLst>
          </p:cNvPr>
          <p:cNvSpPr>
            <a:spLocks noGrp="1"/>
          </p:cNvSpPr>
          <p:nvPr>
            <p:ph type="pic" sz="quarter" idx="11"/>
          </p:nvPr>
        </p:nvSpPr>
        <p:spPr>
          <a:xfrm>
            <a:off x="6210300" y="3854450"/>
            <a:ext cx="2316163" cy="2538413"/>
          </a:xfrm>
        </p:spPr>
        <p:txBody>
          <a:bodyPr/>
          <a:lstStyle/>
          <a:p>
            <a:r>
              <a:rPr lang="en-US"/>
              <a:t>Click icon to add picture</a:t>
            </a:r>
          </a:p>
        </p:txBody>
      </p:sp>
      <p:sp>
        <p:nvSpPr>
          <p:cNvPr id="14" name="Picture Placeholder 13">
            <a:extLst>
              <a:ext uri="{FF2B5EF4-FFF2-40B4-BE49-F238E27FC236}">
                <a16:creationId xmlns:a16="http://schemas.microsoft.com/office/drawing/2014/main" xmlns="" id="{3D4E5783-2917-458E-BE61-F3D5AAA8F976}"/>
              </a:ext>
            </a:extLst>
          </p:cNvPr>
          <p:cNvSpPr>
            <a:spLocks noGrp="1"/>
          </p:cNvSpPr>
          <p:nvPr>
            <p:ph type="pic" sz="quarter" idx="10"/>
          </p:nvPr>
        </p:nvSpPr>
        <p:spPr>
          <a:xfrm>
            <a:off x="6210300" y="465138"/>
            <a:ext cx="4953000" cy="3090862"/>
          </a:xfrm>
        </p:spPr>
        <p:txBody>
          <a:bodyPr/>
          <a:lstStyle/>
          <a:p>
            <a:r>
              <a:rPr lang="en-US"/>
              <a:t>Click icon to add picture</a:t>
            </a:r>
          </a:p>
        </p:txBody>
      </p:sp>
      <p:sp>
        <p:nvSpPr>
          <p:cNvPr id="23" name="Text Placeholder 22">
            <a:extLst>
              <a:ext uri="{FF2B5EF4-FFF2-40B4-BE49-F238E27FC236}">
                <a16:creationId xmlns:a16="http://schemas.microsoft.com/office/drawing/2014/main" xmlns=""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xmlns=""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xmlns=""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11/6/2022</a:t>
            </a:fld>
            <a:endParaRPr lang="en-US" dirty="0"/>
          </a:p>
        </p:txBody>
      </p:sp>
      <p:sp>
        <p:nvSpPr>
          <p:cNvPr id="31" name="Slide Number Placeholder 5">
            <a:extLst>
              <a:ext uri="{FF2B5EF4-FFF2-40B4-BE49-F238E27FC236}">
                <a16:creationId xmlns:a16="http://schemas.microsoft.com/office/drawing/2014/main" xmlns=""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xmlns=""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xmlns=""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xmlns=""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xmlns=""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11/6/2022</a:t>
            </a:fld>
            <a:endParaRPr lang="en-US" dirty="0"/>
          </a:p>
        </p:txBody>
      </p:sp>
      <p:sp>
        <p:nvSpPr>
          <p:cNvPr id="15" name="Slide Number Placeholder 5">
            <a:extLst>
              <a:ext uri="{FF2B5EF4-FFF2-40B4-BE49-F238E27FC236}">
                <a16:creationId xmlns:a16="http://schemas.microsoft.com/office/drawing/2014/main" xmlns=""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xmlns=""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11/6/2022</a:t>
            </a:fld>
            <a:endParaRPr lang="en-US" dirty="0"/>
          </a:p>
        </p:txBody>
      </p:sp>
      <p:sp>
        <p:nvSpPr>
          <p:cNvPr id="15" name="Slide Number Placeholder 5">
            <a:extLst>
              <a:ext uri="{FF2B5EF4-FFF2-40B4-BE49-F238E27FC236}">
                <a16:creationId xmlns:a16="http://schemas.microsoft.com/office/drawing/2014/main" xmlns=""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xmlns="" id="{2364FFEF-B933-46C6-A918-A80C987DB70F}"/>
              </a:ext>
            </a:extLst>
          </p:cNvPr>
          <p:cNvSpPr>
            <a:spLocks noGrp="1"/>
          </p:cNvSpPr>
          <p:nvPr>
            <p:ph type="pic" sz="quarter" idx="10"/>
          </p:nvPr>
        </p:nvSpPr>
        <p:spPr>
          <a:xfrm>
            <a:off x="1022147" y="0"/>
            <a:ext cx="3938588" cy="6400800"/>
          </a:xfrm>
        </p:spPr>
        <p:txBody>
          <a:bodyPr/>
          <a:lstStyle/>
          <a:p>
            <a:r>
              <a:rPr lang="en-US"/>
              <a:t>Click icon to add picture</a:t>
            </a:r>
          </a:p>
        </p:txBody>
      </p:sp>
      <p:pic>
        <p:nvPicPr>
          <p:cNvPr id="4" name="Picture 3" hidden="1">
            <a:extLst>
              <a:ext uri="{FF2B5EF4-FFF2-40B4-BE49-F238E27FC236}">
                <a16:creationId xmlns:a16="http://schemas.microsoft.com/office/drawing/2014/main" xmlns=""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xmlns=""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xmlns=""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11/6/2022</a:t>
            </a:fld>
            <a:endParaRPr lang="en-US" dirty="0"/>
          </a:p>
        </p:txBody>
      </p:sp>
      <p:sp>
        <p:nvSpPr>
          <p:cNvPr id="16" name="Slide Number Placeholder 5">
            <a:extLst>
              <a:ext uri="{FF2B5EF4-FFF2-40B4-BE49-F238E27FC236}">
                <a16:creationId xmlns:a16="http://schemas.microsoft.com/office/drawing/2014/main" xmlns=""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xmlns=""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xmlns=""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xmlns=""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xmlns="" id="{EC4F3A57-45ED-498D-858C-3EE63DF129C4}"/>
              </a:ext>
            </a:extLst>
          </p:cNvPr>
          <p:cNvSpPr>
            <a:spLocks noGrp="1"/>
          </p:cNvSpPr>
          <p:nvPr>
            <p:ph type="pic" sz="quarter" idx="11"/>
          </p:nvPr>
        </p:nvSpPr>
        <p:spPr>
          <a:xfrm>
            <a:off x="1036601" y="3552677"/>
            <a:ext cx="1874874" cy="2848123"/>
          </a:xfrm>
        </p:spPr>
        <p:txBody>
          <a:bodyPr/>
          <a:lstStyle/>
          <a:p>
            <a:r>
              <a:rPr lang="en-US"/>
              <a:t>Click icon to add picture</a:t>
            </a:r>
          </a:p>
        </p:txBody>
      </p:sp>
      <p:sp>
        <p:nvSpPr>
          <p:cNvPr id="22" name="Picture Placeholder 20">
            <a:extLst>
              <a:ext uri="{FF2B5EF4-FFF2-40B4-BE49-F238E27FC236}">
                <a16:creationId xmlns:a16="http://schemas.microsoft.com/office/drawing/2014/main" xmlns="" id="{1AC5BB09-E3BA-4948-93B3-EDCAAB803112}"/>
              </a:ext>
            </a:extLst>
          </p:cNvPr>
          <p:cNvSpPr>
            <a:spLocks noGrp="1"/>
          </p:cNvSpPr>
          <p:nvPr>
            <p:ph type="pic" sz="quarter" idx="12"/>
          </p:nvPr>
        </p:nvSpPr>
        <p:spPr>
          <a:xfrm>
            <a:off x="3101197" y="3552677"/>
            <a:ext cx="1874874" cy="2848123"/>
          </a:xfrm>
        </p:spPr>
        <p:txBody>
          <a:bodyPr/>
          <a:lstStyle/>
          <a:p>
            <a:r>
              <a:rPr lang="en-US"/>
              <a:t>Click icon to add picture</a:t>
            </a:r>
            <a:endParaRPr lang="en-US" dirty="0"/>
          </a:p>
        </p:txBody>
      </p:sp>
      <p:sp>
        <p:nvSpPr>
          <p:cNvPr id="23" name="Picture Placeholder 20">
            <a:extLst>
              <a:ext uri="{FF2B5EF4-FFF2-40B4-BE49-F238E27FC236}">
                <a16:creationId xmlns:a16="http://schemas.microsoft.com/office/drawing/2014/main" xmlns="" id="{BF83C6B7-5484-4586-8830-098BDCD9C987}"/>
              </a:ext>
            </a:extLst>
          </p:cNvPr>
          <p:cNvSpPr>
            <a:spLocks noGrp="1"/>
          </p:cNvSpPr>
          <p:nvPr>
            <p:ph type="pic" sz="quarter" idx="13"/>
          </p:nvPr>
        </p:nvSpPr>
        <p:spPr>
          <a:xfrm>
            <a:off x="5166324" y="3552677"/>
            <a:ext cx="1874874" cy="2848123"/>
          </a:xfrm>
        </p:spPr>
        <p:txBody>
          <a:bodyPr/>
          <a:lstStyle/>
          <a:p>
            <a:r>
              <a:rPr lang="en-US"/>
              <a:t>Click icon to add picture</a:t>
            </a:r>
          </a:p>
        </p:txBody>
      </p:sp>
      <p:sp>
        <p:nvSpPr>
          <p:cNvPr id="24" name="Picture Placeholder 20">
            <a:extLst>
              <a:ext uri="{FF2B5EF4-FFF2-40B4-BE49-F238E27FC236}">
                <a16:creationId xmlns:a16="http://schemas.microsoft.com/office/drawing/2014/main" xmlns="" id="{0C5663B1-EED6-4D80-A7C2-19E1366387A4}"/>
              </a:ext>
            </a:extLst>
          </p:cNvPr>
          <p:cNvSpPr>
            <a:spLocks noGrp="1"/>
          </p:cNvSpPr>
          <p:nvPr>
            <p:ph type="pic" sz="quarter" idx="14"/>
          </p:nvPr>
        </p:nvSpPr>
        <p:spPr>
          <a:xfrm>
            <a:off x="7239069" y="3552677"/>
            <a:ext cx="1874874" cy="2848123"/>
          </a:xfrm>
        </p:spPr>
        <p:txBody>
          <a:bodyPr/>
          <a:lstStyle/>
          <a:p>
            <a:r>
              <a:rPr lang="en-US"/>
              <a:t>Click icon to add picture</a:t>
            </a:r>
          </a:p>
        </p:txBody>
      </p:sp>
      <p:sp>
        <p:nvSpPr>
          <p:cNvPr id="25" name="Picture Placeholder 20">
            <a:extLst>
              <a:ext uri="{FF2B5EF4-FFF2-40B4-BE49-F238E27FC236}">
                <a16:creationId xmlns:a16="http://schemas.microsoft.com/office/drawing/2014/main" xmlns="" id="{D21E7B61-407B-40A7-9AF6-0D7E7106BCFC}"/>
              </a:ext>
            </a:extLst>
          </p:cNvPr>
          <p:cNvSpPr>
            <a:spLocks noGrp="1"/>
          </p:cNvSpPr>
          <p:nvPr>
            <p:ph type="pic" sz="quarter" idx="15"/>
          </p:nvPr>
        </p:nvSpPr>
        <p:spPr>
          <a:xfrm>
            <a:off x="9296046" y="3552677"/>
            <a:ext cx="1874874" cy="2848123"/>
          </a:xfrm>
        </p:spPr>
        <p:txBody>
          <a:bodyPr/>
          <a:lstStyle/>
          <a:p>
            <a:r>
              <a:rPr lang="en-US"/>
              <a:t>Click icon to add picture</a:t>
            </a:r>
          </a:p>
        </p:txBody>
      </p:sp>
      <p:sp>
        <p:nvSpPr>
          <p:cNvPr id="30" name="Date Placeholder 3">
            <a:extLst>
              <a:ext uri="{FF2B5EF4-FFF2-40B4-BE49-F238E27FC236}">
                <a16:creationId xmlns:a16="http://schemas.microsoft.com/office/drawing/2014/main" xmlns=""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11/6/2022</a:t>
            </a:fld>
            <a:endParaRPr lang="en-US" dirty="0"/>
          </a:p>
        </p:txBody>
      </p:sp>
      <p:sp>
        <p:nvSpPr>
          <p:cNvPr id="31" name="Slide Number Placeholder 5">
            <a:extLst>
              <a:ext uri="{FF2B5EF4-FFF2-40B4-BE49-F238E27FC236}">
                <a16:creationId xmlns:a16="http://schemas.microsoft.com/office/drawing/2014/main" xmlns=""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xmlns=""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xmlns=""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xmlns=""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xmlns=""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xmlns=""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xmlns=""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xmlns="" id="{B275B11D-8F3F-472B-BBCC-A4F7415AC0A5}"/>
              </a:ext>
            </a:extLst>
          </p:cNvPr>
          <p:cNvSpPr>
            <a:spLocks noGrp="1"/>
          </p:cNvSpPr>
          <p:nvPr>
            <p:ph type="pic" sz="quarter" idx="10"/>
          </p:nvPr>
        </p:nvSpPr>
        <p:spPr>
          <a:xfrm>
            <a:off x="1028700" y="3543300"/>
            <a:ext cx="3924300" cy="3314700"/>
          </a:xfrm>
        </p:spPr>
        <p:txBody>
          <a:bodyPr/>
          <a:lstStyle/>
          <a:p>
            <a:r>
              <a:rPr lang="en-US"/>
              <a:t>Click icon to add picture</a:t>
            </a:r>
          </a:p>
        </p:txBody>
      </p:sp>
      <p:sp>
        <p:nvSpPr>
          <p:cNvPr id="6" name="Content Placeholder 2">
            <a:extLst>
              <a:ext uri="{FF2B5EF4-FFF2-40B4-BE49-F238E27FC236}">
                <a16:creationId xmlns:a16="http://schemas.microsoft.com/office/drawing/2014/main" xmlns=""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xmlns=""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11/6/2022</a:t>
            </a:fld>
            <a:endParaRPr lang="en-US" dirty="0"/>
          </a:p>
        </p:txBody>
      </p:sp>
      <p:sp>
        <p:nvSpPr>
          <p:cNvPr id="18" name="Slide Number Placeholder 5">
            <a:extLst>
              <a:ext uri="{FF2B5EF4-FFF2-40B4-BE49-F238E27FC236}">
                <a16:creationId xmlns:a16="http://schemas.microsoft.com/office/drawing/2014/main" xmlns=""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xmlns=""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xmlns=""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t>11/6/2022</a:t>
            </a:fld>
            <a:endParaRPr lang="en-US" dirty="0"/>
          </a:p>
        </p:txBody>
      </p:sp>
      <p:sp>
        <p:nvSpPr>
          <p:cNvPr id="5" name="Footer Placeholder 4">
            <a:extLst>
              <a:ext uri="{FF2B5EF4-FFF2-40B4-BE49-F238E27FC236}">
                <a16:creationId xmlns:a16="http://schemas.microsoft.com/office/drawing/2014/main" xmlns=""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8467C95-DF23-40B9-B265-2E6F3DE29030}"/>
              </a:ext>
            </a:extLst>
          </p:cNvPr>
          <p:cNvSpPr>
            <a:spLocks noGrp="1"/>
          </p:cNvSpPr>
          <p:nvPr>
            <p:ph type="title"/>
          </p:nvPr>
        </p:nvSpPr>
        <p:spPr>
          <a:xfrm>
            <a:off x="914513" y="876299"/>
            <a:ext cx="6539232" cy="2242441"/>
          </a:xfrm>
        </p:spPr>
        <p:txBody>
          <a:bodyPr>
            <a:normAutofit fontScale="90000"/>
          </a:bodyPr>
          <a:lstStyle/>
          <a:p>
            <a:r>
              <a:rPr lang="en-US" dirty="0"/>
              <a:t>Life between humans and nature</a:t>
            </a:r>
          </a:p>
        </p:txBody>
      </p:sp>
      <p:sp>
        <p:nvSpPr>
          <p:cNvPr id="18" name="Text Placeholder 17">
            <a:extLst>
              <a:ext uri="{FF2B5EF4-FFF2-40B4-BE49-F238E27FC236}">
                <a16:creationId xmlns:a16="http://schemas.microsoft.com/office/drawing/2014/main" xmlns="" id="{27A48A35-E5E4-4A5F-9F91-BAEA4F5DF21D}"/>
              </a:ext>
            </a:extLst>
          </p:cNvPr>
          <p:cNvSpPr>
            <a:spLocks noGrp="1"/>
          </p:cNvSpPr>
          <p:nvPr>
            <p:ph type="body" sz="quarter" idx="12"/>
          </p:nvPr>
        </p:nvSpPr>
        <p:spPr>
          <a:xfrm>
            <a:off x="7771245" y="4675251"/>
            <a:ext cx="3900055" cy="1712849"/>
          </a:xfrm>
        </p:spPr>
        <p:txBody>
          <a:bodyPr/>
          <a:lstStyle/>
          <a:p>
            <a:pPr>
              <a:lnSpc>
                <a:spcPct val="100000"/>
              </a:lnSpc>
            </a:pPr>
            <a:endParaRPr lang="en-US" sz="2000" dirty="0"/>
          </a:p>
          <a:p>
            <a:pPr>
              <a:lnSpc>
                <a:spcPct val="100000"/>
              </a:lnSpc>
            </a:pPr>
            <a:r>
              <a:rPr lang="en-US" sz="3200" dirty="0"/>
              <a:t>Khalid Mahmud</a:t>
            </a:r>
          </a:p>
          <a:p>
            <a:pPr>
              <a:lnSpc>
                <a:spcPct val="100000"/>
              </a:lnSpc>
            </a:pPr>
            <a:r>
              <a:rPr lang="en-US" sz="3200" dirty="0"/>
              <a:t>ID: 190321022</a:t>
            </a:r>
          </a:p>
        </p:txBody>
      </p:sp>
      <p:sp>
        <p:nvSpPr>
          <p:cNvPr id="8" name="TextBox 7">
            <a:extLst>
              <a:ext uri="{FF2B5EF4-FFF2-40B4-BE49-F238E27FC236}">
                <a16:creationId xmlns:a16="http://schemas.microsoft.com/office/drawing/2014/main" xmlns="" id="{FA315035-D68F-4393-8D8D-1C0D54F97362}"/>
              </a:ext>
            </a:extLst>
          </p:cNvPr>
          <p:cNvSpPr txBox="1"/>
          <p:nvPr/>
        </p:nvSpPr>
        <p:spPr>
          <a:xfrm>
            <a:off x="978013" y="3739261"/>
            <a:ext cx="5181487" cy="707886"/>
          </a:xfrm>
          <a:prstGeom prst="rect">
            <a:avLst/>
          </a:prstGeom>
          <a:noFill/>
        </p:spPr>
        <p:txBody>
          <a:bodyPr wrap="square">
            <a:spAutoFit/>
          </a:bodyPr>
          <a:lstStyle/>
          <a:p>
            <a:pPr>
              <a:lnSpc>
                <a:spcPct val="100000"/>
              </a:lnSpc>
            </a:pPr>
            <a:r>
              <a:rPr lang="en-US" sz="2000" dirty="0">
                <a:solidFill>
                  <a:schemeClr val="accent2">
                    <a:lumMod val="50000"/>
                  </a:schemeClr>
                </a:solidFill>
              </a:rPr>
              <a:t>Course Code: CSE-335</a:t>
            </a:r>
          </a:p>
          <a:p>
            <a:pPr>
              <a:lnSpc>
                <a:spcPct val="100000"/>
              </a:lnSpc>
            </a:pPr>
            <a:r>
              <a:rPr lang="en-US" sz="2000" dirty="0">
                <a:solidFill>
                  <a:schemeClr val="accent2">
                    <a:lumMod val="50000"/>
                  </a:schemeClr>
                </a:solidFill>
              </a:rPr>
              <a:t>Course title: Computer Graphics</a:t>
            </a:r>
          </a:p>
        </p:txBody>
      </p:sp>
    </p:spTree>
    <p:extLst>
      <p:ext uri="{BB962C8B-B14F-4D97-AF65-F5344CB8AC3E}">
        <p14:creationId xmlns:p14="http://schemas.microsoft.com/office/powerpoint/2010/main" val="2259308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103" y="0"/>
            <a:ext cx="9695794" cy="6858000"/>
          </a:xfrm>
          <a:prstGeom prst="rect">
            <a:avLst/>
          </a:prstGeom>
        </p:spPr>
      </p:pic>
    </p:spTree>
    <p:extLst>
      <p:ext uri="{BB962C8B-B14F-4D97-AF65-F5344CB8AC3E}">
        <p14:creationId xmlns:p14="http://schemas.microsoft.com/office/powerpoint/2010/main" val="1336976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103" y="0"/>
            <a:ext cx="9695794" cy="6858000"/>
          </a:xfrm>
          <a:prstGeom prst="rect">
            <a:avLst/>
          </a:prstGeom>
        </p:spPr>
      </p:pic>
    </p:spTree>
    <p:extLst>
      <p:ext uri="{BB962C8B-B14F-4D97-AF65-F5344CB8AC3E}">
        <p14:creationId xmlns:p14="http://schemas.microsoft.com/office/powerpoint/2010/main" val="7469822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103" y="0"/>
            <a:ext cx="9695794" cy="6858000"/>
          </a:xfrm>
          <a:prstGeom prst="rect">
            <a:avLst/>
          </a:prstGeom>
        </p:spPr>
      </p:pic>
    </p:spTree>
    <p:extLst>
      <p:ext uri="{BB962C8B-B14F-4D97-AF65-F5344CB8AC3E}">
        <p14:creationId xmlns:p14="http://schemas.microsoft.com/office/powerpoint/2010/main" val="8287774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103" y="0"/>
            <a:ext cx="9695794" cy="6858000"/>
          </a:xfrm>
          <a:prstGeom prst="rect">
            <a:avLst/>
          </a:prstGeom>
        </p:spPr>
      </p:pic>
    </p:spTree>
    <p:extLst>
      <p:ext uri="{BB962C8B-B14F-4D97-AF65-F5344CB8AC3E}">
        <p14:creationId xmlns:p14="http://schemas.microsoft.com/office/powerpoint/2010/main" val="20350812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103" y="0"/>
            <a:ext cx="9695794" cy="6858000"/>
          </a:xfrm>
          <a:prstGeom prst="rect">
            <a:avLst/>
          </a:prstGeom>
        </p:spPr>
      </p:pic>
    </p:spTree>
    <p:extLst>
      <p:ext uri="{BB962C8B-B14F-4D97-AF65-F5344CB8AC3E}">
        <p14:creationId xmlns:p14="http://schemas.microsoft.com/office/powerpoint/2010/main" val="3032329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103" y="0"/>
            <a:ext cx="9695794" cy="6858000"/>
          </a:xfrm>
          <a:prstGeom prst="rect">
            <a:avLst/>
          </a:prstGeom>
        </p:spPr>
      </p:pic>
    </p:spTree>
    <p:extLst>
      <p:ext uri="{BB962C8B-B14F-4D97-AF65-F5344CB8AC3E}">
        <p14:creationId xmlns:p14="http://schemas.microsoft.com/office/powerpoint/2010/main" val="36625122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xmlns="" id="{F665E632-89DE-4E4B-8A35-FD6D46E9AAE8}"/>
              </a:ext>
            </a:extLst>
          </p:cNvPr>
          <p:cNvSpPr>
            <a:spLocks noGrp="1"/>
          </p:cNvSpPr>
          <p:nvPr>
            <p:ph type="body" sz="quarter" idx="15"/>
          </p:nvPr>
        </p:nvSpPr>
        <p:spPr>
          <a:xfrm>
            <a:off x="2840181" y="2196523"/>
            <a:ext cx="6511638" cy="2464954"/>
          </a:xfrm>
        </p:spPr>
        <p:txBody>
          <a:bodyPr/>
          <a:lstStyle/>
          <a:p>
            <a:pPr algn="ctr"/>
            <a:r>
              <a:rPr lang="en-US" dirty="0">
                <a:solidFill>
                  <a:schemeClr val="accent2">
                    <a:lumMod val="75000"/>
                  </a:schemeClr>
                </a:solidFill>
              </a:rPr>
              <a:t>Thank you everyone</a:t>
            </a:r>
          </a:p>
        </p:txBody>
      </p:sp>
      <p:sp>
        <p:nvSpPr>
          <p:cNvPr id="24" name="Slide Number Placeholder 23">
            <a:extLst>
              <a:ext uri="{FF2B5EF4-FFF2-40B4-BE49-F238E27FC236}">
                <a16:creationId xmlns:a16="http://schemas.microsoft.com/office/drawing/2014/main" xmlns="" id="{EF02AD77-17EE-49EB-8387-86DED6AD894E}"/>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42377789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75000"/>
            <a:alpha val="7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B3A48F-6C9B-4B6F-9063-4E2B2F6CF465}"/>
              </a:ext>
            </a:extLst>
          </p:cNvPr>
          <p:cNvSpPr>
            <a:spLocks noGrp="1"/>
          </p:cNvSpPr>
          <p:nvPr>
            <p:ph type="title"/>
          </p:nvPr>
        </p:nvSpPr>
        <p:spPr>
          <a:xfrm>
            <a:off x="896829" y="725903"/>
            <a:ext cx="10156826" cy="1369591"/>
          </a:xfrm>
        </p:spPr>
        <p:txBody>
          <a:bodyPr/>
          <a:lstStyle/>
          <a:p>
            <a:r>
              <a:rPr lang="en-US" sz="6600" dirty="0"/>
              <a:t>My Project:</a:t>
            </a:r>
          </a:p>
        </p:txBody>
      </p:sp>
      <p:sp>
        <p:nvSpPr>
          <p:cNvPr id="37" name="Slide Number Placeholder 36">
            <a:extLst>
              <a:ext uri="{FF2B5EF4-FFF2-40B4-BE49-F238E27FC236}">
                <a16:creationId xmlns:a16="http://schemas.microsoft.com/office/drawing/2014/main" xmlns="" id="{2448455D-834D-4F56-90F8-4F239B5CA790}"/>
              </a:ext>
            </a:extLst>
          </p:cNvPr>
          <p:cNvSpPr>
            <a:spLocks noGrp="1"/>
          </p:cNvSpPr>
          <p:nvPr>
            <p:ph type="sldNum" sz="quarter" idx="4"/>
          </p:nvPr>
        </p:nvSpPr>
        <p:spPr/>
        <p:txBody>
          <a:bodyPr/>
          <a:lstStyle/>
          <a:p>
            <a:fld id="{294A09A9-5501-47C1-A89A-A340965A2BE2}" type="slidenum">
              <a:rPr lang="en-US" smtClean="0"/>
              <a:pPr/>
              <a:t>2</a:t>
            </a:fld>
            <a:endParaRPr lang="en-US" dirty="0"/>
          </a:p>
        </p:txBody>
      </p:sp>
      <p:sp>
        <p:nvSpPr>
          <p:cNvPr id="6" name="TextBox 5">
            <a:extLst>
              <a:ext uri="{FF2B5EF4-FFF2-40B4-BE49-F238E27FC236}">
                <a16:creationId xmlns:a16="http://schemas.microsoft.com/office/drawing/2014/main" xmlns="" id="{4277CE5D-4402-4A5D-AAB6-8B6C8BC48F80}"/>
              </a:ext>
            </a:extLst>
          </p:cNvPr>
          <p:cNvSpPr txBox="1"/>
          <p:nvPr/>
        </p:nvSpPr>
        <p:spPr>
          <a:xfrm>
            <a:off x="839571" y="2382344"/>
            <a:ext cx="5078629" cy="1200329"/>
          </a:xfrm>
          <a:prstGeom prst="rect">
            <a:avLst/>
          </a:prstGeom>
          <a:noFill/>
        </p:spPr>
        <p:txBody>
          <a:bodyPr wrap="square" rIns="0" rtlCol="0">
            <a:spAutoFit/>
          </a:bodyPr>
          <a:lstStyle/>
          <a:p>
            <a:r>
              <a:rPr lang="en-US" sz="3600" dirty="0">
                <a:solidFill>
                  <a:schemeClr val="accent2">
                    <a:lumMod val="50000"/>
                  </a:schemeClr>
                </a:solidFill>
                <a:cs typeface="Biome Light" panose="020B0303030204020804" pitchFamily="34" charset="0"/>
              </a:rPr>
              <a:t>Life between humans and nature:</a:t>
            </a:r>
          </a:p>
        </p:txBody>
      </p:sp>
      <p:sp>
        <p:nvSpPr>
          <p:cNvPr id="8" name="TextBox 7">
            <a:extLst>
              <a:ext uri="{FF2B5EF4-FFF2-40B4-BE49-F238E27FC236}">
                <a16:creationId xmlns:a16="http://schemas.microsoft.com/office/drawing/2014/main" xmlns="" id="{0E605811-6783-4A18-BFFB-E1C2E7E9BB0E}"/>
              </a:ext>
            </a:extLst>
          </p:cNvPr>
          <p:cNvSpPr txBox="1"/>
          <p:nvPr/>
        </p:nvSpPr>
        <p:spPr>
          <a:xfrm>
            <a:off x="896829" y="3891808"/>
            <a:ext cx="4411771" cy="2308324"/>
          </a:xfrm>
          <a:prstGeom prst="rect">
            <a:avLst/>
          </a:prstGeom>
          <a:noFill/>
        </p:spPr>
        <p:txBody>
          <a:bodyPr wrap="square" rIns="0" rtlCol="0">
            <a:spAutoFit/>
          </a:bodyPr>
          <a:lstStyle/>
          <a:p>
            <a:r>
              <a:rPr lang="en-US" dirty="0">
                <a:cs typeface="Biome Light" panose="020B0303030204020804" pitchFamily="34" charset="0"/>
              </a:rPr>
              <a:t>In this project, I want to represent how humans dominate nature from the beginning, and day by day it’s losing its strength to survive. If this gets continues then nature will be destroyed entirely. Here all I want to remind us is that we are also part of nature</a:t>
            </a:r>
            <a:r>
              <a:rPr lang="en-US" b="1" dirty="0">
                <a:cs typeface="Biome Light" panose="020B0303030204020804" pitchFamily="34" charset="0"/>
              </a:rPr>
              <a:t>.</a:t>
            </a:r>
          </a:p>
        </p:txBody>
      </p:sp>
      <p:pic>
        <p:nvPicPr>
          <p:cNvPr id="4" name="Picture 3">
            <a:extLst>
              <a:ext uri="{FF2B5EF4-FFF2-40B4-BE49-F238E27FC236}">
                <a16:creationId xmlns:a16="http://schemas.microsoft.com/office/drawing/2014/main" xmlns="" id="{C5CF7558-0A11-4DBB-AD19-5659895941F1}"/>
              </a:ext>
            </a:extLst>
          </p:cNvPr>
          <p:cNvPicPr>
            <a:picLocks noChangeAspect="1"/>
          </p:cNvPicPr>
          <p:nvPr/>
        </p:nvPicPr>
        <p:blipFill>
          <a:blip r:embed="rId2"/>
          <a:stretch>
            <a:fillRect/>
          </a:stretch>
        </p:blipFill>
        <p:spPr>
          <a:xfrm>
            <a:off x="6883402" y="2536167"/>
            <a:ext cx="4588630" cy="3622603"/>
          </a:xfrm>
          <a:prstGeom prst="rect">
            <a:avLst/>
          </a:prstGeom>
        </p:spPr>
      </p:pic>
    </p:spTree>
    <p:extLst>
      <p:ext uri="{BB962C8B-B14F-4D97-AF65-F5344CB8AC3E}">
        <p14:creationId xmlns:p14="http://schemas.microsoft.com/office/powerpoint/2010/main" val="4450706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xmlns="" id="{BB74BB8A-7BAA-4A6E-9CC4-CB382C68DEEC}"/>
              </a:ext>
            </a:extLst>
          </p:cNvPr>
          <p:cNvSpPr>
            <a:spLocks noGrp="1"/>
          </p:cNvSpPr>
          <p:nvPr>
            <p:ph type="body" sz="quarter" idx="13"/>
          </p:nvPr>
        </p:nvSpPr>
        <p:spPr>
          <a:xfrm>
            <a:off x="1545770" y="674881"/>
            <a:ext cx="9100457" cy="1818818"/>
          </a:xfrm>
        </p:spPr>
        <p:txBody>
          <a:bodyPr/>
          <a:lstStyle/>
          <a:p>
            <a:pPr algn="ctr"/>
            <a:r>
              <a:rPr lang="en-US" sz="6600" dirty="0" smtClean="0">
                <a:solidFill>
                  <a:schemeClr val="accent2">
                    <a:lumMod val="75000"/>
                  </a:schemeClr>
                </a:solidFill>
              </a:rPr>
              <a:t>Demo of my project:</a:t>
            </a:r>
            <a:endParaRPr lang="en-US" sz="6600" dirty="0">
              <a:solidFill>
                <a:schemeClr val="accent2">
                  <a:lumMod val="75000"/>
                </a:schemeClr>
              </a:solidFill>
            </a:endParaRPr>
          </a:p>
        </p:txBody>
      </p:sp>
      <p:sp>
        <p:nvSpPr>
          <p:cNvPr id="2" name="Right Arrow 1"/>
          <p:cNvSpPr/>
          <p:nvPr/>
        </p:nvSpPr>
        <p:spPr>
          <a:xfrm>
            <a:off x="3867953" y="2859110"/>
            <a:ext cx="4456090" cy="1828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2012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103" y="0"/>
            <a:ext cx="9695794" cy="6858000"/>
          </a:xfrm>
          <a:prstGeom prst="rect">
            <a:avLst/>
          </a:prstGeom>
        </p:spPr>
      </p:pic>
    </p:spTree>
    <p:extLst>
      <p:ext uri="{BB962C8B-B14F-4D97-AF65-F5344CB8AC3E}">
        <p14:creationId xmlns:p14="http://schemas.microsoft.com/office/powerpoint/2010/main" val="1354236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103" y="0"/>
            <a:ext cx="9695794" cy="6858000"/>
          </a:xfrm>
          <a:prstGeom prst="rect">
            <a:avLst/>
          </a:prstGeom>
        </p:spPr>
      </p:pic>
    </p:spTree>
    <p:extLst>
      <p:ext uri="{BB962C8B-B14F-4D97-AF65-F5344CB8AC3E}">
        <p14:creationId xmlns:p14="http://schemas.microsoft.com/office/powerpoint/2010/main" val="2886229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103" y="0"/>
            <a:ext cx="9695794" cy="6858000"/>
          </a:xfrm>
          <a:prstGeom prst="rect">
            <a:avLst/>
          </a:prstGeom>
        </p:spPr>
      </p:pic>
    </p:spTree>
    <p:extLst>
      <p:ext uri="{BB962C8B-B14F-4D97-AF65-F5344CB8AC3E}">
        <p14:creationId xmlns:p14="http://schemas.microsoft.com/office/powerpoint/2010/main" val="18248683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103" y="0"/>
            <a:ext cx="9695794" cy="6858000"/>
          </a:xfrm>
          <a:prstGeom prst="rect">
            <a:avLst/>
          </a:prstGeom>
        </p:spPr>
      </p:pic>
    </p:spTree>
    <p:extLst>
      <p:ext uri="{BB962C8B-B14F-4D97-AF65-F5344CB8AC3E}">
        <p14:creationId xmlns:p14="http://schemas.microsoft.com/office/powerpoint/2010/main" val="3561407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103" y="0"/>
            <a:ext cx="9695794" cy="6858000"/>
          </a:xfrm>
          <a:prstGeom prst="rect">
            <a:avLst/>
          </a:prstGeom>
        </p:spPr>
      </p:pic>
    </p:spTree>
    <p:extLst>
      <p:ext uri="{BB962C8B-B14F-4D97-AF65-F5344CB8AC3E}">
        <p14:creationId xmlns:p14="http://schemas.microsoft.com/office/powerpoint/2010/main" val="42142831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103" y="0"/>
            <a:ext cx="9695794" cy="6858000"/>
          </a:xfrm>
          <a:prstGeom prst="rect">
            <a:avLst/>
          </a:prstGeom>
        </p:spPr>
      </p:pic>
    </p:spTree>
    <p:extLst>
      <p:ext uri="{BB962C8B-B14F-4D97-AF65-F5344CB8AC3E}">
        <p14:creationId xmlns:p14="http://schemas.microsoft.com/office/powerpoint/2010/main" val="2422625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3A10211-FBDE-44DA-8AD6-29E596B2975F}">
  <ds:schemaRefs>
    <ds:schemaRef ds:uri="http://schemas.microsoft.com/sharepoint/v3/contenttype/forms"/>
  </ds:schemaRefs>
</ds:datastoreItem>
</file>

<file path=customXml/itemProps3.xml><?xml version="1.0" encoding="utf-8"?>
<ds:datastoreItem xmlns:ds="http://schemas.openxmlformats.org/officeDocument/2006/customXml" ds:itemID="{D0976319-4513-485C-AD3A-E56C39927A38}">
  <ds:schemaRef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Minimalist color presentation</Template>
  <TotalTime>151</TotalTime>
  <Words>98</Words>
  <Application>Microsoft Office PowerPoint</Application>
  <PresentationFormat>Widescreen</PresentationFormat>
  <Paragraphs>15</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Biome Light</vt:lpstr>
      <vt:lpstr>Calibri</vt:lpstr>
      <vt:lpstr>Office Theme</vt:lpstr>
      <vt:lpstr>Life between humans and nature</vt:lpstr>
      <vt:lpstr>My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Khalid Mahmud</dc:creator>
  <cp:lastModifiedBy>Khalid Mahmud</cp:lastModifiedBy>
  <cp:revision>14</cp:revision>
  <dcterms:created xsi:type="dcterms:W3CDTF">2022-09-24T15:40:51Z</dcterms:created>
  <dcterms:modified xsi:type="dcterms:W3CDTF">2022-11-05T18:16:26Z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