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85" r:id="rId6"/>
    <p:sldId id="287" r:id="rId7"/>
    <p:sldId id="264" r:id="rId8"/>
    <p:sldId id="267"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1" autoAdjust="0"/>
    <p:restoredTop sz="93595" autoAdjust="0"/>
  </p:normalViewPr>
  <p:slideViewPr>
    <p:cSldViewPr snapToGrid="0">
      <p:cViewPr>
        <p:scale>
          <a:sx n="75" d="100"/>
          <a:sy n="75" d="100"/>
        </p:scale>
        <p:origin x="1308" y="91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d Mahmud" userId="295cb6287b91af7f" providerId="LiveId" clId="{E86E0704-117F-4339-8386-832D21ED230F}"/>
    <pc:docChg chg="undo custSel delSld modSld">
      <pc:chgData name="Khalid Mahmud" userId="295cb6287b91af7f" providerId="LiveId" clId="{E86E0704-117F-4339-8386-832D21ED230F}" dt="2022-10-01T19:06:17.970" v="1479" actId="1076"/>
      <pc:docMkLst>
        <pc:docMk/>
      </pc:docMkLst>
      <pc:sldChg chg="addSp delSp modSp mod">
        <pc:chgData name="Khalid Mahmud" userId="295cb6287b91af7f" providerId="LiveId" clId="{E86E0704-117F-4339-8386-832D21ED230F}" dt="2022-10-01T19:02:57.939" v="1457" actId="1038"/>
        <pc:sldMkLst>
          <pc:docMk/>
          <pc:sldMk cId="2259308896" sldId="256"/>
        </pc:sldMkLst>
        <pc:spChg chg="add del mod">
          <ac:chgData name="Khalid Mahmud" userId="295cb6287b91af7f" providerId="LiveId" clId="{E86E0704-117F-4339-8386-832D21ED230F}" dt="2022-10-01T17:40:22.635" v="8" actId="478"/>
          <ac:spMkLst>
            <pc:docMk/>
            <pc:sldMk cId="2259308896" sldId="256"/>
            <ac:spMk id="3" creationId="{DA906A3D-FB11-4DDE-8ED8-90A0E855BA46}"/>
          </ac:spMkLst>
        </pc:spChg>
        <pc:spChg chg="mod">
          <ac:chgData name="Khalid Mahmud" userId="295cb6287b91af7f" providerId="LiveId" clId="{E86E0704-117F-4339-8386-832D21ED230F}" dt="2022-10-01T17:40:29.625" v="9" actId="14100"/>
          <ac:spMkLst>
            <pc:docMk/>
            <pc:sldMk cId="2259308896" sldId="256"/>
            <ac:spMk id="4" creationId="{88467C95-DF23-40B9-B265-2E6F3DE29030}"/>
          </ac:spMkLst>
        </pc:spChg>
        <pc:spChg chg="add mod">
          <ac:chgData name="Khalid Mahmud" userId="295cb6287b91af7f" providerId="LiveId" clId="{E86E0704-117F-4339-8386-832D21ED230F}" dt="2022-10-01T19:02:57.939" v="1457" actId="1038"/>
          <ac:spMkLst>
            <pc:docMk/>
            <pc:sldMk cId="2259308896" sldId="256"/>
            <ac:spMk id="8" creationId="{FA315035-D68F-4393-8D8D-1C0D54F97362}"/>
          </ac:spMkLst>
        </pc:spChg>
        <pc:spChg chg="mod">
          <ac:chgData name="Khalid Mahmud" userId="295cb6287b91af7f" providerId="LiveId" clId="{E86E0704-117F-4339-8386-832D21ED230F}" dt="2022-10-01T19:02:34.820" v="1452" actId="1076"/>
          <ac:spMkLst>
            <pc:docMk/>
            <pc:sldMk cId="2259308896" sldId="256"/>
            <ac:spMk id="18" creationId="{27A48A35-E5E4-4A5F-9F91-BAEA4F5DF21D}"/>
          </ac:spMkLst>
        </pc:spChg>
        <pc:picChg chg="del mod">
          <ac:chgData name="Khalid Mahmud" userId="295cb6287b91af7f" providerId="LiveId" clId="{E86E0704-117F-4339-8386-832D21ED230F}" dt="2022-10-01T17:40:19.554" v="7" actId="478"/>
          <ac:picMkLst>
            <pc:docMk/>
            <pc:sldMk cId="2259308896" sldId="256"/>
            <ac:picMk id="10" creationId="{989DB536-6819-4D2C-B0DB-D6649F94F6C1}"/>
          </ac:picMkLst>
        </pc:picChg>
      </pc:sldChg>
      <pc:sldChg chg="del">
        <pc:chgData name="Khalid Mahmud" userId="295cb6287b91af7f" providerId="LiveId" clId="{E86E0704-117F-4339-8386-832D21ED230F}" dt="2022-10-01T17:48:53.405" v="280" actId="47"/>
        <pc:sldMkLst>
          <pc:docMk/>
          <pc:sldMk cId="4212917468" sldId="260"/>
        </pc:sldMkLst>
      </pc:sldChg>
      <pc:sldChg chg="del">
        <pc:chgData name="Khalid Mahmud" userId="295cb6287b91af7f" providerId="LiveId" clId="{E86E0704-117F-4339-8386-832D21ED230F}" dt="2022-10-01T17:48:54.370" v="281" actId="47"/>
        <pc:sldMkLst>
          <pc:docMk/>
          <pc:sldMk cId="1527386939" sldId="261"/>
        </pc:sldMkLst>
      </pc:sldChg>
      <pc:sldChg chg="addSp delSp modSp mod setBg">
        <pc:chgData name="Khalid Mahmud" userId="295cb6287b91af7f" providerId="LiveId" clId="{E86E0704-117F-4339-8386-832D21ED230F}" dt="2022-10-01T18:56:35.292" v="1373" actId="1076"/>
        <pc:sldMkLst>
          <pc:docMk/>
          <pc:sldMk cId="700209266" sldId="264"/>
        </pc:sldMkLst>
        <pc:spChg chg="mod">
          <ac:chgData name="Khalid Mahmud" userId="295cb6287b91af7f" providerId="LiveId" clId="{E86E0704-117F-4339-8386-832D21ED230F}" dt="2022-10-01T18:49:59.535" v="1334" actId="255"/>
          <ac:spMkLst>
            <pc:docMk/>
            <pc:sldMk cId="700209266" sldId="264"/>
            <ac:spMk id="2" creationId="{DD0B6389-2374-4677-B8BB-59410CCC32FD}"/>
          </ac:spMkLst>
        </pc:spChg>
        <pc:spChg chg="add mod">
          <ac:chgData name="Khalid Mahmud" userId="295cb6287b91af7f" providerId="LiveId" clId="{E86E0704-117F-4339-8386-832D21ED230F}" dt="2022-10-01T18:56:23.508" v="1372" actId="1076"/>
          <ac:spMkLst>
            <pc:docMk/>
            <pc:sldMk cId="700209266" sldId="264"/>
            <ac:spMk id="5" creationId="{FF550F7B-315A-4C49-BA1C-2F3E45FA2F85}"/>
          </ac:spMkLst>
        </pc:spChg>
        <pc:spChg chg="del">
          <ac:chgData name="Khalid Mahmud" userId="295cb6287b91af7f" providerId="LiveId" clId="{E86E0704-117F-4339-8386-832D21ED230F}" dt="2022-10-01T18:14:44.122" v="1164" actId="478"/>
          <ac:spMkLst>
            <pc:docMk/>
            <pc:sldMk cId="700209266" sldId="264"/>
            <ac:spMk id="12" creationId="{81E53639-8872-4E58-9A2D-8001BB8547AC}"/>
          </ac:spMkLst>
        </pc:spChg>
        <pc:spChg chg="del">
          <ac:chgData name="Khalid Mahmud" userId="295cb6287b91af7f" providerId="LiveId" clId="{E86E0704-117F-4339-8386-832D21ED230F}" dt="2022-10-01T18:14:44.122" v="1164" actId="478"/>
          <ac:spMkLst>
            <pc:docMk/>
            <pc:sldMk cId="700209266" sldId="264"/>
            <ac:spMk id="14" creationId="{2A1632FE-1D0A-41E4-BF25-F0F7AA952C33}"/>
          </ac:spMkLst>
        </pc:spChg>
        <pc:spChg chg="del">
          <ac:chgData name="Khalid Mahmud" userId="295cb6287b91af7f" providerId="LiveId" clId="{E86E0704-117F-4339-8386-832D21ED230F}" dt="2022-10-01T18:14:44.122" v="1164" actId="478"/>
          <ac:spMkLst>
            <pc:docMk/>
            <pc:sldMk cId="700209266" sldId="264"/>
            <ac:spMk id="16" creationId="{3586E56F-86DF-43E4-85F3-DD6AA1CF8C84}"/>
          </ac:spMkLst>
        </pc:spChg>
        <pc:spChg chg="del">
          <ac:chgData name="Khalid Mahmud" userId="295cb6287b91af7f" providerId="LiveId" clId="{E86E0704-117F-4339-8386-832D21ED230F}" dt="2022-10-01T18:14:44.122" v="1164" actId="478"/>
          <ac:spMkLst>
            <pc:docMk/>
            <pc:sldMk cId="700209266" sldId="264"/>
            <ac:spMk id="18" creationId="{2EBE9657-CF02-4369-A33E-0B3687100B60}"/>
          </ac:spMkLst>
        </pc:spChg>
        <pc:spChg chg="del">
          <ac:chgData name="Khalid Mahmud" userId="295cb6287b91af7f" providerId="LiveId" clId="{E86E0704-117F-4339-8386-832D21ED230F}" dt="2022-10-01T18:14:44.122" v="1164" actId="478"/>
          <ac:spMkLst>
            <pc:docMk/>
            <pc:sldMk cId="700209266" sldId="264"/>
            <ac:spMk id="20" creationId="{DA9922DC-4CA9-4B40-A5D5-72BBFAE6A6D3}"/>
          </ac:spMkLst>
        </pc:spChg>
        <pc:spChg chg="del">
          <ac:chgData name="Khalid Mahmud" userId="295cb6287b91af7f" providerId="LiveId" clId="{E86E0704-117F-4339-8386-832D21ED230F}" dt="2022-10-01T18:14:44.122" v="1164" actId="478"/>
          <ac:spMkLst>
            <pc:docMk/>
            <pc:sldMk cId="700209266" sldId="264"/>
            <ac:spMk id="22" creationId="{227F60B2-65D3-4950-9103-3EFDF7F7D6FE}"/>
          </ac:spMkLst>
        </pc:spChg>
        <pc:spChg chg="del">
          <ac:chgData name="Khalid Mahmud" userId="295cb6287b91af7f" providerId="LiveId" clId="{E86E0704-117F-4339-8386-832D21ED230F}" dt="2022-10-01T18:14:44.122" v="1164" actId="478"/>
          <ac:spMkLst>
            <pc:docMk/>
            <pc:sldMk cId="700209266" sldId="264"/>
            <ac:spMk id="24" creationId="{CD1CD723-7F96-4567-92C6-62CCB0855077}"/>
          </ac:spMkLst>
        </pc:spChg>
        <pc:spChg chg="del">
          <ac:chgData name="Khalid Mahmud" userId="295cb6287b91af7f" providerId="LiveId" clId="{E86E0704-117F-4339-8386-832D21ED230F}" dt="2022-10-01T18:14:44.122" v="1164" actId="478"/>
          <ac:spMkLst>
            <pc:docMk/>
            <pc:sldMk cId="700209266" sldId="264"/>
            <ac:spMk id="26" creationId="{3D641E32-C3C9-4F0F-A366-D6AF93DD9F68}"/>
          </ac:spMkLst>
        </pc:spChg>
        <pc:spChg chg="del">
          <ac:chgData name="Khalid Mahmud" userId="295cb6287b91af7f" providerId="LiveId" clId="{E86E0704-117F-4339-8386-832D21ED230F}" dt="2022-10-01T18:14:44.122" v="1164" actId="478"/>
          <ac:spMkLst>
            <pc:docMk/>
            <pc:sldMk cId="700209266" sldId="264"/>
            <ac:spMk id="28" creationId="{AEBF65AA-A09B-4D00-8027-CC0A25E8CC3F}"/>
          </ac:spMkLst>
        </pc:spChg>
        <pc:spChg chg="del">
          <ac:chgData name="Khalid Mahmud" userId="295cb6287b91af7f" providerId="LiveId" clId="{E86E0704-117F-4339-8386-832D21ED230F}" dt="2022-10-01T18:14:44.122" v="1164" actId="478"/>
          <ac:spMkLst>
            <pc:docMk/>
            <pc:sldMk cId="700209266" sldId="264"/>
            <ac:spMk id="30" creationId="{307F39A3-7EA6-4379-9663-6D559F439438}"/>
          </ac:spMkLst>
        </pc:spChg>
        <pc:spChg chg="del">
          <ac:chgData name="Khalid Mahmud" userId="295cb6287b91af7f" providerId="LiveId" clId="{E86E0704-117F-4339-8386-832D21ED230F}" dt="2022-10-01T18:14:44.122" v="1164" actId="478"/>
          <ac:spMkLst>
            <pc:docMk/>
            <pc:sldMk cId="700209266" sldId="264"/>
            <ac:spMk id="32" creationId="{4E1B2E89-57B9-4D7A-8428-5CD76566CA18}"/>
          </ac:spMkLst>
        </pc:spChg>
        <pc:spChg chg="del">
          <ac:chgData name="Khalid Mahmud" userId="295cb6287b91af7f" providerId="LiveId" clId="{E86E0704-117F-4339-8386-832D21ED230F}" dt="2022-10-01T18:14:49.132" v="1166" actId="478"/>
          <ac:spMkLst>
            <pc:docMk/>
            <pc:sldMk cId="700209266" sldId="264"/>
            <ac:spMk id="34" creationId="{6F419E70-E8A3-4D0F-B3B6-B2E3C5F0599D}"/>
          </ac:spMkLst>
        </pc:spChg>
        <pc:spChg chg="del">
          <ac:chgData name="Khalid Mahmud" userId="295cb6287b91af7f" providerId="LiveId" clId="{E86E0704-117F-4339-8386-832D21ED230F}" dt="2022-10-01T18:14:44.122" v="1164" actId="478"/>
          <ac:spMkLst>
            <pc:docMk/>
            <pc:sldMk cId="700209266" sldId="264"/>
            <ac:spMk id="40" creationId="{FD1A8A05-09CF-4FED-814A-C13B5ADAD0D0}"/>
          </ac:spMkLst>
        </pc:spChg>
        <pc:spChg chg="del">
          <ac:chgData name="Khalid Mahmud" userId="295cb6287b91af7f" providerId="LiveId" clId="{E86E0704-117F-4339-8386-832D21ED230F}" dt="2022-10-01T18:14:44.122" v="1164" actId="478"/>
          <ac:spMkLst>
            <pc:docMk/>
            <pc:sldMk cId="700209266" sldId="264"/>
            <ac:spMk id="43" creationId="{1D462F79-38EC-4B6D-A17B-F5010967D4B4}"/>
          </ac:spMkLst>
        </pc:spChg>
        <pc:spChg chg="del">
          <ac:chgData name="Khalid Mahmud" userId="295cb6287b91af7f" providerId="LiveId" clId="{E86E0704-117F-4339-8386-832D21ED230F}" dt="2022-10-01T18:14:44.122" v="1164" actId="478"/>
          <ac:spMkLst>
            <pc:docMk/>
            <pc:sldMk cId="700209266" sldId="264"/>
            <ac:spMk id="45" creationId="{F0040622-091C-4302-89B8-994214504947}"/>
          </ac:spMkLst>
        </pc:spChg>
        <pc:spChg chg="add mod">
          <ac:chgData name="Khalid Mahmud" userId="295cb6287b91af7f" providerId="LiveId" clId="{E86E0704-117F-4339-8386-832D21ED230F}" dt="2022-10-01T18:56:35.292" v="1373" actId="1076"/>
          <ac:spMkLst>
            <pc:docMk/>
            <pc:sldMk cId="700209266" sldId="264"/>
            <ac:spMk id="46" creationId="{A65EFF3B-D6ED-4515-BC24-2720C71FB019}"/>
          </ac:spMkLst>
        </pc:spChg>
        <pc:spChg chg="del">
          <ac:chgData name="Khalid Mahmud" userId="295cb6287b91af7f" providerId="LiveId" clId="{E86E0704-117F-4339-8386-832D21ED230F}" dt="2022-10-01T18:14:44.122" v="1164" actId="478"/>
          <ac:spMkLst>
            <pc:docMk/>
            <pc:sldMk cId="700209266" sldId="264"/>
            <ac:spMk id="47" creationId="{5947416C-CC20-4528-9E6B-29806BA3BA3B}"/>
          </ac:spMkLst>
        </pc:spChg>
        <pc:spChg chg="add del mod">
          <ac:chgData name="Khalid Mahmud" userId="295cb6287b91af7f" providerId="LiveId" clId="{E86E0704-117F-4339-8386-832D21ED230F}" dt="2022-10-01T18:51:16.821" v="1355" actId="478"/>
          <ac:spMkLst>
            <pc:docMk/>
            <pc:sldMk cId="700209266" sldId="264"/>
            <ac:spMk id="48" creationId="{C8E6F9D8-85AE-4C87-9BA9-AF69C4EE19C5}"/>
          </ac:spMkLst>
        </pc:spChg>
        <pc:spChg chg="del">
          <ac:chgData name="Khalid Mahmud" userId="295cb6287b91af7f" providerId="LiveId" clId="{E86E0704-117F-4339-8386-832D21ED230F}" dt="2022-10-01T18:14:44.122" v="1164" actId="478"/>
          <ac:spMkLst>
            <pc:docMk/>
            <pc:sldMk cId="700209266" sldId="264"/>
            <ac:spMk id="49" creationId="{62B43C75-ADC1-45C4-B8A7-20F5B91BAD47}"/>
          </ac:spMkLst>
        </pc:spChg>
        <pc:spChg chg="add mod">
          <ac:chgData name="Khalid Mahmud" userId="295cb6287b91af7f" providerId="LiveId" clId="{E86E0704-117F-4339-8386-832D21ED230F}" dt="2022-10-01T18:56:17.323" v="1371" actId="1076"/>
          <ac:spMkLst>
            <pc:docMk/>
            <pc:sldMk cId="700209266" sldId="264"/>
            <ac:spMk id="50" creationId="{C840956A-16E7-4735-8C71-4D28E2505D88}"/>
          </ac:spMkLst>
        </pc:spChg>
        <pc:spChg chg="del">
          <ac:chgData name="Khalid Mahmud" userId="295cb6287b91af7f" providerId="LiveId" clId="{E86E0704-117F-4339-8386-832D21ED230F}" dt="2022-10-01T18:14:44.122" v="1164" actId="478"/>
          <ac:spMkLst>
            <pc:docMk/>
            <pc:sldMk cId="700209266" sldId="264"/>
            <ac:spMk id="51" creationId="{0BB3AF7F-FFF7-43A1-AD4E-EC73024C5568}"/>
          </ac:spMkLst>
        </pc:spChg>
        <pc:spChg chg="add mod">
          <ac:chgData name="Khalid Mahmud" userId="295cb6287b91af7f" providerId="LiveId" clId="{E86E0704-117F-4339-8386-832D21ED230F}" dt="2022-10-01T18:56:13.683" v="1370" actId="1076"/>
          <ac:spMkLst>
            <pc:docMk/>
            <pc:sldMk cId="700209266" sldId="264"/>
            <ac:spMk id="52" creationId="{2FA35542-3D39-46CE-AE40-4630C7937157}"/>
          </ac:spMkLst>
        </pc:spChg>
        <pc:spChg chg="del">
          <ac:chgData name="Khalid Mahmud" userId="295cb6287b91af7f" providerId="LiveId" clId="{E86E0704-117F-4339-8386-832D21ED230F}" dt="2022-10-01T18:14:44.122" v="1164" actId="478"/>
          <ac:spMkLst>
            <pc:docMk/>
            <pc:sldMk cId="700209266" sldId="264"/>
            <ac:spMk id="53" creationId="{A92DB966-25A0-4984-9B63-C732CFF22BF5}"/>
          </ac:spMkLst>
        </pc:spChg>
        <pc:spChg chg="del">
          <ac:chgData name="Khalid Mahmud" userId="295cb6287b91af7f" providerId="LiveId" clId="{E86E0704-117F-4339-8386-832D21ED230F}" dt="2022-10-01T18:14:44.122" v="1164" actId="478"/>
          <ac:spMkLst>
            <pc:docMk/>
            <pc:sldMk cId="700209266" sldId="264"/>
            <ac:spMk id="55" creationId="{E1E98164-920D-4ED4-A5AA-5A7397381533}"/>
          </ac:spMkLst>
        </pc:spChg>
        <pc:spChg chg="del">
          <ac:chgData name="Khalid Mahmud" userId="295cb6287b91af7f" providerId="LiveId" clId="{E86E0704-117F-4339-8386-832D21ED230F}" dt="2022-10-01T18:14:44.122" v="1164" actId="478"/>
          <ac:spMkLst>
            <pc:docMk/>
            <pc:sldMk cId="700209266" sldId="264"/>
            <ac:spMk id="57" creationId="{B55204BF-7B89-48BE-B911-AB38665495CE}"/>
          </ac:spMkLst>
        </pc:spChg>
        <pc:spChg chg="del">
          <ac:chgData name="Khalid Mahmud" userId="295cb6287b91af7f" providerId="LiveId" clId="{E86E0704-117F-4339-8386-832D21ED230F}" dt="2022-10-01T18:14:44.122" v="1164" actId="478"/>
          <ac:spMkLst>
            <pc:docMk/>
            <pc:sldMk cId="700209266" sldId="264"/>
            <ac:spMk id="59" creationId="{F4608EA6-D8A9-40C5-86D4-F6A06BB55DF0}"/>
          </ac:spMkLst>
        </pc:spChg>
        <pc:spChg chg="del">
          <ac:chgData name="Khalid Mahmud" userId="295cb6287b91af7f" providerId="LiveId" clId="{E86E0704-117F-4339-8386-832D21ED230F}" dt="2022-10-01T18:14:44.122" v="1164" actId="478"/>
          <ac:spMkLst>
            <pc:docMk/>
            <pc:sldMk cId="700209266" sldId="264"/>
            <ac:spMk id="61" creationId="{AE4EBEE0-F0BD-4B44-A294-BA11560FEC18}"/>
          </ac:spMkLst>
        </pc:spChg>
        <pc:spChg chg="del">
          <ac:chgData name="Khalid Mahmud" userId="295cb6287b91af7f" providerId="LiveId" clId="{E86E0704-117F-4339-8386-832D21ED230F}" dt="2022-10-01T18:14:49.132" v="1166" actId="478"/>
          <ac:spMkLst>
            <pc:docMk/>
            <pc:sldMk cId="700209266" sldId="264"/>
            <ac:spMk id="63" creationId="{1850852B-B5D2-43AC-8631-C907E6A781C8}"/>
          </ac:spMkLst>
        </pc:spChg>
        <pc:spChg chg="del">
          <ac:chgData name="Khalid Mahmud" userId="295cb6287b91af7f" providerId="LiveId" clId="{E86E0704-117F-4339-8386-832D21ED230F}" dt="2022-10-01T18:14:49.132" v="1166" actId="478"/>
          <ac:spMkLst>
            <pc:docMk/>
            <pc:sldMk cId="700209266" sldId="264"/>
            <ac:spMk id="105" creationId="{CC54D7B6-3713-48BB-9DDB-12D73AFA8E99}"/>
          </ac:spMkLst>
        </pc:spChg>
        <pc:spChg chg="del">
          <ac:chgData name="Khalid Mahmud" userId="295cb6287b91af7f" providerId="LiveId" clId="{E86E0704-117F-4339-8386-832D21ED230F}" dt="2022-10-01T18:14:49.132" v="1166" actId="478"/>
          <ac:spMkLst>
            <pc:docMk/>
            <pc:sldMk cId="700209266" sldId="264"/>
            <ac:spMk id="107" creationId="{43C3E76C-2256-4F05-B7C3-0DFF370582FE}"/>
          </ac:spMkLst>
        </pc:spChg>
        <pc:spChg chg="del">
          <ac:chgData name="Khalid Mahmud" userId="295cb6287b91af7f" providerId="LiveId" clId="{E86E0704-117F-4339-8386-832D21ED230F}" dt="2022-10-01T18:14:44.122" v="1164" actId="478"/>
          <ac:spMkLst>
            <pc:docMk/>
            <pc:sldMk cId="700209266" sldId="264"/>
            <ac:spMk id="109" creationId="{27DF1E14-A144-47F8-A8C2-C2DB76FEE3E7}"/>
          </ac:spMkLst>
        </pc:spChg>
        <pc:spChg chg="del">
          <ac:chgData name="Khalid Mahmud" userId="295cb6287b91af7f" providerId="LiveId" clId="{E86E0704-117F-4339-8386-832D21ED230F}" dt="2022-10-01T18:14:49.132" v="1166" actId="478"/>
          <ac:spMkLst>
            <pc:docMk/>
            <pc:sldMk cId="700209266" sldId="264"/>
            <ac:spMk id="111" creationId="{5B72532C-25BA-4593-9A4A-521BC652C2BC}"/>
          </ac:spMkLst>
        </pc:spChg>
        <pc:spChg chg="del">
          <ac:chgData name="Khalid Mahmud" userId="295cb6287b91af7f" providerId="LiveId" clId="{E86E0704-117F-4339-8386-832D21ED230F}" dt="2022-10-01T18:14:47.272" v="1165" actId="478"/>
          <ac:spMkLst>
            <pc:docMk/>
            <pc:sldMk cId="700209266" sldId="264"/>
            <ac:spMk id="128" creationId="{B9FF2D19-E789-4622-8C93-442F36075B59}"/>
          </ac:spMkLst>
        </pc:spChg>
        <pc:spChg chg="del">
          <ac:chgData name="Khalid Mahmud" userId="295cb6287b91af7f" providerId="LiveId" clId="{E86E0704-117F-4339-8386-832D21ED230F}" dt="2022-10-01T18:14:47.272" v="1165" actId="478"/>
          <ac:spMkLst>
            <pc:docMk/>
            <pc:sldMk cId="700209266" sldId="264"/>
            <ac:spMk id="130" creationId="{F06F1B9E-833C-4A81-9647-F6FB852D5F0B}"/>
          </ac:spMkLst>
        </pc:spChg>
        <pc:spChg chg="del">
          <ac:chgData name="Khalid Mahmud" userId="295cb6287b91af7f" providerId="LiveId" clId="{E86E0704-117F-4339-8386-832D21ED230F}" dt="2022-10-01T18:14:47.272" v="1165" actId="478"/>
          <ac:spMkLst>
            <pc:docMk/>
            <pc:sldMk cId="700209266" sldId="264"/>
            <ac:spMk id="132" creationId="{6D8B9F4E-BB0E-4EA0-8D17-2285623C4321}"/>
          </ac:spMkLst>
        </pc:spChg>
        <pc:spChg chg="del">
          <ac:chgData name="Khalid Mahmud" userId="295cb6287b91af7f" providerId="LiveId" clId="{E86E0704-117F-4339-8386-832D21ED230F}" dt="2022-10-01T18:14:47.272" v="1165" actId="478"/>
          <ac:spMkLst>
            <pc:docMk/>
            <pc:sldMk cId="700209266" sldId="264"/>
            <ac:spMk id="134" creationId="{CC09C7BA-2451-49E9-9E79-6E08651BED50}"/>
          </ac:spMkLst>
        </pc:spChg>
        <pc:picChg chg="add mod">
          <ac:chgData name="Khalid Mahmud" userId="295cb6287b91af7f" providerId="LiveId" clId="{E86E0704-117F-4339-8386-832D21ED230F}" dt="2022-10-01T18:41:06.231" v="1295" actId="1038"/>
          <ac:picMkLst>
            <pc:docMk/>
            <pc:sldMk cId="700209266" sldId="264"/>
            <ac:picMk id="4" creationId="{6B79DA18-93C3-4003-8265-FD826BC66CAB}"/>
          </ac:picMkLst>
        </pc:picChg>
        <pc:cxnChg chg="del mod">
          <ac:chgData name="Khalid Mahmud" userId="295cb6287b91af7f" providerId="LiveId" clId="{E86E0704-117F-4339-8386-832D21ED230F}" dt="2022-10-01T18:14:44.122" v="1164" actId="478"/>
          <ac:cxnSpMkLst>
            <pc:docMk/>
            <pc:sldMk cId="700209266" sldId="264"/>
            <ac:cxnSpMk id="7" creationId="{D190DF0B-5B2E-49A9-B210-E32FFFAC7E35}"/>
          </ac:cxnSpMkLst>
        </pc:cxnChg>
        <pc:cxnChg chg="del">
          <ac:chgData name="Khalid Mahmud" userId="295cb6287b91af7f" providerId="LiveId" clId="{E86E0704-117F-4339-8386-832D21ED230F}" dt="2022-10-01T18:14:44.122" v="1164" actId="478"/>
          <ac:cxnSpMkLst>
            <pc:docMk/>
            <pc:sldMk cId="700209266" sldId="264"/>
            <ac:cxnSpMk id="70" creationId="{F70C08F9-9A5C-43CF-9AAC-621536803BA0}"/>
          </ac:cxnSpMkLst>
        </pc:cxnChg>
        <pc:cxnChg chg="del">
          <ac:chgData name="Khalid Mahmud" userId="295cb6287b91af7f" providerId="LiveId" clId="{E86E0704-117F-4339-8386-832D21ED230F}" dt="2022-10-01T18:14:44.122" v="1164" actId="478"/>
          <ac:cxnSpMkLst>
            <pc:docMk/>
            <pc:sldMk cId="700209266" sldId="264"/>
            <ac:cxnSpMk id="78" creationId="{ABA89E8D-ECBE-4B32-82C7-E8DD0B202C5F}"/>
          </ac:cxnSpMkLst>
        </pc:cxnChg>
        <pc:cxnChg chg="del">
          <ac:chgData name="Khalid Mahmud" userId="295cb6287b91af7f" providerId="LiveId" clId="{E86E0704-117F-4339-8386-832D21ED230F}" dt="2022-10-01T18:14:44.122" v="1164" actId="478"/>
          <ac:cxnSpMkLst>
            <pc:docMk/>
            <pc:sldMk cId="700209266" sldId="264"/>
            <ac:cxnSpMk id="84" creationId="{C2B38730-2A0E-4853-AD2C-FC744EF527B4}"/>
          </ac:cxnSpMkLst>
        </pc:cxnChg>
        <pc:cxnChg chg="del">
          <ac:chgData name="Khalid Mahmud" userId="295cb6287b91af7f" providerId="LiveId" clId="{E86E0704-117F-4339-8386-832D21ED230F}" dt="2022-10-01T18:14:44.122" v="1164" actId="478"/>
          <ac:cxnSpMkLst>
            <pc:docMk/>
            <pc:sldMk cId="700209266" sldId="264"/>
            <ac:cxnSpMk id="90" creationId="{98E48653-A8EB-4DE2-BFE6-A0E61D873096}"/>
          </ac:cxnSpMkLst>
        </pc:cxnChg>
      </pc:sldChg>
      <pc:sldChg chg="del">
        <pc:chgData name="Khalid Mahmud" userId="295cb6287b91af7f" providerId="LiveId" clId="{E86E0704-117F-4339-8386-832D21ED230F}" dt="2022-10-01T17:48:41.544" v="276" actId="47"/>
        <pc:sldMkLst>
          <pc:docMk/>
          <pc:sldMk cId="2563119616" sldId="265"/>
        </pc:sldMkLst>
      </pc:sldChg>
      <pc:sldChg chg="addSp delSp modSp mod setBg">
        <pc:chgData name="Khalid Mahmud" userId="295cb6287b91af7f" providerId="LiveId" clId="{E86E0704-117F-4339-8386-832D21ED230F}" dt="2022-10-01T19:06:17.970" v="1479" actId="1076"/>
        <pc:sldMkLst>
          <pc:docMk/>
          <pc:sldMk cId="445070695" sldId="267"/>
        </pc:sldMkLst>
        <pc:spChg chg="mod">
          <ac:chgData name="Khalid Mahmud" userId="295cb6287b91af7f" providerId="LiveId" clId="{E86E0704-117F-4339-8386-832D21ED230F}" dt="2022-10-01T18:49:47.830" v="1333" actId="255"/>
          <ac:spMkLst>
            <pc:docMk/>
            <pc:sldMk cId="445070695" sldId="267"/>
            <ac:spMk id="2" creationId="{6BB3A48F-6C9B-4B6F-9063-4E2B2F6CF465}"/>
          </ac:spMkLst>
        </pc:spChg>
        <pc:spChg chg="add mod">
          <ac:chgData name="Khalid Mahmud" userId="295cb6287b91af7f" providerId="LiveId" clId="{E86E0704-117F-4339-8386-832D21ED230F}" dt="2022-10-01T19:06:07.698" v="1475" actId="1076"/>
          <ac:spMkLst>
            <pc:docMk/>
            <pc:sldMk cId="445070695" sldId="267"/>
            <ac:spMk id="6" creationId="{4277CE5D-4402-4A5D-AAB6-8B6C8BC48F80}"/>
          </ac:spMkLst>
        </pc:spChg>
        <pc:spChg chg="add del mod">
          <ac:chgData name="Khalid Mahmud" userId="295cb6287b91af7f" providerId="LiveId" clId="{E86E0704-117F-4339-8386-832D21ED230F}" dt="2022-10-01T17:50:45.084" v="310"/>
          <ac:spMkLst>
            <pc:docMk/>
            <pc:sldMk cId="445070695" sldId="267"/>
            <ac:spMk id="7" creationId="{862741DD-63D4-48E9-859F-F19E2662C3F5}"/>
          </ac:spMkLst>
        </pc:spChg>
        <pc:spChg chg="add mod">
          <ac:chgData name="Khalid Mahmud" userId="295cb6287b91af7f" providerId="LiveId" clId="{E86E0704-117F-4339-8386-832D21ED230F}" dt="2022-10-01T19:06:03.874" v="1474" actId="1076"/>
          <ac:spMkLst>
            <pc:docMk/>
            <pc:sldMk cId="445070695" sldId="267"/>
            <ac:spMk id="8" creationId="{0E605811-6783-4A18-BFFB-E1C2E7E9BB0E}"/>
          </ac:spMkLst>
        </pc:spChg>
        <pc:graphicFrameChg chg="del">
          <ac:chgData name="Khalid Mahmud" userId="295cb6287b91af7f" providerId="LiveId" clId="{E86E0704-117F-4339-8386-832D21ED230F}" dt="2022-10-01T17:50:04.964" v="307" actId="478"/>
          <ac:graphicFrameMkLst>
            <pc:docMk/>
            <pc:sldMk cId="445070695" sldId="267"/>
            <ac:graphicFrameMk id="23" creationId="{A4779ED5-F550-4DD0-A629-AFB3A45D79DA}"/>
          </ac:graphicFrameMkLst>
        </pc:graphicFrameChg>
        <pc:picChg chg="add mod">
          <ac:chgData name="Khalid Mahmud" userId="295cb6287b91af7f" providerId="LiveId" clId="{E86E0704-117F-4339-8386-832D21ED230F}" dt="2022-10-01T19:06:17.970" v="1479" actId="1076"/>
          <ac:picMkLst>
            <pc:docMk/>
            <pc:sldMk cId="445070695" sldId="267"/>
            <ac:picMk id="4" creationId="{C5CF7558-0A11-4DBB-AD19-5659895941F1}"/>
          </ac:picMkLst>
        </pc:picChg>
      </pc:sldChg>
      <pc:sldChg chg="del">
        <pc:chgData name="Khalid Mahmud" userId="295cb6287b91af7f" providerId="LiveId" clId="{E86E0704-117F-4339-8386-832D21ED230F}" dt="2022-10-01T17:48:59.584" v="282" actId="47"/>
        <pc:sldMkLst>
          <pc:docMk/>
          <pc:sldMk cId="2371293676" sldId="278"/>
        </pc:sldMkLst>
      </pc:sldChg>
      <pc:sldChg chg="del">
        <pc:chgData name="Khalid Mahmud" userId="295cb6287b91af7f" providerId="LiveId" clId="{E86E0704-117F-4339-8386-832D21ED230F}" dt="2022-10-01T17:48:46.611" v="277" actId="47"/>
        <pc:sldMkLst>
          <pc:docMk/>
          <pc:sldMk cId="675137161" sldId="281"/>
        </pc:sldMkLst>
      </pc:sldChg>
      <pc:sldChg chg="del">
        <pc:chgData name="Khalid Mahmud" userId="295cb6287b91af7f" providerId="LiveId" clId="{E86E0704-117F-4339-8386-832D21ED230F}" dt="2022-10-01T17:48:39.424" v="275" actId="47"/>
        <pc:sldMkLst>
          <pc:docMk/>
          <pc:sldMk cId="344939837" sldId="283"/>
        </pc:sldMkLst>
      </pc:sldChg>
      <pc:sldChg chg="del">
        <pc:chgData name="Khalid Mahmud" userId="295cb6287b91af7f" providerId="LiveId" clId="{E86E0704-117F-4339-8386-832D21ED230F}" dt="2022-10-01T17:48:50.634" v="279" actId="47"/>
        <pc:sldMkLst>
          <pc:docMk/>
          <pc:sldMk cId="3483999599" sldId="284"/>
        </pc:sldMkLst>
      </pc:sldChg>
      <pc:sldChg chg="addSp delSp modSp mod">
        <pc:chgData name="Khalid Mahmud" userId="295cb6287b91af7f" providerId="LiveId" clId="{E86E0704-117F-4339-8386-832D21ED230F}" dt="2022-10-01T18:50:29.940" v="1338" actId="1076"/>
        <pc:sldMkLst>
          <pc:docMk/>
          <pc:sldMk cId="2865516803" sldId="285"/>
        </pc:sldMkLst>
        <pc:spChg chg="del mod">
          <ac:chgData name="Khalid Mahmud" userId="295cb6287b91af7f" providerId="LiveId" clId="{E86E0704-117F-4339-8386-832D21ED230F}" dt="2022-10-01T17:46:06.305" v="174" actId="478"/>
          <ac:spMkLst>
            <pc:docMk/>
            <pc:sldMk cId="2865516803" sldId="285"/>
            <ac:spMk id="2" creationId="{C11A7FF5-E7DB-4462-BC64-12126BDC0DFB}"/>
          </ac:spMkLst>
        </pc:spChg>
        <pc:spChg chg="add del mod">
          <ac:chgData name="Khalid Mahmud" userId="295cb6287b91af7f" providerId="LiveId" clId="{E86E0704-117F-4339-8386-832D21ED230F}" dt="2022-10-01T17:46:08.505" v="175" actId="478"/>
          <ac:spMkLst>
            <pc:docMk/>
            <pc:sldMk cId="2865516803" sldId="285"/>
            <ac:spMk id="4" creationId="{8978AD33-F271-44FF-BA2F-88C8BC9E911C}"/>
          </ac:spMkLst>
        </pc:spChg>
        <pc:spChg chg="mod">
          <ac:chgData name="Khalid Mahmud" userId="295cb6287b91af7f" providerId="LiveId" clId="{E86E0704-117F-4339-8386-832D21ED230F}" dt="2022-10-01T18:50:29.940" v="1338" actId="1076"/>
          <ac:spMkLst>
            <pc:docMk/>
            <pc:sldMk cId="2865516803" sldId="285"/>
            <ac:spMk id="14" creationId="{BEC46ADB-55E5-43DA-8E91-C49412A33045}"/>
          </ac:spMkLst>
        </pc:spChg>
        <pc:picChg chg="add mod">
          <ac:chgData name="Khalid Mahmud" userId="295cb6287b91af7f" providerId="LiveId" clId="{E86E0704-117F-4339-8386-832D21ED230F}" dt="2022-10-01T18:24:42.765" v="1217" actId="1076"/>
          <ac:picMkLst>
            <pc:docMk/>
            <pc:sldMk cId="2865516803" sldId="285"/>
            <ac:picMk id="10" creationId="{EB1569E1-1F9E-4CF6-A07D-F85B4E14A631}"/>
          </ac:picMkLst>
        </pc:picChg>
      </pc:sldChg>
      <pc:sldChg chg="addSp delSp modSp mod">
        <pc:chgData name="Khalid Mahmud" userId="295cb6287b91af7f" providerId="LiveId" clId="{E86E0704-117F-4339-8386-832D21ED230F}" dt="2022-10-01T18:17:13.100" v="1190" actId="207"/>
        <pc:sldMkLst>
          <pc:docMk/>
          <pc:sldMk cId="4237778926" sldId="286"/>
        </pc:sldMkLst>
        <pc:spChg chg="add del mod">
          <ac:chgData name="Khalid Mahmud" userId="295cb6287b91af7f" providerId="LiveId" clId="{E86E0704-117F-4339-8386-832D21ED230F}" dt="2022-10-01T17:47:06.075" v="187" actId="478"/>
          <ac:spMkLst>
            <pc:docMk/>
            <pc:sldMk cId="4237778926" sldId="286"/>
            <ac:spMk id="2" creationId="{9BD825CB-5684-4E97-80FA-A48BC074B947}"/>
          </ac:spMkLst>
        </pc:spChg>
        <pc:spChg chg="del mod">
          <ac:chgData name="Khalid Mahmud" userId="295cb6287b91af7f" providerId="LiveId" clId="{E86E0704-117F-4339-8386-832D21ED230F}" dt="2022-10-01T17:46:58.144" v="183" actId="478"/>
          <ac:spMkLst>
            <pc:docMk/>
            <pc:sldMk cId="4237778926" sldId="286"/>
            <ac:spMk id="3" creationId="{95B371F2-DBA5-415A-82C8-651F587B857A}"/>
          </ac:spMkLst>
        </pc:spChg>
        <pc:spChg chg="add del mod">
          <ac:chgData name="Khalid Mahmud" userId="295cb6287b91af7f" providerId="LiveId" clId="{E86E0704-117F-4339-8386-832D21ED230F}" dt="2022-10-01T17:46:42.985" v="177" actId="478"/>
          <ac:spMkLst>
            <pc:docMk/>
            <pc:sldMk cId="4237778926" sldId="286"/>
            <ac:spMk id="5" creationId="{5730868D-960E-4133-A7C8-30617DF0CE33}"/>
          </ac:spMkLst>
        </pc:spChg>
        <pc:spChg chg="add del mod">
          <ac:chgData name="Khalid Mahmud" userId="295cb6287b91af7f" providerId="LiveId" clId="{E86E0704-117F-4339-8386-832D21ED230F}" dt="2022-10-01T17:46:51.175" v="180" actId="478"/>
          <ac:spMkLst>
            <pc:docMk/>
            <pc:sldMk cId="4237778926" sldId="286"/>
            <ac:spMk id="7" creationId="{40C18E7F-5557-4F90-BB30-6D2308CB94CD}"/>
          </ac:spMkLst>
        </pc:spChg>
        <pc:spChg chg="add del mod">
          <ac:chgData name="Khalid Mahmud" userId="295cb6287b91af7f" providerId="LiveId" clId="{E86E0704-117F-4339-8386-832D21ED230F}" dt="2022-10-01T17:46:59.427" v="184" actId="478"/>
          <ac:spMkLst>
            <pc:docMk/>
            <pc:sldMk cId="4237778926" sldId="286"/>
            <ac:spMk id="9" creationId="{ACA9F04D-C957-4249-810C-A18CA1DAFE41}"/>
          </ac:spMkLst>
        </pc:spChg>
        <pc:spChg chg="mod">
          <ac:chgData name="Khalid Mahmud" userId="295cb6287b91af7f" providerId="LiveId" clId="{E86E0704-117F-4339-8386-832D21ED230F}" dt="2022-10-01T18:17:13.100" v="1190" actId="207"/>
          <ac:spMkLst>
            <pc:docMk/>
            <pc:sldMk cId="4237778926" sldId="286"/>
            <ac:spMk id="10" creationId="{F665E632-89DE-4E4B-8A35-FD6D46E9AAE8}"/>
          </ac:spMkLst>
        </pc:spChg>
        <pc:spChg chg="del">
          <ac:chgData name="Khalid Mahmud" userId="295cb6287b91af7f" providerId="LiveId" clId="{E86E0704-117F-4339-8386-832D21ED230F}" dt="2022-10-01T17:47:02.854" v="186" actId="478"/>
          <ac:spMkLst>
            <pc:docMk/>
            <pc:sldMk cId="4237778926" sldId="286"/>
            <ac:spMk id="11" creationId="{0F34300E-1F96-433C-BBA9-C319B37E1361}"/>
          </ac:spMkLst>
        </pc:spChg>
        <pc:spChg chg="add del mod">
          <ac:chgData name="Khalid Mahmud" userId="295cb6287b91af7f" providerId="LiveId" clId="{E86E0704-117F-4339-8386-832D21ED230F}" dt="2022-10-01T17:47:09.454" v="188" actId="478"/>
          <ac:spMkLst>
            <pc:docMk/>
            <pc:sldMk cId="4237778926" sldId="286"/>
            <ac:spMk id="14" creationId="{244AE315-08DC-4DCF-92C1-19E0C1A01A07}"/>
          </ac:spMkLst>
        </pc:spChg>
        <pc:spChg chg="add del mod">
          <ac:chgData name="Khalid Mahmud" userId="295cb6287b91af7f" providerId="LiveId" clId="{E86E0704-117F-4339-8386-832D21ED230F}" dt="2022-10-01T17:48:04.424" v="270" actId="478"/>
          <ac:spMkLst>
            <pc:docMk/>
            <pc:sldMk cId="4237778926" sldId="286"/>
            <ac:spMk id="17" creationId="{59183803-7E36-4938-BF8B-15C30637B50A}"/>
          </ac:spMkLst>
        </pc:spChg>
        <pc:spChg chg="add del mod">
          <ac:chgData name="Khalid Mahmud" userId="295cb6287b91af7f" providerId="LiveId" clId="{E86E0704-117F-4339-8386-832D21ED230F}" dt="2022-10-01T17:47:11.444" v="190" actId="478"/>
          <ac:spMkLst>
            <pc:docMk/>
            <pc:sldMk cId="4237778926" sldId="286"/>
            <ac:spMk id="19" creationId="{0CEEE116-15A1-42C8-ADF4-C4ACC24A8EDD}"/>
          </ac:spMkLst>
        </pc:spChg>
        <pc:spChg chg="del">
          <ac:chgData name="Khalid Mahmud" userId="295cb6287b91af7f" providerId="LiveId" clId="{E86E0704-117F-4339-8386-832D21ED230F}" dt="2022-10-01T17:47:01.084" v="185" actId="478"/>
          <ac:spMkLst>
            <pc:docMk/>
            <pc:sldMk cId="4237778926" sldId="286"/>
            <ac:spMk id="23" creationId="{A36A89F3-138D-4102-9FF2-6E1293F6AFB6}"/>
          </ac:spMkLst>
        </pc:spChg>
        <pc:picChg chg="del">
          <ac:chgData name="Khalid Mahmud" userId="295cb6287b91af7f" providerId="LiveId" clId="{E86E0704-117F-4339-8386-832D21ED230F}" dt="2022-10-01T17:46:40.735" v="176" actId="478"/>
          <ac:picMkLst>
            <pc:docMk/>
            <pc:sldMk cId="4237778926" sldId="286"/>
            <ac:picMk id="13" creationId="{D5094D89-3467-444F-9A3D-B2B71654A758}"/>
          </ac:picMkLst>
        </pc:picChg>
        <pc:picChg chg="del">
          <ac:chgData name="Khalid Mahmud" userId="295cb6287b91af7f" providerId="LiveId" clId="{E86E0704-117F-4339-8386-832D21ED230F}" dt="2022-10-01T17:47:10.474" v="189" actId="478"/>
          <ac:picMkLst>
            <pc:docMk/>
            <pc:sldMk cId="4237778926" sldId="286"/>
            <ac:picMk id="15" creationId="{6C7D5080-FE21-4E07-928E-9E970CC7E5E0}"/>
          </ac:picMkLst>
        </pc:picChg>
      </pc:sldChg>
      <pc:sldChg chg="addSp delSp modSp mod setBg">
        <pc:chgData name="Khalid Mahmud" userId="295cb6287b91af7f" providerId="LiveId" clId="{E86E0704-117F-4339-8386-832D21ED230F}" dt="2022-10-01T18:50:20.621" v="1337" actId="1076"/>
        <pc:sldMkLst>
          <pc:docMk/>
          <pc:sldMk cId="1912012592" sldId="287"/>
        </pc:sldMkLst>
        <pc:spChg chg="del mod">
          <ac:chgData name="Khalid Mahmud" userId="295cb6287b91af7f" providerId="LiveId" clId="{E86E0704-117F-4339-8386-832D21ED230F}" dt="2022-10-01T18:13:41.693" v="1157" actId="478"/>
          <ac:spMkLst>
            <pc:docMk/>
            <pc:sldMk cId="1912012592" sldId="287"/>
            <ac:spMk id="3" creationId="{F9055465-EA9F-436E-A0C3-64912E06BF2C}"/>
          </ac:spMkLst>
        </pc:spChg>
        <pc:spChg chg="add del mod">
          <ac:chgData name="Khalid Mahmud" userId="295cb6287b91af7f" providerId="LiveId" clId="{E86E0704-117F-4339-8386-832D21ED230F}" dt="2022-10-01T18:13:50.112" v="1159" actId="478"/>
          <ac:spMkLst>
            <pc:docMk/>
            <pc:sldMk cId="1912012592" sldId="287"/>
            <ac:spMk id="4" creationId="{709BEEFA-4FD5-406D-B2EB-651BF86E6A70}"/>
          </ac:spMkLst>
        </pc:spChg>
        <pc:spChg chg="mod">
          <ac:chgData name="Khalid Mahmud" userId="295cb6287b91af7f" providerId="LiveId" clId="{E86E0704-117F-4339-8386-832D21ED230F}" dt="2022-10-01T18:50:20.621" v="1337" actId="1076"/>
          <ac:spMkLst>
            <pc:docMk/>
            <pc:sldMk cId="1912012592" sldId="287"/>
            <ac:spMk id="9" creationId="{BB74BB8A-7BAA-4A6E-9CC4-CB382C68DEEC}"/>
          </ac:spMkLst>
        </pc:spChg>
        <pc:picChg chg="add del mod">
          <ac:chgData name="Khalid Mahmud" userId="295cb6287b91af7f" providerId="LiveId" clId="{E86E0704-117F-4339-8386-832D21ED230F}" dt="2022-10-01T18:24:23.927" v="1212" actId="21"/>
          <ac:picMkLst>
            <pc:docMk/>
            <pc:sldMk cId="1912012592" sldId="287"/>
            <ac:picMk id="6" creationId="{70364D43-DD5A-47A1-B7DF-28D1799C9B28}"/>
          </ac:picMkLst>
        </pc:picChg>
        <pc:picChg chg="add del mod">
          <ac:chgData name="Khalid Mahmud" userId="295cb6287b91af7f" providerId="LiveId" clId="{E86E0704-117F-4339-8386-832D21ED230F}" dt="2022-10-01T18:44:47.301" v="1300" actId="478"/>
          <ac:picMkLst>
            <pc:docMk/>
            <pc:sldMk cId="1912012592" sldId="287"/>
            <ac:picMk id="8" creationId="{5A4A7FC4-B7C9-4FA7-B924-BE1BC1D2C395}"/>
          </ac:picMkLst>
        </pc:picChg>
        <pc:picChg chg="add mod">
          <ac:chgData name="Khalid Mahmud" userId="295cb6287b91af7f" providerId="LiveId" clId="{E86E0704-117F-4339-8386-832D21ED230F}" dt="2022-10-01T18:50:13.044" v="1336" actId="1076"/>
          <ac:picMkLst>
            <pc:docMk/>
            <pc:sldMk cId="1912012592" sldId="287"/>
            <ac:picMk id="1026" creationId="{F052AEA9-5093-4CE8-8837-27A74E721EAB}"/>
          </ac:picMkLst>
        </pc:picChg>
      </pc:sldChg>
      <pc:sldChg chg="del">
        <pc:chgData name="Khalid Mahmud" userId="295cb6287b91af7f" providerId="LiveId" clId="{E86E0704-117F-4339-8386-832D21ED230F}" dt="2022-10-01T17:48:48.531" v="278" actId="47"/>
        <pc:sldMkLst>
          <pc:docMk/>
          <pc:sldMk cId="4083546591" sldId="288"/>
        </pc:sldMkLst>
      </pc:sldChg>
      <pc:sldChg chg="del">
        <pc:chgData name="Khalid Mahmud" userId="295cb6287b91af7f" providerId="LiveId" clId="{E86E0704-117F-4339-8386-832D21ED230F}" dt="2022-09-24T16:03:10.407" v="0" actId="2696"/>
        <pc:sldMkLst>
          <pc:docMk/>
          <pc:sldMk cId="3954376010"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10/1/2022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10/1/2022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10/1/2022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10/1/2022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10/1/2022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10/1/2022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10/1/2022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10/1/2022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10/1/2022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10/1/2022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539232" cy="2242441"/>
          </a:xfrm>
        </p:spPr>
        <p:txBody>
          <a:bodyPr>
            <a:normAutofit fontScale="90000"/>
          </a:bodyPr>
          <a:lstStyle/>
          <a:p>
            <a:r>
              <a:rPr lang="en-US" dirty="0"/>
              <a:t>Life between humans and nature</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7771245" y="4675251"/>
            <a:ext cx="3900055" cy="1712849"/>
          </a:xfrm>
        </p:spPr>
        <p:txBody>
          <a:bodyPr/>
          <a:lstStyle/>
          <a:p>
            <a:pPr>
              <a:lnSpc>
                <a:spcPct val="100000"/>
              </a:lnSpc>
            </a:pPr>
            <a:endParaRPr lang="en-US" sz="2000" dirty="0"/>
          </a:p>
          <a:p>
            <a:pPr>
              <a:lnSpc>
                <a:spcPct val="100000"/>
              </a:lnSpc>
            </a:pPr>
            <a:r>
              <a:rPr lang="en-US" sz="3200" dirty="0"/>
              <a:t>Khalid Mahmud</a:t>
            </a:r>
          </a:p>
          <a:p>
            <a:pPr>
              <a:lnSpc>
                <a:spcPct val="100000"/>
              </a:lnSpc>
            </a:pPr>
            <a:r>
              <a:rPr lang="en-US" sz="3200" dirty="0"/>
              <a:t>ID: 190321022</a:t>
            </a:r>
          </a:p>
        </p:txBody>
      </p:sp>
      <p:sp>
        <p:nvSpPr>
          <p:cNvPr id="8" name="TextBox 7">
            <a:extLst>
              <a:ext uri="{FF2B5EF4-FFF2-40B4-BE49-F238E27FC236}">
                <a16:creationId xmlns:a16="http://schemas.microsoft.com/office/drawing/2014/main" id="{FA315035-D68F-4393-8D8D-1C0D54F97362}"/>
              </a:ext>
            </a:extLst>
          </p:cNvPr>
          <p:cNvSpPr txBox="1"/>
          <p:nvPr/>
        </p:nvSpPr>
        <p:spPr>
          <a:xfrm>
            <a:off x="978013" y="3739261"/>
            <a:ext cx="5181487" cy="707886"/>
          </a:xfrm>
          <a:prstGeom prst="rect">
            <a:avLst/>
          </a:prstGeom>
          <a:noFill/>
        </p:spPr>
        <p:txBody>
          <a:bodyPr wrap="square">
            <a:spAutoFit/>
          </a:bodyPr>
          <a:lstStyle/>
          <a:p>
            <a:pPr>
              <a:lnSpc>
                <a:spcPct val="100000"/>
              </a:lnSpc>
            </a:pPr>
            <a:r>
              <a:rPr lang="en-US" sz="2000" dirty="0">
                <a:solidFill>
                  <a:schemeClr val="accent2">
                    <a:lumMod val="50000"/>
                  </a:schemeClr>
                </a:solidFill>
              </a:rPr>
              <a:t>Course Code: CSE-335</a:t>
            </a:r>
          </a:p>
          <a:p>
            <a:pPr>
              <a:lnSpc>
                <a:spcPct val="100000"/>
              </a:lnSpc>
            </a:pPr>
            <a:r>
              <a:rPr lang="en-US" sz="2000" dirty="0">
                <a:solidFill>
                  <a:schemeClr val="accent2">
                    <a:lumMod val="50000"/>
                  </a:schemeClr>
                </a:solidFill>
              </a:rPr>
              <a:t>Course title: Computer Graphics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554238" y="688709"/>
            <a:ext cx="11083524" cy="1198781"/>
          </a:xfrm>
        </p:spPr>
        <p:txBody>
          <a:bodyPr>
            <a:normAutofit/>
          </a:bodyPr>
          <a:lstStyle/>
          <a:p>
            <a:r>
              <a:rPr lang="en-US" sz="6000" dirty="0"/>
              <a:t>What is computer graphics?</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10/2/2022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0" name="Picture 9">
            <a:extLst>
              <a:ext uri="{FF2B5EF4-FFF2-40B4-BE49-F238E27FC236}">
                <a16:creationId xmlns:a16="http://schemas.microsoft.com/office/drawing/2014/main" id="{EB1569E1-1F9E-4CF6-A07D-F85B4E14A631}"/>
              </a:ext>
            </a:extLst>
          </p:cNvPr>
          <p:cNvPicPr>
            <a:picLocks noChangeAspect="1"/>
          </p:cNvPicPr>
          <p:nvPr/>
        </p:nvPicPr>
        <p:blipFill>
          <a:blip r:embed="rId2"/>
          <a:stretch>
            <a:fillRect/>
          </a:stretch>
        </p:blipFill>
        <p:spPr>
          <a:xfrm>
            <a:off x="1876283" y="1887490"/>
            <a:ext cx="8439434" cy="4599492"/>
          </a:xfrm>
          <a:prstGeom prst="rect">
            <a:avLst/>
          </a:prstGeom>
        </p:spPr>
      </p:pic>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1545770" y="481698"/>
            <a:ext cx="9100457" cy="1818818"/>
          </a:xfrm>
        </p:spPr>
        <p:txBody>
          <a:bodyPr/>
          <a:lstStyle/>
          <a:p>
            <a:r>
              <a:rPr lang="en-US" sz="6600" dirty="0">
                <a:solidFill>
                  <a:schemeClr val="accent2">
                    <a:lumMod val="75000"/>
                  </a:schemeClr>
                </a:solidFill>
              </a:rPr>
              <a:t>Computer graphics in C/CPP:</a:t>
            </a:r>
          </a:p>
        </p:txBody>
      </p:sp>
      <p:pic>
        <p:nvPicPr>
          <p:cNvPr id="1026" name="Picture 2" descr="Bresenham's Midpoint Circle Algorithm in C and C++ | LaptrinhX">
            <a:extLst>
              <a:ext uri="{FF2B5EF4-FFF2-40B4-BE49-F238E27FC236}">
                <a16:creationId xmlns:a16="http://schemas.microsoft.com/office/drawing/2014/main" id="{F052AEA9-5093-4CE8-8837-27A74E721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18"/>
          <a:stretch/>
        </p:blipFill>
        <p:spPr bwMode="auto">
          <a:xfrm>
            <a:off x="3329214" y="2300516"/>
            <a:ext cx="5533570" cy="394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1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761483" y="393976"/>
            <a:ext cx="10515600" cy="1325563"/>
          </a:xfrm>
        </p:spPr>
        <p:txBody>
          <a:bodyPr>
            <a:normAutofit/>
          </a:bodyPr>
          <a:lstStyle/>
          <a:p>
            <a:pPr algn="ctr"/>
            <a:r>
              <a:rPr lang="en-US" sz="6600" dirty="0">
                <a:solidFill>
                  <a:schemeClr val="accent2">
                    <a:lumMod val="50000"/>
                  </a:schemeClr>
                </a:solidFill>
                <a:latin typeface="Biome Light" panose="020B0303030204020804" pitchFamily="34" charset="0"/>
                <a:cs typeface="Biome Light" panose="020B0303030204020804" pitchFamily="34" charset="0"/>
              </a:rPr>
              <a:t>Vertex in CPP</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10/1/2022</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4" name="Picture 3">
            <a:extLst>
              <a:ext uri="{FF2B5EF4-FFF2-40B4-BE49-F238E27FC236}">
                <a16:creationId xmlns:a16="http://schemas.microsoft.com/office/drawing/2014/main" id="{6B79DA18-93C3-4003-8265-FD826BC66CAB}"/>
              </a:ext>
            </a:extLst>
          </p:cNvPr>
          <p:cNvPicPr>
            <a:picLocks noChangeAspect="1"/>
          </p:cNvPicPr>
          <p:nvPr/>
        </p:nvPicPr>
        <p:blipFill>
          <a:blip r:embed="rId2"/>
          <a:stretch>
            <a:fillRect/>
          </a:stretch>
        </p:blipFill>
        <p:spPr>
          <a:xfrm>
            <a:off x="2658592" y="1918433"/>
            <a:ext cx="6458983" cy="4568549"/>
          </a:xfrm>
          <a:prstGeom prst="rect">
            <a:avLst/>
          </a:prstGeom>
        </p:spPr>
      </p:pic>
      <p:sp>
        <p:nvSpPr>
          <p:cNvPr id="5" name="TextBox 4">
            <a:extLst>
              <a:ext uri="{FF2B5EF4-FFF2-40B4-BE49-F238E27FC236}">
                <a16:creationId xmlns:a16="http://schemas.microsoft.com/office/drawing/2014/main" id="{FF550F7B-315A-4C49-BA1C-2F3E45FA2F85}"/>
              </a:ext>
            </a:extLst>
          </p:cNvPr>
          <p:cNvSpPr txBox="1"/>
          <p:nvPr/>
        </p:nvSpPr>
        <p:spPr>
          <a:xfrm>
            <a:off x="8873556" y="2144740"/>
            <a:ext cx="409575" cy="369332"/>
          </a:xfrm>
          <a:prstGeom prst="rect">
            <a:avLst/>
          </a:prstGeom>
          <a:noFill/>
        </p:spPr>
        <p:txBody>
          <a:bodyPr wrap="square" rtlCol="0">
            <a:spAutoFit/>
          </a:bodyPr>
          <a:lstStyle/>
          <a:p>
            <a:r>
              <a:rPr lang="en-US" dirty="0"/>
              <a:t>X</a:t>
            </a:r>
          </a:p>
        </p:txBody>
      </p:sp>
      <p:sp>
        <p:nvSpPr>
          <p:cNvPr id="46" name="TextBox 45">
            <a:extLst>
              <a:ext uri="{FF2B5EF4-FFF2-40B4-BE49-F238E27FC236}">
                <a16:creationId xmlns:a16="http://schemas.microsoft.com/office/drawing/2014/main" id="{A65EFF3B-D6ED-4515-BC24-2720C71FB019}"/>
              </a:ext>
            </a:extLst>
          </p:cNvPr>
          <p:cNvSpPr txBox="1"/>
          <p:nvPr/>
        </p:nvSpPr>
        <p:spPr>
          <a:xfrm>
            <a:off x="3136850" y="6165905"/>
            <a:ext cx="409575" cy="369332"/>
          </a:xfrm>
          <a:prstGeom prst="rect">
            <a:avLst/>
          </a:prstGeom>
          <a:noFill/>
        </p:spPr>
        <p:txBody>
          <a:bodyPr wrap="square" rtlCol="0">
            <a:spAutoFit/>
          </a:bodyPr>
          <a:lstStyle/>
          <a:p>
            <a:r>
              <a:rPr lang="en-US" dirty="0"/>
              <a:t>y</a:t>
            </a:r>
          </a:p>
        </p:txBody>
      </p:sp>
      <p:sp>
        <p:nvSpPr>
          <p:cNvPr id="50" name="TextBox 49">
            <a:extLst>
              <a:ext uri="{FF2B5EF4-FFF2-40B4-BE49-F238E27FC236}">
                <a16:creationId xmlns:a16="http://schemas.microsoft.com/office/drawing/2014/main" id="{C840956A-16E7-4735-8C71-4D28E2505D88}"/>
              </a:ext>
            </a:extLst>
          </p:cNvPr>
          <p:cNvSpPr txBox="1"/>
          <p:nvPr/>
        </p:nvSpPr>
        <p:spPr>
          <a:xfrm>
            <a:off x="2707826" y="2144740"/>
            <a:ext cx="507487"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2FA35542-3D39-46CE-AE40-4630C7937157}"/>
              </a:ext>
            </a:extLst>
          </p:cNvPr>
          <p:cNvSpPr txBox="1"/>
          <p:nvPr/>
        </p:nvSpPr>
        <p:spPr>
          <a:xfrm>
            <a:off x="3136850" y="1966688"/>
            <a:ext cx="409575"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9" y="725903"/>
            <a:ext cx="10156826" cy="1369591"/>
          </a:xfrm>
        </p:spPr>
        <p:txBody>
          <a:bodyPr/>
          <a:lstStyle/>
          <a:p>
            <a:r>
              <a:rPr lang="en-US" sz="6600" dirty="0"/>
              <a:t>My Project:</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10/1/2022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6" name="TextBox 5">
            <a:extLst>
              <a:ext uri="{FF2B5EF4-FFF2-40B4-BE49-F238E27FC236}">
                <a16:creationId xmlns:a16="http://schemas.microsoft.com/office/drawing/2014/main" id="{4277CE5D-4402-4A5D-AAB6-8B6C8BC48F80}"/>
              </a:ext>
            </a:extLst>
          </p:cNvPr>
          <p:cNvSpPr txBox="1"/>
          <p:nvPr/>
        </p:nvSpPr>
        <p:spPr>
          <a:xfrm>
            <a:off x="839571" y="2382344"/>
            <a:ext cx="5078629" cy="1200329"/>
          </a:xfrm>
          <a:prstGeom prst="rect">
            <a:avLst/>
          </a:prstGeom>
          <a:noFill/>
        </p:spPr>
        <p:txBody>
          <a:bodyPr wrap="square" rIns="0" rtlCol="0">
            <a:spAutoFit/>
          </a:bodyPr>
          <a:lstStyle/>
          <a:p>
            <a:r>
              <a:rPr lang="en-US" sz="3600" dirty="0">
                <a:solidFill>
                  <a:schemeClr val="accent2">
                    <a:lumMod val="50000"/>
                  </a:schemeClr>
                </a:solidFill>
                <a:cs typeface="Biome Light" panose="020B0303030204020804" pitchFamily="34" charset="0"/>
              </a:rPr>
              <a:t>Life between humans and nature:</a:t>
            </a:r>
          </a:p>
        </p:txBody>
      </p:sp>
      <p:sp>
        <p:nvSpPr>
          <p:cNvPr id="8" name="TextBox 7">
            <a:extLst>
              <a:ext uri="{FF2B5EF4-FFF2-40B4-BE49-F238E27FC236}">
                <a16:creationId xmlns:a16="http://schemas.microsoft.com/office/drawing/2014/main" id="{0E605811-6783-4A18-BFFB-E1C2E7E9BB0E}"/>
              </a:ext>
            </a:extLst>
          </p:cNvPr>
          <p:cNvSpPr txBox="1"/>
          <p:nvPr/>
        </p:nvSpPr>
        <p:spPr>
          <a:xfrm>
            <a:off x="896829" y="3891808"/>
            <a:ext cx="4411771" cy="2308324"/>
          </a:xfrm>
          <a:prstGeom prst="rect">
            <a:avLst/>
          </a:prstGeom>
          <a:noFill/>
        </p:spPr>
        <p:txBody>
          <a:bodyPr wrap="square" rIns="0" rtlCol="0">
            <a:spAutoFit/>
          </a:bodyPr>
          <a:lstStyle/>
          <a:p>
            <a:r>
              <a:rPr lang="en-US" dirty="0">
                <a:cs typeface="Biome Light" panose="020B0303030204020804" pitchFamily="34" charset="0"/>
              </a:rPr>
              <a:t>In this project, I want to represent how humans dominate nature from the beginning, and day by day it’s losing its strength to survive. If this gets continues then nature will be destroyed entirely. Here all I want to remind us is that we are also part of nature</a:t>
            </a:r>
            <a:r>
              <a:rPr lang="en-US" b="1" dirty="0">
                <a:cs typeface="Biome Light" panose="020B0303030204020804" pitchFamily="34" charset="0"/>
              </a:rPr>
              <a:t>.</a:t>
            </a:r>
          </a:p>
        </p:txBody>
      </p:sp>
      <p:pic>
        <p:nvPicPr>
          <p:cNvPr id="4" name="Picture 3">
            <a:extLst>
              <a:ext uri="{FF2B5EF4-FFF2-40B4-BE49-F238E27FC236}">
                <a16:creationId xmlns:a16="http://schemas.microsoft.com/office/drawing/2014/main" id="{C5CF7558-0A11-4DBB-AD19-5659895941F1}"/>
              </a:ext>
            </a:extLst>
          </p:cNvPr>
          <p:cNvPicPr>
            <a:picLocks noChangeAspect="1"/>
          </p:cNvPicPr>
          <p:nvPr/>
        </p:nvPicPr>
        <p:blipFill>
          <a:blip r:embed="rId2"/>
          <a:stretch>
            <a:fillRect/>
          </a:stretch>
        </p:blipFill>
        <p:spPr>
          <a:xfrm>
            <a:off x="6883402" y="2536167"/>
            <a:ext cx="4588630" cy="3622603"/>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a:xfrm>
            <a:off x="2840181" y="2196523"/>
            <a:ext cx="6511638" cy="2464954"/>
          </a:xfrm>
        </p:spPr>
        <p:txBody>
          <a:bodyPr/>
          <a:lstStyle/>
          <a:p>
            <a:pPr algn="ctr"/>
            <a:r>
              <a:rPr lang="en-US" dirty="0">
                <a:solidFill>
                  <a:schemeClr val="accent2">
                    <a:lumMod val="75000"/>
                  </a:schemeClr>
                </a:solidFill>
              </a:rPr>
              <a:t>Thank you everyone</a:t>
            </a:r>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3777892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113</TotalTime>
  <Words>119</Words>
  <Application>Microsoft Office PowerPoint</Application>
  <PresentationFormat>Widescreen</PresentationFormat>
  <Paragraphs>26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Biome Light</vt:lpstr>
      <vt:lpstr>Calibri</vt:lpstr>
      <vt:lpstr>Office Theme</vt:lpstr>
      <vt:lpstr>Life between humans and nature</vt:lpstr>
      <vt:lpstr>What is computer graphics?</vt:lpstr>
      <vt:lpstr>PowerPoint Presentation</vt:lpstr>
      <vt:lpstr>Vertex in CPP</vt:lpstr>
      <vt:lpstr>My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Khalid Mahmud</dc:creator>
  <cp:lastModifiedBy>Khalid Mahmud</cp:lastModifiedBy>
  <cp:revision>7</cp:revision>
  <dcterms:created xsi:type="dcterms:W3CDTF">2022-09-24T15:40:51Z</dcterms:created>
  <dcterms:modified xsi:type="dcterms:W3CDTF">2022-10-01T19:06:42Z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