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32"/>
  </p:notesMasterIdLst>
  <p:sldIdLst>
    <p:sldId id="256" r:id="rId5"/>
    <p:sldId id="257" r:id="rId6"/>
    <p:sldId id="258" r:id="rId7"/>
    <p:sldId id="281" r:id="rId8"/>
    <p:sldId id="259" r:id="rId9"/>
    <p:sldId id="260" r:id="rId10"/>
    <p:sldId id="261" r:id="rId11"/>
    <p:sldId id="262" r:id="rId12"/>
    <p:sldId id="282" r:id="rId13"/>
    <p:sldId id="265" r:id="rId14"/>
    <p:sldId id="268" r:id="rId15"/>
    <p:sldId id="280" r:id="rId16"/>
    <p:sldId id="264" r:id="rId17"/>
    <p:sldId id="270" r:id="rId18"/>
    <p:sldId id="274" r:id="rId19"/>
    <p:sldId id="283" r:id="rId20"/>
    <p:sldId id="275" r:id="rId21"/>
    <p:sldId id="272" r:id="rId22"/>
    <p:sldId id="266" r:id="rId23"/>
    <p:sldId id="277" r:id="rId24"/>
    <p:sldId id="278" r:id="rId25"/>
    <p:sldId id="263" r:id="rId26"/>
    <p:sldId id="273" r:id="rId27"/>
    <p:sldId id="267" r:id="rId28"/>
    <p:sldId id="286" r:id="rId29"/>
    <p:sldId id="285"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6B216F-B128-BDD2-E8B4-B4B4AD67D01B}" name="Sana Khan" initials="SK" userId="S::skhan53@syr.edu::3b5b9041-1c4f-4666-b5e0-05f1a4195f2d" providerId="AD"/>
  <p188:author id="{94AF589D-7346-825E-BB1A-DE721BCF002D}" name="Calla Dilli" initials="CD" userId="S::cdilli@syr.edu::7b669134-e7f9-47b1-949a-38333e82855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6A4A4"/>
    <a:srgbClr val="F2C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6D662-84DF-4F5A-94C8-F83095812737}" v="239" dt="2021-12-20T01:19:26.142"/>
    <p1510:client id="{2AB41C7C-506A-4735-834A-1E2B40C6993F}" v="2" dt="2021-12-20T00:05:15.286"/>
    <p1510:client id="{30103384-8025-4F7C-87F9-C9CAFB94F123}" v="149" dt="2021-12-19T22:22:34.433"/>
    <p1510:client id="{30D1CEC1-3CA8-45F8-A9F1-69F0AD19D0FD}" v="122" dt="2021-12-19T23:47:40.064"/>
    <p1510:client id="{33530562-EDB1-435E-933C-E37BF827CE26}" v="2" dt="2021-12-20T00:11:22.953"/>
    <p1510:client id="{46B45C38-F50F-4A28-9337-B0E32EB91165}" v="40" dt="2021-12-20T00:51:14.001"/>
    <p1510:client id="{6832205E-E5B8-4046-A54F-342CF6C54DEA}" v="2" dt="2021-12-19T23:29:25.299"/>
    <p1510:client id="{82BCDF93-5E42-4EB1-AC36-E6C1BB8B18B0}" v="1" dt="2021-12-20T01:24:32.719"/>
    <p1510:client id="{8BE61DFA-FAF5-4F44-9728-7B4DFEE644A1}" v="194" dt="2021-12-20T00:06:56.595"/>
    <p1510:client id="{ABE5F138-08C2-4DF5-AA22-726739A940AE}" v="18" dt="2021-12-20T01:15:33.714"/>
    <p1510:client id="{ACEFD4F0-03C8-4E2E-8A09-2AB8C6D7D671}" v="3" dt="2021-12-19T23:09:01.446"/>
    <p1510:client id="{C0BBAE5D-E0D3-4128-B6D8-D3E2F9F46653}" v="256" dt="2021-12-19T23:42:25.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048"/>
  </p:normalViewPr>
  <p:slideViewPr>
    <p:cSldViewPr snapToGrid="0">
      <p:cViewPr varScale="1">
        <p:scale>
          <a:sx n="117" d="100"/>
          <a:sy n="117"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a Dilli" userId="S::cdilli@syr.edu::7b669134-e7f9-47b1-949a-38333e82855f" providerId="AD" clId="Web-{EADC0203-96EC-4563-9CBF-C5FF43C66C83}"/>
    <pc:docChg chg="addSld delSld modSld sldOrd">
      <pc:chgData name="Calla Dilli" userId="S::cdilli@syr.edu::7b669134-e7f9-47b1-949a-38333e82855f" providerId="AD" clId="Web-{EADC0203-96EC-4563-9CBF-C5FF43C66C83}" dt="2021-12-14T00:52:01.792" v="174"/>
      <pc:docMkLst>
        <pc:docMk/>
      </pc:docMkLst>
      <pc:sldChg chg="modSp">
        <pc:chgData name="Calla Dilli" userId="S::cdilli@syr.edu::7b669134-e7f9-47b1-949a-38333e82855f" providerId="AD" clId="Web-{EADC0203-96EC-4563-9CBF-C5FF43C66C83}" dt="2021-12-14T00:08:42.644" v="10" actId="20577"/>
        <pc:sldMkLst>
          <pc:docMk/>
          <pc:sldMk cId="1632766980" sldId="262"/>
        </pc:sldMkLst>
        <pc:graphicFrameChg chg="modGraphic">
          <ac:chgData name="Calla Dilli" userId="S::cdilli@syr.edu::7b669134-e7f9-47b1-949a-38333e82855f" providerId="AD" clId="Web-{EADC0203-96EC-4563-9CBF-C5FF43C66C83}" dt="2021-12-14T00:08:42.644" v="10" actId="20577"/>
          <ac:graphicFrameMkLst>
            <pc:docMk/>
            <pc:sldMk cId="1632766980" sldId="262"/>
            <ac:graphicFrameMk id="7" creationId="{02ED59C6-0377-4194-95D0-4DA28D7513FA}"/>
          </ac:graphicFrameMkLst>
        </pc:graphicFrameChg>
      </pc:sldChg>
      <pc:sldChg chg="modSp">
        <pc:chgData name="Calla Dilli" userId="S::cdilli@syr.edu::7b669134-e7f9-47b1-949a-38333e82855f" providerId="AD" clId="Web-{EADC0203-96EC-4563-9CBF-C5FF43C66C83}" dt="2021-12-14T00:51:21.510" v="173" actId="20577"/>
        <pc:sldMkLst>
          <pc:docMk/>
          <pc:sldMk cId="1823405795" sldId="265"/>
        </pc:sldMkLst>
        <pc:spChg chg="mod">
          <ac:chgData name="Calla Dilli" userId="S::cdilli@syr.edu::7b669134-e7f9-47b1-949a-38333e82855f" providerId="AD" clId="Web-{EADC0203-96EC-4563-9CBF-C5FF43C66C83}" dt="2021-12-14T00:51:21.510" v="173" actId="20577"/>
          <ac:spMkLst>
            <pc:docMk/>
            <pc:sldMk cId="1823405795" sldId="265"/>
            <ac:spMk id="2" creationId="{0F3BCDB7-963A-4FEE-9248-559C19294B0E}"/>
          </ac:spMkLst>
        </pc:spChg>
      </pc:sldChg>
      <pc:sldChg chg="ord">
        <pc:chgData name="Calla Dilli" userId="S::cdilli@syr.edu::7b669134-e7f9-47b1-949a-38333e82855f" providerId="AD" clId="Web-{EADC0203-96EC-4563-9CBF-C5FF43C66C83}" dt="2021-12-14T00:16:36.995" v="58"/>
        <pc:sldMkLst>
          <pc:docMk/>
          <pc:sldMk cId="3115710048" sldId="270"/>
        </pc:sldMkLst>
      </pc:sldChg>
      <pc:sldChg chg="modSp delCm">
        <pc:chgData name="Calla Dilli" userId="S::cdilli@syr.edu::7b669134-e7f9-47b1-949a-38333e82855f" providerId="AD" clId="Web-{EADC0203-96EC-4563-9CBF-C5FF43C66C83}" dt="2021-12-14T00:16:24.917" v="57" actId="1076"/>
        <pc:sldMkLst>
          <pc:docMk/>
          <pc:sldMk cId="12699" sldId="274"/>
        </pc:sldMkLst>
        <pc:spChg chg="mod">
          <ac:chgData name="Calla Dilli" userId="S::cdilli@syr.edu::7b669134-e7f9-47b1-949a-38333e82855f" providerId="AD" clId="Web-{EADC0203-96EC-4563-9CBF-C5FF43C66C83}" dt="2021-12-14T00:16:24.917" v="57" actId="1076"/>
          <ac:spMkLst>
            <pc:docMk/>
            <pc:sldMk cId="12699" sldId="274"/>
            <ac:spMk id="6" creationId="{88B659E0-9A71-424F-901D-5C8B03B14FDB}"/>
          </ac:spMkLst>
        </pc:spChg>
      </pc:sldChg>
      <pc:sldChg chg="addSp modSp new del mod setBg">
        <pc:chgData name="Calla Dilli" userId="S::cdilli@syr.edu::7b669134-e7f9-47b1-949a-38333e82855f" providerId="AD" clId="Web-{EADC0203-96EC-4563-9CBF-C5FF43C66C83}" dt="2021-12-14T00:52:01.792" v="174"/>
        <pc:sldMkLst>
          <pc:docMk/>
          <pc:sldMk cId="634341448" sldId="279"/>
        </pc:sldMkLst>
        <pc:spChg chg="mod">
          <ac:chgData name="Calla Dilli" userId="S::cdilli@syr.edu::7b669134-e7f9-47b1-949a-38333e82855f" providerId="AD" clId="Web-{EADC0203-96EC-4563-9CBF-C5FF43C66C83}" dt="2021-12-14T00:12:46.476" v="40" actId="20577"/>
          <ac:spMkLst>
            <pc:docMk/>
            <pc:sldMk cId="634341448" sldId="279"/>
            <ac:spMk id="2" creationId="{DCC8E757-0459-47E4-92DE-20C79B1C1A65}"/>
          </ac:spMkLst>
        </pc:spChg>
        <pc:spChg chg="mod">
          <ac:chgData name="Calla Dilli" userId="S::cdilli@syr.edu::7b669134-e7f9-47b1-949a-38333e82855f" providerId="AD" clId="Web-{EADC0203-96EC-4563-9CBF-C5FF43C66C83}" dt="2021-12-14T00:12:23.882" v="15"/>
          <ac:spMkLst>
            <pc:docMk/>
            <pc:sldMk cId="634341448" sldId="279"/>
            <ac:spMk id="3" creationId="{B89BB57F-33B3-44FD-A8E9-460C66A8436A}"/>
          </ac:spMkLst>
        </pc:spChg>
        <pc:spChg chg="add">
          <ac:chgData name="Calla Dilli" userId="S::cdilli@syr.edu::7b669134-e7f9-47b1-949a-38333e82855f" providerId="AD" clId="Web-{EADC0203-96EC-4563-9CBF-C5FF43C66C83}" dt="2021-12-14T00:12:23.882" v="15"/>
          <ac:spMkLst>
            <pc:docMk/>
            <pc:sldMk cId="634341448" sldId="279"/>
            <ac:spMk id="8" creationId="{CECF0FC6-D57B-48B6-9036-F4FFD91A4B34}"/>
          </ac:spMkLst>
        </pc:spChg>
        <pc:spChg chg="add">
          <ac:chgData name="Calla Dilli" userId="S::cdilli@syr.edu::7b669134-e7f9-47b1-949a-38333e82855f" providerId="AD" clId="Web-{EADC0203-96EC-4563-9CBF-C5FF43C66C83}" dt="2021-12-14T00:12:23.882" v="15"/>
          <ac:spMkLst>
            <pc:docMk/>
            <pc:sldMk cId="634341448" sldId="279"/>
            <ac:spMk id="10" creationId="{717A211C-5863-4303-AC3D-AEBFDF6D6A4C}"/>
          </ac:spMkLst>
        </pc:spChg>
        <pc:spChg chg="add">
          <ac:chgData name="Calla Dilli" userId="S::cdilli@syr.edu::7b669134-e7f9-47b1-949a-38333e82855f" providerId="AD" clId="Web-{EADC0203-96EC-4563-9CBF-C5FF43C66C83}" dt="2021-12-14T00:12:23.882" v="15"/>
          <ac:spMkLst>
            <pc:docMk/>
            <pc:sldMk cId="634341448" sldId="279"/>
            <ac:spMk id="12" creationId="{087519CD-2FFF-42E3-BB0C-FEAA828BA5DB}"/>
          </ac:spMkLst>
        </pc:spChg>
      </pc:sldChg>
      <pc:sldChg chg="add del ord replId">
        <pc:chgData name="Calla Dilli" userId="S::cdilli@syr.edu::7b669134-e7f9-47b1-949a-38333e82855f" providerId="AD" clId="Web-{EADC0203-96EC-4563-9CBF-C5FF43C66C83}" dt="2021-12-14T00:11:49.772" v="13"/>
        <pc:sldMkLst>
          <pc:docMk/>
          <pc:sldMk cId="2919490250" sldId="279"/>
        </pc:sldMkLst>
      </pc:sldChg>
      <pc:sldChg chg="addSp delSp modSp new mod setBg">
        <pc:chgData name="Calla Dilli" userId="S::cdilli@syr.edu::7b669134-e7f9-47b1-949a-38333e82855f" providerId="AD" clId="Web-{EADC0203-96EC-4563-9CBF-C5FF43C66C83}" dt="2021-12-14T00:13:30.789" v="55" actId="20577"/>
        <pc:sldMkLst>
          <pc:docMk/>
          <pc:sldMk cId="2117135833" sldId="280"/>
        </pc:sldMkLst>
        <pc:spChg chg="mod">
          <ac:chgData name="Calla Dilli" userId="S::cdilli@syr.edu::7b669134-e7f9-47b1-949a-38333e82855f" providerId="AD" clId="Web-{EADC0203-96EC-4563-9CBF-C5FF43C66C83}" dt="2021-12-14T00:13:30.789" v="55" actId="20577"/>
          <ac:spMkLst>
            <pc:docMk/>
            <pc:sldMk cId="2117135833" sldId="280"/>
            <ac:spMk id="2" creationId="{C0DA50EC-DCD7-4D2D-BB9B-C5810913C8EB}"/>
          </ac:spMkLst>
        </pc:spChg>
        <pc:spChg chg="del">
          <ac:chgData name="Calla Dilli" userId="S::cdilli@syr.edu::7b669134-e7f9-47b1-949a-38333e82855f" providerId="AD" clId="Web-{EADC0203-96EC-4563-9CBF-C5FF43C66C83}" dt="2021-12-14T00:13:17.867" v="42"/>
          <ac:spMkLst>
            <pc:docMk/>
            <pc:sldMk cId="2117135833" sldId="280"/>
            <ac:spMk id="3" creationId="{4E69A43E-D27F-4C53-8E5D-FD2474061A75}"/>
          </ac:spMkLst>
        </pc:spChg>
        <pc:spChg chg="add">
          <ac:chgData name="Calla Dilli" userId="S::cdilli@syr.edu::7b669134-e7f9-47b1-949a-38333e82855f" providerId="AD" clId="Web-{EADC0203-96EC-4563-9CBF-C5FF43C66C83}" dt="2021-12-14T00:13:17.867" v="42"/>
          <ac:spMkLst>
            <pc:docMk/>
            <pc:sldMk cId="2117135833" sldId="280"/>
            <ac:spMk id="8" creationId="{EB8A1B5F-0801-4AFF-A489-335B6A851FF4}"/>
          </ac:spMkLst>
        </pc:spChg>
        <pc:spChg chg="add">
          <ac:chgData name="Calla Dilli" userId="S::cdilli@syr.edu::7b669134-e7f9-47b1-949a-38333e82855f" providerId="AD" clId="Web-{EADC0203-96EC-4563-9CBF-C5FF43C66C83}" dt="2021-12-14T00:13:17.867" v="42"/>
          <ac:spMkLst>
            <pc:docMk/>
            <pc:sldMk cId="2117135833" sldId="280"/>
            <ac:spMk id="10" creationId="{06201B52-6441-4DBA-BACE-2359775817CE}"/>
          </ac:spMkLst>
        </pc:spChg>
        <pc:spChg chg="add">
          <ac:chgData name="Calla Dilli" userId="S::cdilli@syr.edu::7b669134-e7f9-47b1-949a-38333e82855f" providerId="AD" clId="Web-{EADC0203-96EC-4563-9CBF-C5FF43C66C83}" dt="2021-12-14T00:13:17.867" v="42"/>
          <ac:spMkLst>
            <pc:docMk/>
            <pc:sldMk cId="2117135833" sldId="280"/>
            <ac:spMk id="14" creationId="{8C6E698C-8155-4B8B-BDC9-B7299772B509}"/>
          </ac:spMkLst>
        </pc:spChg>
        <pc:spChg chg="add">
          <ac:chgData name="Calla Dilli" userId="S::cdilli@syr.edu::7b669134-e7f9-47b1-949a-38333e82855f" providerId="AD" clId="Web-{EADC0203-96EC-4563-9CBF-C5FF43C66C83}" dt="2021-12-14T00:13:17.867" v="42"/>
          <ac:spMkLst>
            <pc:docMk/>
            <pc:sldMk cId="2117135833" sldId="280"/>
            <ac:spMk id="18" creationId="{8A549DE7-671D-4575-AF43-858FD99981CF}"/>
          </ac:spMkLst>
        </pc:spChg>
        <pc:spChg chg="add">
          <ac:chgData name="Calla Dilli" userId="S::cdilli@syr.edu::7b669134-e7f9-47b1-949a-38333e82855f" providerId="AD" clId="Web-{EADC0203-96EC-4563-9CBF-C5FF43C66C83}" dt="2021-12-14T00:13:17.867" v="42"/>
          <ac:spMkLst>
            <pc:docMk/>
            <pc:sldMk cId="2117135833" sldId="280"/>
            <ac:spMk id="20" creationId="{C22D9B36-9BE7-472B-8808-7E0D6810738F}"/>
          </ac:spMkLst>
        </pc:spChg>
        <pc:cxnChg chg="add">
          <ac:chgData name="Calla Dilli" userId="S::cdilli@syr.edu::7b669134-e7f9-47b1-949a-38333e82855f" providerId="AD" clId="Web-{EADC0203-96EC-4563-9CBF-C5FF43C66C83}" dt="2021-12-14T00:13:17.867" v="42"/>
          <ac:cxnSpMkLst>
            <pc:docMk/>
            <pc:sldMk cId="2117135833" sldId="280"/>
            <ac:cxnSpMk id="12" creationId="{89DF3DBB-17DD-4058-A944-5578E18A031E}"/>
          </ac:cxnSpMkLst>
        </pc:cxnChg>
        <pc:cxnChg chg="add">
          <ac:chgData name="Calla Dilli" userId="S::cdilli@syr.edu::7b669134-e7f9-47b1-949a-38333e82855f" providerId="AD" clId="Web-{EADC0203-96EC-4563-9CBF-C5FF43C66C83}" dt="2021-12-14T00:13:17.867" v="42"/>
          <ac:cxnSpMkLst>
            <pc:docMk/>
            <pc:sldMk cId="2117135833" sldId="280"/>
            <ac:cxnSpMk id="16" creationId="{09525C9A-1972-4836-BA7A-706C946EF4DA}"/>
          </ac:cxnSpMkLst>
        </pc:cxnChg>
      </pc:sldChg>
      <pc:sldChg chg="modSp new">
        <pc:chgData name="Calla Dilli" userId="S::cdilli@syr.edu::7b669134-e7f9-47b1-949a-38333e82855f" providerId="AD" clId="Web-{EADC0203-96EC-4563-9CBF-C5FF43C66C83}" dt="2021-12-14T00:50:38.978" v="131" actId="20577"/>
        <pc:sldMkLst>
          <pc:docMk/>
          <pc:sldMk cId="2486824311" sldId="282"/>
        </pc:sldMkLst>
        <pc:spChg chg="mod">
          <ac:chgData name="Calla Dilli" userId="S::cdilli@syr.edu::7b669134-e7f9-47b1-949a-38333e82855f" providerId="AD" clId="Web-{EADC0203-96EC-4563-9CBF-C5FF43C66C83}" dt="2021-12-14T00:41:31.051" v="64" actId="20577"/>
          <ac:spMkLst>
            <pc:docMk/>
            <pc:sldMk cId="2486824311" sldId="282"/>
            <ac:spMk id="2" creationId="{8A64330F-D877-4716-AC4A-80A1CC180442}"/>
          </ac:spMkLst>
        </pc:spChg>
        <pc:spChg chg="mod">
          <ac:chgData name="Calla Dilli" userId="S::cdilli@syr.edu::7b669134-e7f9-47b1-949a-38333e82855f" providerId="AD" clId="Web-{EADC0203-96EC-4563-9CBF-C5FF43C66C83}" dt="2021-12-14T00:50:38.978" v="131" actId="20577"/>
          <ac:spMkLst>
            <pc:docMk/>
            <pc:sldMk cId="2486824311" sldId="282"/>
            <ac:spMk id="3" creationId="{7EE65D7A-0E87-4C5A-A5D7-1ACF590FF09F}"/>
          </ac:spMkLst>
        </pc:spChg>
      </pc:sldChg>
    </pc:docChg>
  </pc:docChgLst>
  <pc:docChgLst>
    <pc:chgData name="Joshua Alexander Gaze" userId="S::jagaze@syr.edu::8cb8407c-7c8a-4f13-bd4a-143ee68f6ba2" providerId="AD" clId="Web-{2AB41C7C-506A-4735-834A-1E2B40C6993F}"/>
    <pc:docChg chg="modSld">
      <pc:chgData name="Joshua Alexander Gaze" userId="S::jagaze@syr.edu::8cb8407c-7c8a-4f13-bd4a-143ee68f6ba2" providerId="AD" clId="Web-{2AB41C7C-506A-4735-834A-1E2B40C6993F}" dt="2021-12-20T00:06:44.772" v="4"/>
      <pc:docMkLst>
        <pc:docMk/>
      </pc:docMkLst>
      <pc:sldChg chg="modSp modNotes">
        <pc:chgData name="Joshua Alexander Gaze" userId="S::jagaze@syr.edu::8cb8407c-7c8a-4f13-bd4a-143ee68f6ba2" providerId="AD" clId="Web-{2AB41C7C-506A-4735-834A-1E2B40C6993F}" dt="2021-12-20T00:06:44.772" v="4"/>
        <pc:sldMkLst>
          <pc:docMk/>
          <pc:sldMk cId="342185773" sldId="286"/>
        </pc:sldMkLst>
        <pc:spChg chg="mod">
          <ac:chgData name="Joshua Alexander Gaze" userId="S::jagaze@syr.edu::8cb8407c-7c8a-4f13-bd4a-143ee68f6ba2" providerId="AD" clId="Web-{2AB41C7C-506A-4735-834A-1E2B40C6993F}" dt="2021-12-20T00:05:15.286" v="1" actId="20577"/>
          <ac:spMkLst>
            <pc:docMk/>
            <pc:sldMk cId="342185773" sldId="286"/>
            <ac:spMk id="3" creationId="{D43DA1A0-8BDE-4A35-8A34-C90AF6530377}"/>
          </ac:spMkLst>
        </pc:spChg>
      </pc:sldChg>
    </pc:docChg>
  </pc:docChgLst>
  <pc:docChgLst>
    <pc:chgData name="Griffin Romanoff Lahre" userId="S::grlahre@syr.edu::846e42c1-816f-4a8b-a0e7-10b145da9e1b" providerId="AD" clId="Web-{701C53A8-C9CC-4950-BA04-81F45EBCEBA2}"/>
    <pc:docChg chg="addSld modSld">
      <pc:chgData name="Griffin Romanoff Lahre" userId="S::grlahre@syr.edu::846e42c1-816f-4a8b-a0e7-10b145da9e1b" providerId="AD" clId="Web-{701C53A8-C9CC-4950-BA04-81F45EBCEBA2}" dt="2021-12-09T02:05:57.163" v="801" actId="20577"/>
      <pc:docMkLst>
        <pc:docMk/>
      </pc:docMkLst>
      <pc:sldChg chg="addSp delSp modSp">
        <pc:chgData name="Griffin Romanoff Lahre" userId="S::grlahre@syr.edu::846e42c1-816f-4a8b-a0e7-10b145da9e1b" providerId="AD" clId="Web-{701C53A8-C9CC-4950-BA04-81F45EBCEBA2}" dt="2021-12-09T02:01:42.219" v="783" actId="20577"/>
        <pc:sldMkLst>
          <pc:docMk/>
          <pc:sldMk cId="1668433240" sldId="263"/>
        </pc:sldMkLst>
        <pc:spChg chg="add del mod">
          <ac:chgData name="Griffin Romanoff Lahre" userId="S::grlahre@syr.edu::846e42c1-816f-4a8b-a0e7-10b145da9e1b" providerId="AD" clId="Web-{701C53A8-C9CC-4950-BA04-81F45EBCEBA2}" dt="2021-12-09T01:23:19.139" v="2"/>
          <ac:spMkLst>
            <pc:docMk/>
            <pc:sldMk cId="1668433240" sldId="263"/>
            <ac:spMk id="3" creationId="{4087E4E5-4E9E-4EB1-9451-F0E00429515D}"/>
          </ac:spMkLst>
        </pc:spChg>
        <pc:spChg chg="mod">
          <ac:chgData name="Griffin Romanoff Lahre" userId="S::grlahre@syr.edu::846e42c1-816f-4a8b-a0e7-10b145da9e1b" providerId="AD" clId="Web-{701C53A8-C9CC-4950-BA04-81F45EBCEBA2}" dt="2021-12-09T02:01:42.219" v="783" actId="20577"/>
          <ac:spMkLst>
            <pc:docMk/>
            <pc:sldMk cId="1668433240" sldId="263"/>
            <ac:spMk id="7" creationId="{80B12C04-5714-4AC5-97BB-C1E478FB7EED}"/>
          </ac:spMkLst>
        </pc:spChg>
        <pc:spChg chg="add mod">
          <ac:chgData name="Griffin Romanoff Lahre" userId="S::grlahre@syr.edu::846e42c1-816f-4a8b-a0e7-10b145da9e1b" providerId="AD" clId="Web-{701C53A8-C9CC-4950-BA04-81F45EBCEBA2}" dt="2021-12-09T01:30:18.744" v="189" actId="20577"/>
          <ac:spMkLst>
            <pc:docMk/>
            <pc:sldMk cId="1668433240" sldId="263"/>
            <ac:spMk id="10" creationId="{9C1968D7-1CCF-4688-9C53-870FB9838166}"/>
          </ac:spMkLst>
        </pc:spChg>
        <pc:graphicFrameChg chg="add mod modGraphic">
          <ac:chgData name="Griffin Romanoff Lahre" userId="S::grlahre@syr.edu::846e42c1-816f-4a8b-a0e7-10b145da9e1b" providerId="AD" clId="Web-{701C53A8-C9CC-4950-BA04-81F45EBCEBA2}" dt="2021-12-09T01:29:04.039" v="162"/>
          <ac:graphicFrameMkLst>
            <pc:docMk/>
            <pc:sldMk cId="1668433240" sldId="263"/>
            <ac:graphicFrameMk id="9" creationId="{19A06550-EE87-4F31-B655-84BB11FA3C4F}"/>
          </ac:graphicFrameMkLst>
        </pc:graphicFrameChg>
        <pc:picChg chg="del">
          <ac:chgData name="Griffin Romanoff Lahre" userId="S::grlahre@syr.edu::846e42c1-816f-4a8b-a0e7-10b145da9e1b" providerId="AD" clId="Web-{701C53A8-C9CC-4950-BA04-81F45EBCEBA2}" dt="2021-12-09T01:22:36.904" v="1"/>
          <ac:picMkLst>
            <pc:docMk/>
            <pc:sldMk cId="1668433240" sldId="263"/>
            <ac:picMk id="4" creationId="{09DB17DE-79D2-4436-9437-6B254F64F6DF}"/>
          </ac:picMkLst>
        </pc:picChg>
        <pc:picChg chg="del">
          <ac:chgData name="Griffin Romanoff Lahre" userId="S::grlahre@syr.edu::846e42c1-816f-4a8b-a0e7-10b145da9e1b" providerId="AD" clId="Web-{701C53A8-C9CC-4950-BA04-81F45EBCEBA2}" dt="2021-12-09T01:22:36.873" v="0"/>
          <ac:picMkLst>
            <pc:docMk/>
            <pc:sldMk cId="1668433240" sldId="263"/>
            <ac:picMk id="5" creationId="{80C9695C-0565-4D10-A282-659B5D0ED362}"/>
          </ac:picMkLst>
        </pc:picChg>
        <pc:picChg chg="add mod ord">
          <ac:chgData name="Griffin Romanoff Lahre" userId="S::grlahre@syr.edu::846e42c1-816f-4a8b-a0e7-10b145da9e1b" providerId="AD" clId="Web-{701C53A8-C9CC-4950-BA04-81F45EBCEBA2}" dt="2021-12-09T01:46:10.882" v="568" actId="1076"/>
          <ac:picMkLst>
            <pc:docMk/>
            <pc:sldMk cId="1668433240" sldId="263"/>
            <ac:picMk id="6" creationId="{DE99CFE7-0250-4E18-B742-17A88260E73E}"/>
          </ac:picMkLst>
        </pc:picChg>
        <pc:picChg chg="add del mod">
          <ac:chgData name="Griffin Romanoff Lahre" userId="S::grlahre@syr.edu::846e42c1-816f-4a8b-a0e7-10b145da9e1b" providerId="AD" clId="Web-{701C53A8-C9CC-4950-BA04-81F45EBCEBA2}" dt="2021-12-09T01:24:49.767" v="9"/>
          <ac:picMkLst>
            <pc:docMk/>
            <pc:sldMk cId="1668433240" sldId="263"/>
            <ac:picMk id="8" creationId="{7D1B8EB3-FF5D-4491-9E59-EE7AC8C78F72}"/>
          </ac:picMkLst>
        </pc:picChg>
      </pc:sldChg>
      <pc:sldChg chg="addSp delSp">
        <pc:chgData name="Griffin Romanoff Lahre" userId="S::grlahre@syr.edu::846e42c1-816f-4a8b-a0e7-10b145da9e1b" providerId="AD" clId="Web-{701C53A8-C9CC-4950-BA04-81F45EBCEBA2}" dt="2021-12-09T02:04:05.864" v="785"/>
        <pc:sldMkLst>
          <pc:docMk/>
          <pc:sldMk cId="1823405795" sldId="265"/>
        </pc:sldMkLst>
        <pc:spChg chg="add del">
          <ac:chgData name="Griffin Romanoff Lahre" userId="S::grlahre@syr.edu::846e42c1-816f-4a8b-a0e7-10b145da9e1b" providerId="AD" clId="Web-{701C53A8-C9CC-4950-BA04-81F45EBCEBA2}" dt="2021-12-09T02:04:05.864" v="785"/>
          <ac:spMkLst>
            <pc:docMk/>
            <pc:sldMk cId="1823405795" sldId="265"/>
            <ac:spMk id="3" creationId="{9BBC0CC0-5495-462C-9EDC-28B3D2AE7C56}"/>
          </ac:spMkLst>
        </pc:spChg>
      </pc:sldChg>
      <pc:sldChg chg="modSp">
        <pc:chgData name="Griffin Romanoff Lahre" userId="S::grlahre@syr.edu::846e42c1-816f-4a8b-a0e7-10b145da9e1b" providerId="AD" clId="Web-{701C53A8-C9CC-4950-BA04-81F45EBCEBA2}" dt="2021-12-09T02:05:57.163" v="801" actId="20577"/>
        <pc:sldMkLst>
          <pc:docMk/>
          <pc:sldMk cId="1779587646" sldId="276"/>
        </pc:sldMkLst>
        <pc:spChg chg="mod">
          <ac:chgData name="Griffin Romanoff Lahre" userId="S::grlahre@syr.edu::846e42c1-816f-4a8b-a0e7-10b145da9e1b" providerId="AD" clId="Web-{701C53A8-C9CC-4950-BA04-81F45EBCEBA2}" dt="2021-12-09T02:05:57.163" v="801" actId="20577"/>
          <ac:spMkLst>
            <pc:docMk/>
            <pc:sldMk cId="1779587646" sldId="276"/>
            <ac:spMk id="3" creationId="{1C951C0F-1769-9B4D-B61D-B602ACF7D524}"/>
          </ac:spMkLst>
        </pc:spChg>
      </pc:sldChg>
      <pc:sldChg chg="addSp delSp modSp new">
        <pc:chgData name="Griffin Romanoff Lahre" userId="S::grlahre@syr.edu::846e42c1-816f-4a8b-a0e7-10b145da9e1b" providerId="AD" clId="Web-{701C53A8-C9CC-4950-BA04-81F45EBCEBA2}" dt="2021-12-09T01:32:27.279" v="256" actId="1076"/>
        <pc:sldMkLst>
          <pc:docMk/>
          <pc:sldMk cId="1731985725" sldId="277"/>
        </pc:sldMkLst>
        <pc:spChg chg="mod">
          <ac:chgData name="Griffin Romanoff Lahre" userId="S::grlahre@syr.edu::846e42c1-816f-4a8b-a0e7-10b145da9e1b" providerId="AD" clId="Web-{701C53A8-C9CC-4950-BA04-81F45EBCEBA2}" dt="2021-12-09T01:32:04.966" v="250" actId="20577"/>
          <ac:spMkLst>
            <pc:docMk/>
            <pc:sldMk cId="1731985725" sldId="277"/>
            <ac:spMk id="2" creationId="{39BB6838-2168-4C02-B91D-8A8432F270B4}"/>
          </ac:spMkLst>
        </pc:spChg>
        <pc:spChg chg="del">
          <ac:chgData name="Griffin Romanoff Lahre" userId="S::grlahre@syr.edu::846e42c1-816f-4a8b-a0e7-10b145da9e1b" providerId="AD" clId="Web-{701C53A8-C9CC-4950-BA04-81F45EBCEBA2}" dt="2021-12-09T01:32:06.622" v="251"/>
          <ac:spMkLst>
            <pc:docMk/>
            <pc:sldMk cId="1731985725" sldId="277"/>
            <ac:spMk id="3" creationId="{F082D843-0711-4330-B422-38E30688F911}"/>
          </ac:spMkLst>
        </pc:spChg>
        <pc:picChg chg="add mod">
          <ac:chgData name="Griffin Romanoff Lahre" userId="S::grlahre@syr.edu::846e42c1-816f-4a8b-a0e7-10b145da9e1b" providerId="AD" clId="Web-{701C53A8-C9CC-4950-BA04-81F45EBCEBA2}" dt="2021-12-09T01:32:27.279" v="256" actId="1076"/>
          <ac:picMkLst>
            <pc:docMk/>
            <pc:sldMk cId="1731985725" sldId="277"/>
            <ac:picMk id="4" creationId="{FB69B981-7C44-4EBD-9867-47C115907B7A}"/>
          </ac:picMkLst>
        </pc:picChg>
      </pc:sldChg>
      <pc:sldChg chg="addSp delSp modSp new">
        <pc:chgData name="Griffin Romanoff Lahre" userId="S::grlahre@syr.edu::846e42c1-816f-4a8b-a0e7-10b145da9e1b" providerId="AD" clId="Web-{701C53A8-C9CC-4950-BA04-81F45EBCEBA2}" dt="2021-12-09T01:57:13.071" v="777" actId="20577"/>
        <pc:sldMkLst>
          <pc:docMk/>
          <pc:sldMk cId="1612017619" sldId="278"/>
        </pc:sldMkLst>
        <pc:spChg chg="mod">
          <ac:chgData name="Griffin Romanoff Lahre" userId="S::grlahre@syr.edu::846e42c1-816f-4a8b-a0e7-10b145da9e1b" providerId="AD" clId="Web-{701C53A8-C9CC-4950-BA04-81F45EBCEBA2}" dt="2021-12-09T01:37:39.194" v="317" actId="20577"/>
          <ac:spMkLst>
            <pc:docMk/>
            <pc:sldMk cId="1612017619" sldId="278"/>
            <ac:spMk id="2" creationId="{71C0D05F-31F5-4EA6-877F-A356F912A237}"/>
          </ac:spMkLst>
        </pc:spChg>
        <pc:spChg chg="del">
          <ac:chgData name="Griffin Romanoff Lahre" userId="S::grlahre@syr.edu::846e42c1-816f-4a8b-a0e7-10b145da9e1b" providerId="AD" clId="Web-{701C53A8-C9CC-4950-BA04-81F45EBCEBA2}" dt="2021-12-09T01:32:51.483" v="258"/>
          <ac:spMkLst>
            <pc:docMk/>
            <pc:sldMk cId="1612017619" sldId="278"/>
            <ac:spMk id="3" creationId="{1F4AFC27-22AF-4162-A21A-96E49628A34F}"/>
          </ac:spMkLst>
        </pc:spChg>
        <pc:spChg chg="add mod">
          <ac:chgData name="Griffin Romanoff Lahre" userId="S::grlahre@syr.edu::846e42c1-816f-4a8b-a0e7-10b145da9e1b" providerId="AD" clId="Web-{701C53A8-C9CC-4950-BA04-81F45EBCEBA2}" dt="2021-12-09T01:57:13.071" v="777" actId="20577"/>
          <ac:spMkLst>
            <pc:docMk/>
            <pc:sldMk cId="1612017619" sldId="278"/>
            <ac:spMk id="5" creationId="{7FA5A5F3-1CEC-440D-9678-5C85CBBD16F5}"/>
          </ac:spMkLst>
        </pc:spChg>
        <pc:picChg chg="add mod">
          <ac:chgData name="Griffin Romanoff Lahre" userId="S::grlahre@syr.edu::846e42c1-816f-4a8b-a0e7-10b145da9e1b" providerId="AD" clId="Web-{701C53A8-C9CC-4950-BA04-81F45EBCEBA2}" dt="2021-12-09T01:35:59.285" v="265" actId="1076"/>
          <ac:picMkLst>
            <pc:docMk/>
            <pc:sldMk cId="1612017619" sldId="278"/>
            <ac:picMk id="4" creationId="{8B3DB75F-FE6C-4037-96E5-D39F6794B904}"/>
          </ac:picMkLst>
        </pc:picChg>
      </pc:sldChg>
    </pc:docChg>
  </pc:docChgLst>
  <pc:docChgLst>
    <pc:chgData name="Dilli, Calla Dior" userId="91239d86-1971-4ec2-83ae-abd3448f01aa" providerId="ADAL" clId="{79CE6645-FFA9-4483-B941-7695D669B6BE}"/>
    <pc:docChg chg="custSel addSld modSld sldOrd">
      <pc:chgData name="Dilli, Calla Dior" userId="91239d86-1971-4ec2-83ae-abd3448f01aa" providerId="ADAL" clId="{79CE6645-FFA9-4483-B941-7695D669B6BE}" dt="2021-11-15T15:38:01.298" v="1174"/>
      <pc:docMkLst>
        <pc:docMk/>
      </pc:docMkLst>
      <pc:sldChg chg="addSp delSp modSp mod setBg addAnim setClrOvrMap delDesignElem">
        <pc:chgData name="Dilli, Calla Dior" userId="91239d86-1971-4ec2-83ae-abd3448f01aa" providerId="ADAL" clId="{79CE6645-FFA9-4483-B941-7695D669B6BE}" dt="2021-11-15T15:38:01.298" v="1174"/>
        <pc:sldMkLst>
          <pc:docMk/>
          <pc:sldMk cId="1728466853" sldId="256"/>
        </pc:sldMkLst>
        <pc:spChg chg="mod ord">
          <ac:chgData name="Dilli, Calla Dior" userId="91239d86-1971-4ec2-83ae-abd3448f01aa" providerId="ADAL" clId="{79CE6645-FFA9-4483-B941-7695D669B6BE}" dt="2021-11-11T15:09:06.115" v="1014" actId="26606"/>
          <ac:spMkLst>
            <pc:docMk/>
            <pc:sldMk cId="1728466853" sldId="256"/>
            <ac:spMk id="2" creationId="{CA194980-B89E-41C1-8EE1-23A6EA0C8071}"/>
          </ac:spMkLst>
        </pc:spChg>
        <pc:spChg chg="mod">
          <ac:chgData name="Dilli, Calla Dior" userId="91239d86-1971-4ec2-83ae-abd3448f01aa" providerId="ADAL" clId="{79CE6645-FFA9-4483-B941-7695D669B6BE}" dt="2021-11-11T15:09:06.115" v="1014" actId="26606"/>
          <ac:spMkLst>
            <pc:docMk/>
            <pc:sldMk cId="1728466853" sldId="256"/>
            <ac:spMk id="3" creationId="{CBF0AFD9-554A-4846-B844-CA6478B86765}"/>
          </ac:spMkLst>
        </pc:spChg>
        <pc:spChg chg="add del">
          <ac:chgData name="Dilli, Calla Dior" userId="91239d86-1971-4ec2-83ae-abd3448f01aa" providerId="ADAL" clId="{79CE6645-FFA9-4483-B941-7695D669B6BE}" dt="2021-11-15T15:38:01.298" v="1174"/>
          <ac:spMkLst>
            <pc:docMk/>
            <pc:sldMk cId="1728466853" sldId="256"/>
            <ac:spMk id="8" creationId="{DE27238C-8EAF-4098-86E6-7723B7DAE601}"/>
          </ac:spMkLst>
        </pc:spChg>
        <pc:spChg chg="add del">
          <ac:chgData name="Dilli, Calla Dior" userId="91239d86-1971-4ec2-83ae-abd3448f01aa" providerId="ADAL" clId="{79CE6645-FFA9-4483-B941-7695D669B6BE}" dt="2021-11-15T15:38:01.298" v="1174"/>
          <ac:spMkLst>
            <pc:docMk/>
            <pc:sldMk cId="1728466853" sldId="256"/>
            <ac:spMk id="10" creationId="{992F97B1-1891-4FCC-9E5F-BA97EDB48F89}"/>
          </ac:spMkLst>
        </pc:spChg>
        <pc:spChg chg="add del">
          <ac:chgData name="Dilli, Calla Dior" userId="91239d86-1971-4ec2-83ae-abd3448f01aa" providerId="ADAL" clId="{79CE6645-FFA9-4483-B941-7695D669B6BE}" dt="2021-11-15T15:38:01.298" v="1174"/>
          <ac:spMkLst>
            <pc:docMk/>
            <pc:sldMk cId="1728466853" sldId="256"/>
            <ac:spMk id="12" creationId="{78C6C821-FEE1-4EB6-9590-C021440C77DE}"/>
          </ac:spMkLst>
        </pc:spChg>
        <pc:spChg chg="add del">
          <ac:chgData name="Dilli, Calla Dior" userId="91239d86-1971-4ec2-83ae-abd3448f01aa" providerId="ADAL" clId="{79CE6645-FFA9-4483-B941-7695D669B6BE}" dt="2021-11-15T15:38:01.298" v="1174"/>
          <ac:spMkLst>
            <pc:docMk/>
            <pc:sldMk cId="1728466853" sldId="256"/>
            <ac:spMk id="14" creationId="{B61A74B3-E247-44D4-8C48-FAE8E2056401}"/>
          </ac:spMkLst>
        </pc:spChg>
      </pc:sldChg>
      <pc:sldChg chg="modSp mod">
        <pc:chgData name="Dilli, Calla Dior" userId="91239d86-1971-4ec2-83ae-abd3448f01aa" providerId="ADAL" clId="{79CE6645-FFA9-4483-B941-7695D669B6BE}" dt="2021-11-15T15:38:01.298" v="1174"/>
        <pc:sldMkLst>
          <pc:docMk/>
          <pc:sldMk cId="1412835677" sldId="257"/>
        </pc:sldMkLst>
        <pc:spChg chg="mod">
          <ac:chgData name="Dilli, Calla Dior" userId="91239d86-1971-4ec2-83ae-abd3448f01aa" providerId="ADAL" clId="{79CE6645-FFA9-4483-B941-7695D669B6BE}" dt="2021-11-15T15:38:01.298" v="1174"/>
          <ac:spMkLst>
            <pc:docMk/>
            <pc:sldMk cId="1412835677" sldId="257"/>
            <ac:spMk id="2" creationId="{5990AEE3-2F5C-4CBA-B4CE-BD149E4D644F}"/>
          </ac:spMkLst>
        </pc:spChg>
        <pc:spChg chg="mod">
          <ac:chgData name="Dilli, Calla Dior" userId="91239d86-1971-4ec2-83ae-abd3448f01aa" providerId="ADAL" clId="{79CE6645-FFA9-4483-B941-7695D669B6BE}" dt="2021-11-15T15:38:01.298" v="1174"/>
          <ac:spMkLst>
            <pc:docMk/>
            <pc:sldMk cId="1412835677" sldId="257"/>
            <ac:spMk id="3" creationId="{155E7B98-9DC8-4A24-82FB-0A1827083D02}"/>
          </ac:spMkLst>
        </pc:spChg>
      </pc:sldChg>
      <pc:sldChg chg="modSp">
        <pc:chgData name="Dilli, Calla Dior" userId="91239d86-1971-4ec2-83ae-abd3448f01aa" providerId="ADAL" clId="{79CE6645-FFA9-4483-B941-7695D669B6BE}" dt="2021-11-15T15:38:01.298" v="1174"/>
        <pc:sldMkLst>
          <pc:docMk/>
          <pc:sldMk cId="2639182866" sldId="258"/>
        </pc:sldMkLst>
        <pc:spChg chg="mod">
          <ac:chgData name="Dilli, Calla Dior" userId="91239d86-1971-4ec2-83ae-abd3448f01aa" providerId="ADAL" clId="{79CE6645-FFA9-4483-B941-7695D669B6BE}" dt="2021-11-15T15:38:01.298" v="1174"/>
          <ac:spMkLst>
            <pc:docMk/>
            <pc:sldMk cId="2639182866" sldId="258"/>
            <ac:spMk id="2" creationId="{F79F169D-3259-48A2-9106-A0CCC3AB856C}"/>
          </ac:spMkLst>
        </pc:spChg>
        <pc:spChg chg="mod">
          <ac:chgData name="Dilli, Calla Dior" userId="91239d86-1971-4ec2-83ae-abd3448f01aa" providerId="ADAL" clId="{79CE6645-FFA9-4483-B941-7695D669B6BE}" dt="2021-11-15T15:38:01.298" v="1174"/>
          <ac:spMkLst>
            <pc:docMk/>
            <pc:sldMk cId="2639182866" sldId="258"/>
            <ac:spMk id="3" creationId="{BDA575FA-5F2D-4994-A24C-32D0B9E0A49E}"/>
          </ac:spMkLst>
        </pc:spChg>
      </pc:sldChg>
      <pc:sldChg chg="modSp mod">
        <pc:chgData name="Dilli, Calla Dior" userId="91239d86-1971-4ec2-83ae-abd3448f01aa" providerId="ADAL" clId="{79CE6645-FFA9-4483-B941-7695D669B6BE}" dt="2021-11-15T15:38:01.298" v="1174"/>
        <pc:sldMkLst>
          <pc:docMk/>
          <pc:sldMk cId="2546309177" sldId="259"/>
        </pc:sldMkLst>
        <pc:spChg chg="mod">
          <ac:chgData name="Dilli, Calla Dior" userId="91239d86-1971-4ec2-83ae-abd3448f01aa" providerId="ADAL" clId="{79CE6645-FFA9-4483-B941-7695D669B6BE}" dt="2021-11-15T15:38:01.298" v="1174"/>
          <ac:spMkLst>
            <pc:docMk/>
            <pc:sldMk cId="2546309177" sldId="259"/>
            <ac:spMk id="2" creationId="{FF9065AE-9C82-414D-804A-A00A708D3418}"/>
          </ac:spMkLst>
        </pc:spChg>
        <pc:spChg chg="mod">
          <ac:chgData name="Dilli, Calla Dior" userId="91239d86-1971-4ec2-83ae-abd3448f01aa" providerId="ADAL" clId="{79CE6645-FFA9-4483-B941-7695D669B6BE}" dt="2021-11-11T15:15:41.699" v="1104" actId="20577"/>
          <ac:spMkLst>
            <pc:docMk/>
            <pc:sldMk cId="2546309177" sldId="259"/>
            <ac:spMk id="3" creationId="{B3EDF9A2-23CB-488E-B8B8-9E09BD96C5F8}"/>
          </ac:spMkLst>
        </pc:spChg>
      </pc:sldChg>
      <pc:sldChg chg="modSp mod">
        <pc:chgData name="Dilli, Calla Dior" userId="91239d86-1971-4ec2-83ae-abd3448f01aa" providerId="ADAL" clId="{79CE6645-FFA9-4483-B941-7695D669B6BE}" dt="2021-11-11T16:11:23.302" v="1134" actId="404"/>
        <pc:sldMkLst>
          <pc:docMk/>
          <pc:sldMk cId="2595769686" sldId="260"/>
        </pc:sldMkLst>
        <pc:spChg chg="mod">
          <ac:chgData name="Dilli, Calla Dior" userId="91239d86-1971-4ec2-83ae-abd3448f01aa" providerId="ADAL" clId="{79CE6645-FFA9-4483-B941-7695D669B6BE}" dt="2021-11-11T16:11:23.302" v="1134" actId="404"/>
          <ac:spMkLst>
            <pc:docMk/>
            <pc:sldMk cId="2595769686" sldId="260"/>
            <ac:spMk id="2" creationId="{CB71960E-2EAC-4034-A4CE-A95993652EF4}"/>
          </ac:spMkLst>
        </pc:spChg>
        <pc:graphicFrameChg chg="mod modGraphic">
          <ac:chgData name="Dilli, Calla Dior" userId="91239d86-1971-4ec2-83ae-abd3448f01aa" providerId="ADAL" clId="{79CE6645-FFA9-4483-B941-7695D669B6BE}" dt="2021-11-11T15:20:04.697" v="1133" actId="14734"/>
          <ac:graphicFrameMkLst>
            <pc:docMk/>
            <pc:sldMk cId="2595769686" sldId="260"/>
            <ac:graphicFrameMk id="4" creationId="{97284F39-8716-4D1C-8929-F675D0007DEE}"/>
          </ac:graphicFrameMkLst>
        </pc:graphicFrameChg>
      </pc:sldChg>
      <pc:sldChg chg="addSp delSp modSp mod ord">
        <pc:chgData name="Dilli, Calla Dior" userId="91239d86-1971-4ec2-83ae-abd3448f01aa" providerId="ADAL" clId="{79CE6645-FFA9-4483-B941-7695D669B6BE}" dt="2021-11-15T15:38:01.298" v="1174"/>
        <pc:sldMkLst>
          <pc:docMk/>
          <pc:sldMk cId="2739465108" sldId="261"/>
        </pc:sldMkLst>
        <pc:spChg chg="mod">
          <ac:chgData name="Dilli, Calla Dior" userId="91239d86-1971-4ec2-83ae-abd3448f01aa" providerId="ADAL" clId="{79CE6645-FFA9-4483-B941-7695D669B6BE}" dt="2021-11-15T15:38:01.298" v="1174"/>
          <ac:spMkLst>
            <pc:docMk/>
            <pc:sldMk cId="2739465108" sldId="261"/>
            <ac:spMk id="2" creationId="{8606FFD6-A41A-4193-9BE3-AC0FD4733A86}"/>
          </ac:spMkLst>
        </pc:spChg>
        <pc:spChg chg="del">
          <ac:chgData name="Dilli, Calla Dior" userId="91239d86-1971-4ec2-83ae-abd3448f01aa" providerId="ADAL" clId="{79CE6645-FFA9-4483-B941-7695D669B6BE}" dt="2021-11-11T14:11:44.728" v="708" actId="478"/>
          <ac:spMkLst>
            <pc:docMk/>
            <pc:sldMk cId="2739465108" sldId="261"/>
            <ac:spMk id="3" creationId="{13104DF7-13FE-450F-A72B-0E7EC041A30C}"/>
          </ac:spMkLst>
        </pc:spChg>
        <pc:graphicFrameChg chg="add mod modGraphic">
          <ac:chgData name="Dilli, Calla Dior" userId="91239d86-1971-4ec2-83ae-abd3448f01aa" providerId="ADAL" clId="{79CE6645-FFA9-4483-B941-7695D669B6BE}" dt="2021-11-11T16:12:18.329" v="1172" actId="2710"/>
          <ac:graphicFrameMkLst>
            <pc:docMk/>
            <pc:sldMk cId="2739465108" sldId="261"/>
            <ac:graphicFrameMk id="4" creationId="{F8808BFF-B994-4A8D-854A-3E5AD15BD64A}"/>
          </ac:graphicFrameMkLst>
        </pc:graphicFrameChg>
      </pc:sldChg>
      <pc:sldChg chg="modSp new mod">
        <pc:chgData name="Dilli, Calla Dior" userId="91239d86-1971-4ec2-83ae-abd3448f01aa" providerId="ADAL" clId="{79CE6645-FFA9-4483-B941-7695D669B6BE}" dt="2021-11-15T15:38:01.298" v="1174"/>
        <pc:sldMkLst>
          <pc:docMk/>
          <pc:sldMk cId="1632766980" sldId="262"/>
        </pc:sldMkLst>
        <pc:spChg chg="mod">
          <ac:chgData name="Dilli, Calla Dior" userId="91239d86-1971-4ec2-83ae-abd3448f01aa" providerId="ADAL" clId="{79CE6645-FFA9-4483-B941-7695D669B6BE}" dt="2021-11-15T15:38:01.298" v="1174"/>
          <ac:spMkLst>
            <pc:docMk/>
            <pc:sldMk cId="1632766980" sldId="262"/>
            <ac:spMk id="2" creationId="{36F2DB87-B586-42C3-A208-3CFBE5749109}"/>
          </ac:spMkLst>
        </pc:spChg>
        <pc:spChg chg="mod">
          <ac:chgData name="Dilli, Calla Dior" userId="91239d86-1971-4ec2-83ae-abd3448f01aa" providerId="ADAL" clId="{79CE6645-FFA9-4483-B941-7695D669B6BE}" dt="2021-11-15T15:38:01.298" v="1174"/>
          <ac:spMkLst>
            <pc:docMk/>
            <pc:sldMk cId="1632766980" sldId="262"/>
            <ac:spMk id="3" creationId="{AB9F5431-965D-4D3C-8CE3-A71BB9230226}"/>
          </ac:spMkLst>
        </pc:spChg>
      </pc:sldChg>
      <pc:sldChg chg="modSp new mod">
        <pc:chgData name="Dilli, Calla Dior" userId="91239d86-1971-4ec2-83ae-abd3448f01aa" providerId="ADAL" clId="{79CE6645-FFA9-4483-B941-7695D669B6BE}" dt="2021-11-15T15:38:01.298" v="1174"/>
        <pc:sldMkLst>
          <pc:docMk/>
          <pc:sldMk cId="1668433240" sldId="263"/>
        </pc:sldMkLst>
        <pc:spChg chg="mod">
          <ac:chgData name="Dilli, Calla Dior" userId="91239d86-1971-4ec2-83ae-abd3448f01aa" providerId="ADAL" clId="{79CE6645-FFA9-4483-B941-7695D669B6BE}" dt="2021-11-15T15:38:01.298" v="1174"/>
          <ac:spMkLst>
            <pc:docMk/>
            <pc:sldMk cId="1668433240" sldId="263"/>
            <ac:spMk id="2" creationId="{5ACCCC13-7472-4F64-B5B3-602010B4A2EB}"/>
          </ac:spMkLst>
        </pc:spChg>
        <pc:spChg chg="mod">
          <ac:chgData name="Dilli, Calla Dior" userId="91239d86-1971-4ec2-83ae-abd3448f01aa" providerId="ADAL" clId="{79CE6645-FFA9-4483-B941-7695D669B6BE}" dt="2021-11-15T15:38:01.298" v="1174"/>
          <ac:spMkLst>
            <pc:docMk/>
            <pc:sldMk cId="1668433240" sldId="263"/>
            <ac:spMk id="3" creationId="{84F57224-5375-4534-B4B0-026ECFACF1EA}"/>
          </ac:spMkLst>
        </pc:spChg>
      </pc:sldChg>
    </pc:docChg>
  </pc:docChgLst>
  <pc:docChgLst>
    <pc:chgData name="Joshua Alexander Gaze" userId="S::jagaze@syr.edu::8cb8407c-7c8a-4f13-bd4a-143ee68f6ba2" providerId="AD" clId="Web-{ABE5F138-08C2-4DF5-AA22-726739A940AE}"/>
    <pc:docChg chg="modSld">
      <pc:chgData name="Joshua Alexander Gaze" userId="S::jagaze@syr.edu::8cb8407c-7c8a-4f13-bd4a-143ee68f6ba2" providerId="AD" clId="Web-{ABE5F138-08C2-4DF5-AA22-726739A940AE}" dt="2021-12-20T01:17:27.248" v="18"/>
      <pc:docMkLst>
        <pc:docMk/>
      </pc:docMkLst>
      <pc:sldChg chg="modSp">
        <pc:chgData name="Joshua Alexander Gaze" userId="S::jagaze@syr.edu::8cb8407c-7c8a-4f13-bd4a-143ee68f6ba2" providerId="AD" clId="Web-{ABE5F138-08C2-4DF5-AA22-726739A940AE}" dt="2021-12-20T01:06:55.486" v="9" actId="20577"/>
        <pc:sldMkLst>
          <pc:docMk/>
          <pc:sldMk cId="2706803003" sldId="267"/>
        </pc:sldMkLst>
        <pc:spChg chg="mod">
          <ac:chgData name="Joshua Alexander Gaze" userId="S::jagaze@syr.edu::8cb8407c-7c8a-4f13-bd4a-143ee68f6ba2" providerId="AD" clId="Web-{ABE5F138-08C2-4DF5-AA22-726739A940AE}" dt="2021-12-20T01:06:55.486" v="9" actId="20577"/>
          <ac:spMkLst>
            <pc:docMk/>
            <pc:sldMk cId="2706803003" sldId="267"/>
            <ac:spMk id="2" creationId="{DEF30E90-E7E2-4586-AFDD-D7FF02E5640A}"/>
          </ac:spMkLst>
        </pc:spChg>
      </pc:sldChg>
      <pc:sldChg chg="modNotes">
        <pc:chgData name="Joshua Alexander Gaze" userId="S::jagaze@syr.edu::8cb8407c-7c8a-4f13-bd4a-143ee68f6ba2" providerId="AD" clId="Web-{ABE5F138-08C2-4DF5-AA22-726739A940AE}" dt="2021-12-20T01:17:27.248" v="18"/>
        <pc:sldMkLst>
          <pc:docMk/>
          <pc:sldMk cId="250414861" sldId="268"/>
        </pc:sldMkLst>
      </pc:sldChg>
      <pc:sldChg chg="addSp delSp modSp">
        <pc:chgData name="Joshua Alexander Gaze" userId="S::jagaze@syr.edu::8cb8407c-7c8a-4f13-bd4a-143ee68f6ba2" providerId="AD" clId="Web-{ABE5F138-08C2-4DF5-AA22-726739A940AE}" dt="2021-12-20T01:15:33.714" v="16"/>
        <pc:sldMkLst>
          <pc:docMk/>
          <pc:sldMk cId="342185773" sldId="286"/>
        </pc:sldMkLst>
        <pc:spChg chg="add del mod">
          <ac:chgData name="Joshua Alexander Gaze" userId="S::jagaze@syr.edu::8cb8407c-7c8a-4f13-bd4a-143ee68f6ba2" providerId="AD" clId="Web-{ABE5F138-08C2-4DF5-AA22-726739A940AE}" dt="2021-12-20T01:15:33.714" v="16"/>
          <ac:spMkLst>
            <pc:docMk/>
            <pc:sldMk cId="342185773" sldId="286"/>
            <ac:spMk id="4" creationId="{F7C2E369-B204-47E5-A75B-DE1345030C31}"/>
          </ac:spMkLst>
        </pc:spChg>
      </pc:sldChg>
    </pc:docChg>
  </pc:docChgLst>
  <pc:docChgLst>
    <pc:chgData name="Calla Dilli" userId="S::cdilli@syr.edu::7b669134-e7f9-47b1-949a-38333e82855f" providerId="AD" clId="Web-{7FD43525-121A-4A85-924A-69957CC8B31C}"/>
    <pc:docChg chg="addSld modSld">
      <pc:chgData name="Calla Dilli" userId="S::cdilli@syr.edu::7b669134-e7f9-47b1-949a-38333e82855f" providerId="AD" clId="Web-{7FD43525-121A-4A85-924A-69957CC8B31C}" dt="2021-12-04T19:15:55.183" v="21"/>
      <pc:docMkLst>
        <pc:docMk/>
      </pc:docMkLst>
      <pc:sldChg chg="addSp delSp modSp mod setBg">
        <pc:chgData name="Calla Dilli" userId="S::cdilli@syr.edu::7b669134-e7f9-47b1-949a-38333e82855f" providerId="AD" clId="Web-{7FD43525-121A-4A85-924A-69957CC8B31C}" dt="2021-12-04T19:15:55.183" v="21"/>
        <pc:sldMkLst>
          <pc:docMk/>
          <pc:sldMk cId="3406200332" sldId="266"/>
        </pc:sldMkLst>
        <pc:spChg chg="add del mod">
          <ac:chgData name="Calla Dilli" userId="S::cdilli@syr.edu::7b669134-e7f9-47b1-949a-38333e82855f" providerId="AD" clId="Web-{7FD43525-121A-4A85-924A-69957CC8B31C}" dt="2021-12-04T19:15:55.183" v="21"/>
          <ac:spMkLst>
            <pc:docMk/>
            <pc:sldMk cId="3406200332" sldId="266"/>
            <ac:spMk id="2" creationId="{6D3DAD11-4FBC-4FBD-ABC0-26CDFD337F44}"/>
          </ac:spMkLst>
        </pc:spChg>
        <pc:spChg chg="add del mod">
          <ac:chgData name="Calla Dilli" userId="S::cdilli@syr.edu::7b669134-e7f9-47b1-949a-38333e82855f" providerId="AD" clId="Web-{7FD43525-121A-4A85-924A-69957CC8B31C}" dt="2021-12-04T19:14:17.243" v="18"/>
          <ac:spMkLst>
            <pc:docMk/>
            <pc:sldMk cId="3406200332" sldId="266"/>
            <ac:spMk id="3" creationId="{3AEC45C4-9DAF-41BB-A663-B5D361728BF9}"/>
          </ac:spMkLst>
        </pc:spChg>
        <pc:spChg chg="add del">
          <ac:chgData name="Calla Dilli" userId="S::cdilli@syr.edu::7b669134-e7f9-47b1-949a-38333e82855f" providerId="AD" clId="Web-{7FD43525-121A-4A85-924A-69957CC8B31C}" dt="2021-12-04T19:14:03.696" v="13"/>
          <ac:spMkLst>
            <pc:docMk/>
            <pc:sldMk cId="3406200332" sldId="266"/>
            <ac:spMk id="6" creationId="{450559EB-3033-4F0D-8129-07C29BD2257B}"/>
          </ac:spMkLst>
        </pc:spChg>
        <pc:spChg chg="add del mod">
          <ac:chgData name="Calla Dilli" userId="S::cdilli@syr.edu::7b669134-e7f9-47b1-949a-38333e82855f" providerId="AD" clId="Web-{7FD43525-121A-4A85-924A-69957CC8B31C}" dt="2021-12-04T19:15:55.183" v="21"/>
          <ac:spMkLst>
            <pc:docMk/>
            <pc:sldMk cId="3406200332" sldId="266"/>
            <ac:spMk id="7" creationId="{B17A22C4-0BC2-49FD-AFAC-27A2E5BA436B}"/>
          </ac:spMkLst>
        </pc:spChg>
        <pc:spChg chg="add del">
          <ac:chgData name="Calla Dilli" userId="S::cdilli@syr.edu::7b669134-e7f9-47b1-949a-38333e82855f" providerId="AD" clId="Web-{7FD43525-121A-4A85-924A-69957CC8B31C}" dt="2021-12-04T19:14:00.680" v="11"/>
          <ac:spMkLst>
            <pc:docMk/>
            <pc:sldMk cId="3406200332" sldId="266"/>
            <ac:spMk id="8" creationId="{B44796C2-335F-472A-B7A5-15729F02BCC8}"/>
          </ac:spMkLst>
        </pc:spChg>
        <pc:spChg chg="add del">
          <ac:chgData name="Calla Dilli" userId="S::cdilli@syr.edu::7b669134-e7f9-47b1-949a-38333e82855f" providerId="AD" clId="Web-{7FD43525-121A-4A85-924A-69957CC8B31C}" dt="2021-12-04T19:15:55.183" v="21"/>
          <ac:spMkLst>
            <pc:docMk/>
            <pc:sldMk cId="3406200332" sldId="266"/>
            <ac:spMk id="19" creationId="{21ECAAB0-702B-4C08-B30F-0AFAC3479ADF}"/>
          </ac:spMkLst>
        </pc:spChg>
        <pc:spChg chg="add del">
          <ac:chgData name="Calla Dilli" userId="S::cdilli@syr.edu::7b669134-e7f9-47b1-949a-38333e82855f" providerId="AD" clId="Web-{7FD43525-121A-4A85-924A-69957CC8B31C}" dt="2021-12-04T19:15:55.183" v="20"/>
          <ac:spMkLst>
            <pc:docMk/>
            <pc:sldMk cId="3406200332" sldId="266"/>
            <ac:spMk id="40" creationId="{8C2CE3DB-200E-4445-B316-69FE3850D6DD}"/>
          </ac:spMkLst>
        </pc:spChg>
        <pc:grpChg chg="add del">
          <ac:chgData name="Calla Dilli" userId="S::cdilli@syr.edu::7b669134-e7f9-47b1-949a-38333e82855f" providerId="AD" clId="Web-{7FD43525-121A-4A85-924A-69957CC8B31C}" dt="2021-12-04T19:15:55.183" v="21"/>
          <ac:grpSpMkLst>
            <pc:docMk/>
            <pc:sldMk cId="3406200332" sldId="266"/>
            <ac:grpSpMk id="11" creationId="{28A4A409-9242-444A-AC1F-809866828B50}"/>
          </ac:grpSpMkLst>
        </pc:grpChg>
        <pc:grpChg chg="add del">
          <ac:chgData name="Calla Dilli" userId="S::cdilli@syr.edu::7b669134-e7f9-47b1-949a-38333e82855f" providerId="AD" clId="Web-{7FD43525-121A-4A85-924A-69957CC8B31C}" dt="2021-12-04T19:15:55.183" v="20"/>
          <ac:grpSpMkLst>
            <pc:docMk/>
            <pc:sldMk cId="3406200332" sldId="266"/>
            <ac:grpSpMk id="24" creationId="{089D35B1-0ED5-4358-8CAE-A9E49412AAA1}"/>
          </ac:grpSpMkLst>
        </pc:grpChg>
        <pc:grpChg chg="add del">
          <ac:chgData name="Calla Dilli" userId="S::cdilli@syr.edu::7b669134-e7f9-47b1-949a-38333e82855f" providerId="AD" clId="Web-{7FD43525-121A-4A85-924A-69957CC8B31C}" dt="2021-12-04T19:15:55.183" v="20"/>
          <ac:grpSpMkLst>
            <pc:docMk/>
            <pc:sldMk cId="3406200332" sldId="266"/>
            <ac:grpSpMk id="32" creationId="{92AFBF86-5DAF-4D46-8786-F4C7A376C54D}"/>
          </ac:grpSpMkLst>
        </pc:grpChg>
        <pc:picChg chg="mod">
          <ac:chgData name="Calla Dilli" userId="S::cdilli@syr.edu::7b669134-e7f9-47b1-949a-38333e82855f" providerId="AD" clId="Web-{7FD43525-121A-4A85-924A-69957CC8B31C}" dt="2021-12-04T19:15:55.183" v="21"/>
          <ac:picMkLst>
            <pc:docMk/>
            <pc:sldMk cId="3406200332" sldId="266"/>
            <ac:picMk id="4" creationId="{25D30B93-23AC-4C69-94C6-456FE5E41566}"/>
          </ac:picMkLst>
        </pc:picChg>
      </pc:sldChg>
      <pc:sldChg chg="modSp new">
        <pc:chgData name="Calla Dilli" userId="S::cdilli@syr.edu::7b669134-e7f9-47b1-949a-38333e82855f" providerId="AD" clId="Web-{7FD43525-121A-4A85-924A-69957CC8B31C}" dt="2021-12-04T19:13:06.147" v="9" actId="20577"/>
        <pc:sldMkLst>
          <pc:docMk/>
          <pc:sldMk cId="2837083250" sldId="269"/>
        </pc:sldMkLst>
        <pc:spChg chg="mod">
          <ac:chgData name="Calla Dilli" userId="S::cdilli@syr.edu::7b669134-e7f9-47b1-949a-38333e82855f" providerId="AD" clId="Web-{7FD43525-121A-4A85-924A-69957CC8B31C}" dt="2021-12-04T19:13:06.147" v="9" actId="20577"/>
          <ac:spMkLst>
            <pc:docMk/>
            <pc:sldMk cId="2837083250" sldId="269"/>
            <ac:spMk id="3" creationId="{4A5835BB-2196-40AC-818C-C6C7BBE78979}"/>
          </ac:spMkLst>
        </pc:spChg>
      </pc:sldChg>
    </pc:docChg>
  </pc:docChgLst>
  <pc:docChgLst>
    <pc:chgData name="Calla Dilli" userId="S::cdilli@syr.edu::7b669134-e7f9-47b1-949a-38333e82855f" providerId="AD" clId="Web-{1EA123A3-D63C-4D0C-B9C9-B58FE35CDAA8}"/>
    <pc:docChg chg="mod addSld delSld modSld sldOrd addMainMaster delMainMaster">
      <pc:chgData name="Calla Dilli" userId="S::cdilli@syr.edu::7b669134-e7f9-47b1-949a-38333e82855f" providerId="AD" clId="Web-{1EA123A3-D63C-4D0C-B9C9-B58FE35CDAA8}" dt="2021-12-05T04:11:32.176" v="1087" actId="20577"/>
      <pc:docMkLst>
        <pc:docMk/>
      </pc:docMkLst>
      <pc:sldChg chg="addSp delSp modSp mod setBg modClrScheme setClrOvrMap delDesignElem chgLayout">
        <pc:chgData name="Calla Dilli" userId="S::cdilli@syr.edu::7b669134-e7f9-47b1-949a-38333e82855f" providerId="AD" clId="Web-{1EA123A3-D63C-4D0C-B9C9-B58FE35CDAA8}" dt="2021-12-04T20:59:07.338" v="412"/>
        <pc:sldMkLst>
          <pc:docMk/>
          <pc:sldMk cId="1728466853" sldId="256"/>
        </pc:sldMkLst>
        <pc:spChg chg="mod ord">
          <ac:chgData name="Calla Dilli" userId="S::cdilli@syr.edu::7b669134-e7f9-47b1-949a-38333e82855f" providerId="AD" clId="Web-{1EA123A3-D63C-4D0C-B9C9-B58FE35CDAA8}" dt="2021-12-04T20:59:07.338" v="412"/>
          <ac:spMkLst>
            <pc:docMk/>
            <pc:sldMk cId="1728466853" sldId="256"/>
            <ac:spMk id="2" creationId="{CA194980-B89E-41C1-8EE1-23A6EA0C8071}"/>
          </ac:spMkLst>
        </pc:spChg>
        <pc:spChg chg="mod ord">
          <ac:chgData name="Calla Dilli" userId="S::cdilli@syr.edu::7b669134-e7f9-47b1-949a-38333e82855f" providerId="AD" clId="Web-{1EA123A3-D63C-4D0C-B9C9-B58FE35CDAA8}" dt="2021-12-04T20:59:07.338" v="412"/>
          <ac:spMkLst>
            <pc:docMk/>
            <pc:sldMk cId="1728466853" sldId="256"/>
            <ac:spMk id="3" creationId="{CBF0AFD9-554A-4846-B844-CA6478B86765}"/>
          </ac:spMkLst>
        </pc:spChg>
        <pc:spChg chg="add del">
          <ac:chgData name="Calla Dilli" userId="S::cdilli@syr.edu::7b669134-e7f9-47b1-949a-38333e82855f" providerId="AD" clId="Web-{1EA123A3-D63C-4D0C-B9C9-B58FE35CDAA8}" dt="2021-12-04T20:57:33.738" v="405"/>
          <ac:spMkLst>
            <pc:docMk/>
            <pc:sldMk cId="1728466853" sldId="256"/>
            <ac:spMk id="5" creationId="{9CD9ACDE-8038-488C-AB0C-5FD1A373C8CD}"/>
          </ac:spMkLst>
        </pc:spChg>
        <pc:spChg chg="add del">
          <ac:chgData name="Calla Dilli" userId="S::cdilli@syr.edu::7b669134-e7f9-47b1-949a-38333e82855f" providerId="AD" clId="Web-{1EA123A3-D63C-4D0C-B9C9-B58FE35CDAA8}" dt="2021-12-04T20:57:33.738" v="405"/>
          <ac:spMkLst>
            <pc:docMk/>
            <pc:sldMk cId="1728466853" sldId="256"/>
            <ac:spMk id="6" creationId="{DA6C2449-5F66-4753-AAA3-4AD81E57A0E5}"/>
          </ac:spMkLst>
        </pc:spChg>
        <pc:grpChg chg="add del">
          <ac:chgData name="Calla Dilli" userId="S::cdilli@syr.edu::7b669134-e7f9-47b1-949a-38333e82855f" providerId="AD" clId="Web-{1EA123A3-D63C-4D0C-B9C9-B58FE35CDAA8}" dt="2021-12-04T20:57:33.738" v="405"/>
          <ac:grpSpMkLst>
            <pc:docMk/>
            <pc:sldMk cId="1728466853" sldId="256"/>
            <ac:grpSpMk id="7" creationId="{329F7DAB-18F4-436A-A0D8-61013DEB6F50}"/>
          </ac:grpSpMkLst>
        </pc:grpChg>
      </pc:sldChg>
      <pc:sldChg chg="addSp delSp modSp mod setBg modClrScheme delDesignElem chgLayout">
        <pc:chgData name="Calla Dilli" userId="S::cdilli@syr.edu::7b669134-e7f9-47b1-949a-38333e82855f" providerId="AD" clId="Web-{1EA123A3-D63C-4D0C-B9C9-B58FE35CDAA8}" dt="2021-12-05T04:11:00.691" v="1079" actId="1076"/>
        <pc:sldMkLst>
          <pc:docMk/>
          <pc:sldMk cId="1412835677" sldId="257"/>
        </pc:sldMkLst>
        <pc:spChg chg="mod ord">
          <ac:chgData name="Calla Dilli" userId="S::cdilli@syr.edu::7b669134-e7f9-47b1-949a-38333e82855f" providerId="AD" clId="Web-{1EA123A3-D63C-4D0C-B9C9-B58FE35CDAA8}" dt="2021-12-04T20:59:21.527" v="413" actId="1076"/>
          <ac:spMkLst>
            <pc:docMk/>
            <pc:sldMk cId="1412835677" sldId="257"/>
            <ac:spMk id="2" creationId="{5990AEE3-2F5C-4CBA-B4CE-BD149E4D644F}"/>
          </ac:spMkLst>
        </pc:spChg>
        <pc:spChg chg="mod ord">
          <ac:chgData name="Calla Dilli" userId="S::cdilli@syr.edu::7b669134-e7f9-47b1-949a-38333e82855f" providerId="AD" clId="Web-{1EA123A3-D63C-4D0C-B9C9-B58FE35CDAA8}" dt="2021-12-05T04:11:00.691" v="1079" actId="1076"/>
          <ac:spMkLst>
            <pc:docMk/>
            <pc:sldMk cId="1412835677" sldId="257"/>
            <ac:spMk id="3" creationId="{155E7B98-9DC8-4A24-82FB-0A1827083D02}"/>
          </ac:spMkLst>
        </pc:spChg>
        <pc:spChg chg="add del">
          <ac:chgData name="Calla Dilli" userId="S::cdilli@syr.edu::7b669134-e7f9-47b1-949a-38333e82855f" providerId="AD" clId="Web-{1EA123A3-D63C-4D0C-B9C9-B58FE35CDAA8}" dt="2021-12-04T20:58:51.696" v="410"/>
          <ac:spMkLst>
            <pc:docMk/>
            <pc:sldMk cId="1412835677" sldId="257"/>
            <ac:spMk id="8" creationId="{29DC5A77-10C9-4ECF-B7EB-8D917F36A9EE}"/>
          </ac:spMkLst>
        </pc:spChg>
        <pc:spChg chg="add del">
          <ac:chgData name="Calla Dilli" userId="S::cdilli@syr.edu::7b669134-e7f9-47b1-949a-38333e82855f" providerId="AD" clId="Web-{1EA123A3-D63C-4D0C-B9C9-B58FE35CDAA8}" dt="2021-12-04T20:58:51.696" v="410"/>
          <ac:spMkLst>
            <pc:docMk/>
            <pc:sldMk cId="1412835677" sldId="257"/>
            <ac:spMk id="10" creationId="{2FFE28B5-FB16-49A9-B851-3C35FAC0CACB}"/>
          </ac:spMkLst>
        </pc:spChg>
        <pc:spChg chg="add del">
          <ac:chgData name="Calla Dilli" userId="S::cdilli@syr.edu::7b669134-e7f9-47b1-949a-38333e82855f" providerId="AD" clId="Web-{1EA123A3-D63C-4D0C-B9C9-B58FE35CDAA8}" dt="2021-12-04T20:58:51.696" v="410"/>
          <ac:spMkLst>
            <pc:docMk/>
            <pc:sldMk cId="1412835677" sldId="257"/>
            <ac:spMk id="12" creationId="{01014442-855A-4E0F-8D09-C314661A48B9}"/>
          </ac:spMkLst>
        </pc:spChg>
        <pc:spChg chg="add del">
          <ac:chgData name="Calla Dilli" userId="S::cdilli@syr.edu::7b669134-e7f9-47b1-949a-38333e82855f" providerId="AD" clId="Web-{1EA123A3-D63C-4D0C-B9C9-B58FE35CDAA8}" dt="2021-12-04T20:58:51.696" v="410"/>
          <ac:spMkLst>
            <pc:docMk/>
            <pc:sldMk cId="1412835677" sldId="257"/>
            <ac:spMk id="14" creationId="{9B1ABF09-86CF-414E-88A5-2B84CC7232A9}"/>
          </ac:spMkLst>
        </pc:spChg>
        <pc:spChg chg="add del">
          <ac:chgData name="Calla Dilli" userId="S::cdilli@syr.edu::7b669134-e7f9-47b1-949a-38333e82855f" providerId="AD" clId="Web-{1EA123A3-D63C-4D0C-B9C9-B58FE35CDAA8}" dt="2021-12-04T20:58:51.696" v="410"/>
          <ac:spMkLst>
            <pc:docMk/>
            <pc:sldMk cId="1412835677" sldId="257"/>
            <ac:spMk id="16" creationId="{3FE91770-CDBB-4D24-94E5-AD484F36CE87}"/>
          </ac:spMkLst>
        </pc:spChg>
      </pc:sldChg>
      <pc:sldChg chg="addSp delSp modSp mod setBg modClrScheme delDesignElem chgLayout">
        <pc:chgData name="Calla Dilli" userId="S::cdilli@syr.edu::7b669134-e7f9-47b1-949a-38333e82855f" providerId="AD" clId="Web-{1EA123A3-D63C-4D0C-B9C9-B58FE35CDAA8}" dt="2021-12-04T21:15:36.350" v="673"/>
        <pc:sldMkLst>
          <pc:docMk/>
          <pc:sldMk cId="2639182866" sldId="258"/>
        </pc:sldMkLst>
        <pc:spChg chg="mod ord">
          <ac:chgData name="Calla Dilli" userId="S::cdilli@syr.edu::7b669134-e7f9-47b1-949a-38333e82855f" providerId="AD" clId="Web-{1EA123A3-D63C-4D0C-B9C9-B58FE35CDAA8}" dt="2021-12-04T21:15:36.350" v="673"/>
          <ac:spMkLst>
            <pc:docMk/>
            <pc:sldMk cId="2639182866" sldId="258"/>
            <ac:spMk id="2" creationId="{F79F169D-3259-48A2-9106-A0CCC3AB856C}"/>
          </ac:spMkLst>
        </pc:spChg>
        <pc:spChg chg="mod ord">
          <ac:chgData name="Calla Dilli" userId="S::cdilli@syr.edu::7b669134-e7f9-47b1-949a-38333e82855f" providerId="AD" clId="Web-{1EA123A3-D63C-4D0C-B9C9-B58FE35CDAA8}" dt="2021-12-04T21:15:36.350" v="673"/>
          <ac:spMkLst>
            <pc:docMk/>
            <pc:sldMk cId="2639182866" sldId="258"/>
            <ac:spMk id="3" creationId="{BDA575FA-5F2D-4994-A24C-32D0B9E0A49E}"/>
          </ac:spMkLst>
        </pc:spChg>
        <pc:spChg chg="add">
          <ac:chgData name="Calla Dilli" userId="S::cdilli@syr.edu::7b669134-e7f9-47b1-949a-38333e82855f" providerId="AD" clId="Web-{1EA123A3-D63C-4D0C-B9C9-B58FE35CDAA8}" dt="2021-12-04T21:15:36.350" v="673"/>
          <ac:spMkLst>
            <pc:docMk/>
            <pc:sldMk cId="2639182866" sldId="258"/>
            <ac:spMk id="5" creationId="{3741B58E-3B65-4A01-A276-975AB2CF8A08}"/>
          </ac:spMkLst>
        </pc:spChg>
        <pc:spChg chg="add">
          <ac:chgData name="Calla Dilli" userId="S::cdilli@syr.edu::7b669134-e7f9-47b1-949a-38333e82855f" providerId="AD" clId="Web-{1EA123A3-D63C-4D0C-B9C9-B58FE35CDAA8}" dt="2021-12-04T21:15:36.350" v="673"/>
          <ac:spMkLst>
            <pc:docMk/>
            <pc:sldMk cId="2639182866" sldId="258"/>
            <ac:spMk id="6" creationId="{7AAC67C3-831B-4AB1-A259-DFB839CAFAFC}"/>
          </ac:spMkLst>
        </pc:spChg>
        <pc:spChg chg="add">
          <ac:chgData name="Calla Dilli" userId="S::cdilli@syr.edu::7b669134-e7f9-47b1-949a-38333e82855f" providerId="AD" clId="Web-{1EA123A3-D63C-4D0C-B9C9-B58FE35CDAA8}" dt="2021-12-04T21:15:36.350" v="673"/>
          <ac:spMkLst>
            <pc:docMk/>
            <pc:sldMk cId="2639182866" sldId="258"/>
            <ac:spMk id="7" creationId="{054B3F04-9EAC-45C0-B3CE-0387EEA10A0C}"/>
          </ac:spMkLst>
        </pc:spChg>
        <pc:spChg chg="add del">
          <ac:chgData name="Calla Dilli" userId="S::cdilli@syr.edu::7b669134-e7f9-47b1-949a-38333e82855f" providerId="AD" clId="Web-{1EA123A3-D63C-4D0C-B9C9-B58FE35CDAA8}" dt="2021-12-04T20:58:51.696" v="410"/>
          <ac:spMkLst>
            <pc:docMk/>
            <pc:sldMk cId="2639182866" sldId="258"/>
            <ac:spMk id="8" creationId="{29DC5A77-10C9-4ECF-B7EB-8D917F36A9EE}"/>
          </ac:spMkLst>
        </pc:spChg>
        <pc:spChg chg="add del">
          <ac:chgData name="Calla Dilli" userId="S::cdilli@syr.edu::7b669134-e7f9-47b1-949a-38333e82855f" providerId="AD" clId="Web-{1EA123A3-D63C-4D0C-B9C9-B58FE35CDAA8}" dt="2021-12-04T20:58:51.696" v="410"/>
          <ac:spMkLst>
            <pc:docMk/>
            <pc:sldMk cId="2639182866" sldId="258"/>
            <ac:spMk id="10" creationId="{2FFE28B5-FB16-49A9-B851-3C35FAC0CACB}"/>
          </ac:spMkLst>
        </pc:spChg>
        <pc:spChg chg="add del">
          <ac:chgData name="Calla Dilli" userId="S::cdilli@syr.edu::7b669134-e7f9-47b1-949a-38333e82855f" providerId="AD" clId="Web-{1EA123A3-D63C-4D0C-B9C9-B58FE35CDAA8}" dt="2021-12-04T20:58:51.696" v="410"/>
          <ac:spMkLst>
            <pc:docMk/>
            <pc:sldMk cId="2639182866" sldId="258"/>
            <ac:spMk id="12" creationId="{01014442-855A-4E0F-8D09-C314661A48B9}"/>
          </ac:spMkLst>
        </pc:spChg>
        <pc:spChg chg="add del">
          <ac:chgData name="Calla Dilli" userId="S::cdilli@syr.edu::7b669134-e7f9-47b1-949a-38333e82855f" providerId="AD" clId="Web-{1EA123A3-D63C-4D0C-B9C9-B58FE35CDAA8}" dt="2021-12-04T20:58:51.696" v="410"/>
          <ac:spMkLst>
            <pc:docMk/>
            <pc:sldMk cId="2639182866" sldId="258"/>
            <ac:spMk id="14" creationId="{9B1ABF09-86CF-414E-88A5-2B84CC7232A9}"/>
          </ac:spMkLst>
        </pc:spChg>
        <pc:spChg chg="add del">
          <ac:chgData name="Calla Dilli" userId="S::cdilli@syr.edu::7b669134-e7f9-47b1-949a-38333e82855f" providerId="AD" clId="Web-{1EA123A3-D63C-4D0C-B9C9-B58FE35CDAA8}" dt="2021-12-04T20:58:51.696" v="410"/>
          <ac:spMkLst>
            <pc:docMk/>
            <pc:sldMk cId="2639182866" sldId="258"/>
            <ac:spMk id="16" creationId="{3FE91770-CDBB-4D24-94E5-AD484F36CE87}"/>
          </ac:spMkLst>
        </pc:spChg>
      </pc:sldChg>
      <pc:sldChg chg="modSp mod modClrScheme chgLayout">
        <pc:chgData name="Calla Dilli" userId="S::cdilli@syr.edu::7b669134-e7f9-47b1-949a-38333e82855f" providerId="AD" clId="Web-{1EA123A3-D63C-4D0C-B9C9-B58FE35CDAA8}" dt="2021-12-05T04:11:19.410" v="1082" actId="20577"/>
        <pc:sldMkLst>
          <pc:docMk/>
          <pc:sldMk cId="2546309177" sldId="259"/>
        </pc:sldMkLst>
        <pc:spChg chg="mod ord">
          <ac:chgData name="Calla Dilli" userId="S::cdilli@syr.edu::7b669134-e7f9-47b1-949a-38333e82855f" providerId="AD" clId="Web-{1EA123A3-D63C-4D0C-B9C9-B58FE35CDAA8}" dt="2021-12-04T20:59:07.338" v="412"/>
          <ac:spMkLst>
            <pc:docMk/>
            <pc:sldMk cId="2546309177" sldId="259"/>
            <ac:spMk id="2" creationId="{FF9065AE-9C82-414D-804A-A00A708D3418}"/>
          </ac:spMkLst>
        </pc:spChg>
        <pc:spChg chg="mod ord">
          <ac:chgData name="Calla Dilli" userId="S::cdilli@syr.edu::7b669134-e7f9-47b1-949a-38333e82855f" providerId="AD" clId="Web-{1EA123A3-D63C-4D0C-B9C9-B58FE35CDAA8}" dt="2021-12-05T04:11:19.410" v="1082" actId="20577"/>
          <ac:spMkLst>
            <pc:docMk/>
            <pc:sldMk cId="2546309177" sldId="259"/>
            <ac:spMk id="3" creationId="{B3EDF9A2-23CB-488E-B8B8-9E09BD96C5F8}"/>
          </ac:spMkLst>
        </pc:spChg>
      </pc:sldChg>
      <pc:sldChg chg="modSp mod ord modClrScheme chgLayout">
        <pc:chgData name="Calla Dilli" userId="S::cdilli@syr.edu::7b669134-e7f9-47b1-949a-38333e82855f" providerId="AD" clId="Web-{1EA123A3-D63C-4D0C-B9C9-B58FE35CDAA8}" dt="2021-12-05T04:11:32.176" v="1087" actId="20577"/>
        <pc:sldMkLst>
          <pc:docMk/>
          <pc:sldMk cId="2595769686" sldId="260"/>
        </pc:sldMkLst>
        <pc:spChg chg="mod ord">
          <ac:chgData name="Calla Dilli" userId="S::cdilli@syr.edu::7b669134-e7f9-47b1-949a-38333e82855f" providerId="AD" clId="Web-{1EA123A3-D63C-4D0C-B9C9-B58FE35CDAA8}" dt="2021-12-05T04:11:32.176" v="1087" actId="20577"/>
          <ac:spMkLst>
            <pc:docMk/>
            <pc:sldMk cId="2595769686" sldId="260"/>
            <ac:spMk id="2" creationId="{CB71960E-2EAC-4034-A4CE-A95993652EF4}"/>
          </ac:spMkLst>
        </pc:spChg>
        <pc:graphicFrameChg chg="mod modGraphic">
          <ac:chgData name="Calla Dilli" userId="S::cdilli@syr.edu::7b669134-e7f9-47b1-949a-38333e82855f" providerId="AD" clId="Web-{1EA123A3-D63C-4D0C-B9C9-B58FE35CDAA8}" dt="2021-12-04T21:16:01.852" v="677" actId="1076"/>
          <ac:graphicFrameMkLst>
            <pc:docMk/>
            <pc:sldMk cId="2595769686" sldId="260"/>
            <ac:graphicFrameMk id="4" creationId="{97284F39-8716-4D1C-8929-F675D0007DEE}"/>
          </ac:graphicFrameMkLst>
        </pc:graphicFrameChg>
      </pc:sldChg>
      <pc:sldChg chg="modSp mod modClrScheme chgLayout">
        <pc:chgData name="Calla Dilli" userId="S::cdilli@syr.edu::7b669134-e7f9-47b1-949a-38333e82855f" providerId="AD" clId="Web-{1EA123A3-D63C-4D0C-B9C9-B58FE35CDAA8}" dt="2021-12-04T21:00:44.813" v="437"/>
        <pc:sldMkLst>
          <pc:docMk/>
          <pc:sldMk cId="2739465108" sldId="261"/>
        </pc:sldMkLst>
        <pc:spChg chg="mod ord">
          <ac:chgData name="Calla Dilli" userId="S::cdilli@syr.edu::7b669134-e7f9-47b1-949a-38333e82855f" providerId="AD" clId="Web-{1EA123A3-D63C-4D0C-B9C9-B58FE35CDAA8}" dt="2021-12-04T21:00:39.360" v="435" actId="1076"/>
          <ac:spMkLst>
            <pc:docMk/>
            <pc:sldMk cId="2739465108" sldId="261"/>
            <ac:spMk id="2" creationId="{8606FFD6-A41A-4193-9BE3-AC0FD4733A86}"/>
          </ac:spMkLst>
        </pc:spChg>
        <pc:graphicFrameChg chg="mod modGraphic">
          <ac:chgData name="Calla Dilli" userId="S::cdilli@syr.edu::7b669134-e7f9-47b1-949a-38333e82855f" providerId="AD" clId="Web-{1EA123A3-D63C-4D0C-B9C9-B58FE35CDAA8}" dt="2021-12-04T21:00:44.813" v="437"/>
          <ac:graphicFrameMkLst>
            <pc:docMk/>
            <pc:sldMk cId="2739465108" sldId="261"/>
            <ac:graphicFrameMk id="4" creationId="{F8808BFF-B994-4A8D-854A-3E5AD15BD64A}"/>
          </ac:graphicFrameMkLst>
        </pc:graphicFrameChg>
      </pc:sldChg>
      <pc:sldChg chg="addSp delSp modSp mod setBg modClrScheme delDesignElem chgLayout">
        <pc:chgData name="Calla Dilli" userId="S::cdilli@syr.edu::7b669134-e7f9-47b1-949a-38333e82855f" providerId="AD" clId="Web-{1EA123A3-D63C-4D0C-B9C9-B58FE35CDAA8}" dt="2021-12-04T21:01:45.505" v="446"/>
        <pc:sldMkLst>
          <pc:docMk/>
          <pc:sldMk cId="1632766980" sldId="262"/>
        </pc:sldMkLst>
        <pc:spChg chg="mod ord">
          <ac:chgData name="Calla Dilli" userId="S::cdilli@syr.edu::7b669134-e7f9-47b1-949a-38333e82855f" providerId="AD" clId="Web-{1EA123A3-D63C-4D0C-B9C9-B58FE35CDAA8}" dt="2021-12-04T21:00:53.595" v="438"/>
          <ac:spMkLst>
            <pc:docMk/>
            <pc:sldMk cId="1632766980" sldId="262"/>
            <ac:spMk id="2" creationId="{36F2DB87-B586-42C3-A208-3CFBE5749109}"/>
          </ac:spMkLst>
        </pc:spChg>
        <pc:spChg chg="add del">
          <ac:chgData name="Calla Dilli" userId="S::cdilli@syr.edu::7b669134-e7f9-47b1-949a-38333e82855f" providerId="AD" clId="Web-{1EA123A3-D63C-4D0C-B9C9-B58FE35CDAA8}" dt="2021-12-04T20:57:33.738" v="405"/>
          <ac:spMkLst>
            <pc:docMk/>
            <pc:sldMk cId="1632766980" sldId="262"/>
            <ac:spMk id="9" creationId="{94C52C56-BEF2-4E22-8C8E-A7AC96B03A72}"/>
          </ac:spMkLst>
        </pc:spChg>
        <pc:spChg chg="add del">
          <ac:chgData name="Calla Dilli" userId="S::cdilli@syr.edu::7b669134-e7f9-47b1-949a-38333e82855f" providerId="AD" clId="Web-{1EA123A3-D63C-4D0C-B9C9-B58FE35CDAA8}" dt="2021-12-04T20:57:33.738" v="405"/>
          <ac:spMkLst>
            <pc:docMk/>
            <pc:sldMk cId="1632766980" sldId="262"/>
            <ac:spMk id="14" creationId="{42285737-90EE-47DC-AC80-8AE156B11969}"/>
          </ac:spMkLst>
        </pc:spChg>
        <pc:grpChg chg="add del">
          <ac:chgData name="Calla Dilli" userId="S::cdilli@syr.edu::7b669134-e7f9-47b1-949a-38333e82855f" providerId="AD" clId="Web-{1EA123A3-D63C-4D0C-B9C9-B58FE35CDAA8}" dt="2021-12-04T20:57:33.738" v="405"/>
          <ac:grpSpMkLst>
            <pc:docMk/>
            <pc:sldMk cId="1632766980" sldId="262"/>
            <ac:grpSpMk id="16" creationId="{B57BDC17-F1B3-455F-BBF1-680AA1F25C06}"/>
          </ac:grpSpMkLst>
        </pc:grpChg>
        <pc:graphicFrameChg chg="mod ord modGraphic">
          <ac:chgData name="Calla Dilli" userId="S::cdilli@syr.edu::7b669134-e7f9-47b1-949a-38333e82855f" providerId="AD" clId="Web-{1EA123A3-D63C-4D0C-B9C9-B58FE35CDAA8}" dt="2021-12-04T21:01:45.505" v="446"/>
          <ac:graphicFrameMkLst>
            <pc:docMk/>
            <pc:sldMk cId="1632766980" sldId="262"/>
            <ac:graphicFrameMk id="7" creationId="{02ED59C6-0377-4194-95D0-4DA28D7513FA}"/>
          </ac:graphicFrameMkLst>
        </pc:graphicFrameChg>
        <pc:graphicFrameChg chg="add del mod modGraphic">
          <ac:chgData name="Calla Dilli" userId="S::cdilli@syr.edu::7b669134-e7f9-47b1-949a-38333e82855f" providerId="AD" clId="Web-{1EA123A3-D63C-4D0C-B9C9-B58FE35CDAA8}" dt="2021-12-04T19:47:41.992" v="121"/>
          <ac:graphicFrameMkLst>
            <pc:docMk/>
            <pc:sldMk cId="1632766980" sldId="262"/>
            <ac:graphicFrameMk id="39" creationId="{8C4D0630-F228-498F-A366-7957D0EE03A1}"/>
          </ac:graphicFrameMkLst>
        </pc:graphicFrameChg>
        <pc:graphicFrameChg chg="add del mod modGraphic">
          <ac:chgData name="Calla Dilli" userId="S::cdilli@syr.edu::7b669134-e7f9-47b1-949a-38333e82855f" providerId="AD" clId="Web-{1EA123A3-D63C-4D0C-B9C9-B58FE35CDAA8}" dt="2021-12-04T19:47:59.227" v="123"/>
          <ac:graphicFrameMkLst>
            <pc:docMk/>
            <pc:sldMk cId="1632766980" sldId="262"/>
            <ac:graphicFrameMk id="54" creationId="{4D8E7553-2905-41BC-90D5-22E15CA04F43}"/>
          </ac:graphicFrameMkLst>
        </pc:graphicFrameChg>
      </pc:sldChg>
      <pc:sldChg chg="addSp delSp modSp mod ord modClrScheme chgLayout">
        <pc:chgData name="Calla Dilli" userId="S::cdilli@syr.edu::7b669134-e7f9-47b1-949a-38333e82855f" providerId="AD" clId="Web-{1EA123A3-D63C-4D0C-B9C9-B58FE35CDAA8}" dt="2021-12-05T04:00:04.320" v="1047" actId="20577"/>
        <pc:sldMkLst>
          <pc:docMk/>
          <pc:sldMk cId="1668433240" sldId="263"/>
        </pc:sldMkLst>
        <pc:spChg chg="del">
          <ac:chgData name="Calla Dilli" userId="S::cdilli@syr.edu::7b669134-e7f9-47b1-949a-38333e82855f" providerId="AD" clId="Web-{1EA123A3-D63C-4D0C-B9C9-B58FE35CDAA8}" dt="2021-12-04T20:10:15.547" v="139"/>
          <ac:spMkLst>
            <pc:docMk/>
            <pc:sldMk cId="1668433240" sldId="263"/>
            <ac:spMk id="2" creationId="{5ACCCC13-7472-4F64-B5B3-602010B4A2EB}"/>
          </ac:spMkLst>
        </pc:spChg>
        <pc:spChg chg="del">
          <ac:chgData name="Calla Dilli" userId="S::cdilli@syr.edu::7b669134-e7f9-47b1-949a-38333e82855f" providerId="AD" clId="Web-{1EA123A3-D63C-4D0C-B9C9-B58FE35CDAA8}" dt="2021-12-04T19:42:04.343" v="23"/>
          <ac:spMkLst>
            <pc:docMk/>
            <pc:sldMk cId="1668433240" sldId="263"/>
            <ac:spMk id="3" creationId="{84F57224-5375-4534-B4B0-026ECFACF1EA}"/>
          </ac:spMkLst>
        </pc:spChg>
        <pc:spChg chg="add mod ord">
          <ac:chgData name="Calla Dilli" userId="S::cdilli@syr.edu::7b669134-e7f9-47b1-949a-38333e82855f" providerId="AD" clId="Web-{1EA123A3-D63C-4D0C-B9C9-B58FE35CDAA8}" dt="2021-12-05T04:00:04.320" v="1047" actId="20577"/>
          <ac:spMkLst>
            <pc:docMk/>
            <pc:sldMk cId="1668433240" sldId="263"/>
            <ac:spMk id="7" creationId="{80B12C04-5714-4AC5-97BB-C1E478FB7EED}"/>
          </ac:spMkLst>
        </pc:spChg>
        <pc:picChg chg="add mod ord">
          <ac:chgData name="Calla Dilli" userId="S::cdilli@syr.edu::7b669134-e7f9-47b1-949a-38333e82855f" providerId="AD" clId="Web-{1EA123A3-D63C-4D0C-B9C9-B58FE35CDAA8}" dt="2021-12-05T03:55:34.631" v="1001" actId="1076"/>
          <ac:picMkLst>
            <pc:docMk/>
            <pc:sldMk cId="1668433240" sldId="263"/>
            <ac:picMk id="4" creationId="{09DB17DE-79D2-4436-9437-6B254F64F6DF}"/>
          </ac:picMkLst>
        </pc:picChg>
        <pc:picChg chg="add mod">
          <ac:chgData name="Calla Dilli" userId="S::cdilli@syr.edu::7b669134-e7f9-47b1-949a-38333e82855f" providerId="AD" clId="Web-{1EA123A3-D63C-4D0C-B9C9-B58FE35CDAA8}" dt="2021-12-05T03:55:32.709" v="1000" actId="1076"/>
          <ac:picMkLst>
            <pc:docMk/>
            <pc:sldMk cId="1668433240" sldId="263"/>
            <ac:picMk id="5" creationId="{80C9695C-0565-4D10-A282-659B5D0ED362}"/>
          </ac:picMkLst>
        </pc:picChg>
      </pc:sldChg>
      <pc:sldChg chg="modSp mod ord modClrScheme chgLayout modNotes">
        <pc:chgData name="Calla Dilli" userId="S::cdilli@syr.edu::7b669134-e7f9-47b1-949a-38333e82855f" providerId="AD" clId="Web-{1EA123A3-D63C-4D0C-B9C9-B58FE35CDAA8}" dt="2021-12-05T04:08:54.202" v="1078"/>
        <pc:sldMkLst>
          <pc:docMk/>
          <pc:sldMk cId="2913836796" sldId="264"/>
        </pc:sldMkLst>
        <pc:spChg chg="mod ord">
          <ac:chgData name="Calla Dilli" userId="S::cdilli@syr.edu::7b669134-e7f9-47b1-949a-38333e82855f" providerId="AD" clId="Web-{1EA123A3-D63C-4D0C-B9C9-B58FE35CDAA8}" dt="2021-12-04T21:20:52.512" v="721" actId="1076"/>
          <ac:spMkLst>
            <pc:docMk/>
            <pc:sldMk cId="2913836796" sldId="264"/>
            <ac:spMk id="2" creationId="{C27AE289-6E80-4B56-838C-3201F9BA2A2F}"/>
          </ac:spMkLst>
        </pc:spChg>
        <pc:picChg chg="mod ord">
          <ac:chgData name="Calla Dilli" userId="S::cdilli@syr.edu::7b669134-e7f9-47b1-949a-38333e82855f" providerId="AD" clId="Web-{1EA123A3-D63C-4D0C-B9C9-B58FE35CDAA8}" dt="2021-12-04T21:03:28.324" v="473" actId="14100"/>
          <ac:picMkLst>
            <pc:docMk/>
            <pc:sldMk cId="2913836796" sldId="264"/>
            <ac:picMk id="4" creationId="{E8089218-EB31-4D04-92B8-FF2A2C88871C}"/>
          </ac:picMkLst>
        </pc:picChg>
        <pc:picChg chg="mod">
          <ac:chgData name="Calla Dilli" userId="S::cdilli@syr.edu::7b669134-e7f9-47b1-949a-38333e82855f" providerId="AD" clId="Web-{1EA123A3-D63C-4D0C-B9C9-B58FE35CDAA8}" dt="2021-12-04T21:03:04.057" v="466" actId="1076"/>
          <ac:picMkLst>
            <pc:docMk/>
            <pc:sldMk cId="2913836796" sldId="264"/>
            <ac:picMk id="5" creationId="{E8170469-0F9C-4833-BA52-C3D9B3D98D6E}"/>
          </ac:picMkLst>
        </pc:picChg>
        <pc:picChg chg="mod">
          <ac:chgData name="Calla Dilli" userId="S::cdilli@syr.edu::7b669134-e7f9-47b1-949a-38333e82855f" providerId="AD" clId="Web-{1EA123A3-D63C-4D0C-B9C9-B58FE35CDAA8}" dt="2021-12-04T21:03:00.916" v="465" actId="1076"/>
          <ac:picMkLst>
            <pc:docMk/>
            <pc:sldMk cId="2913836796" sldId="264"/>
            <ac:picMk id="6" creationId="{B0D44294-AA40-43B0-B7CD-5697BB9D4869}"/>
          </ac:picMkLst>
        </pc:picChg>
        <pc:picChg chg="mod">
          <ac:chgData name="Calla Dilli" userId="S::cdilli@syr.edu::7b669134-e7f9-47b1-949a-38333e82855f" providerId="AD" clId="Web-{1EA123A3-D63C-4D0C-B9C9-B58FE35CDAA8}" dt="2021-12-04T21:03:41.137" v="477" actId="14100"/>
          <ac:picMkLst>
            <pc:docMk/>
            <pc:sldMk cId="2913836796" sldId="264"/>
            <ac:picMk id="7" creationId="{2D6B9AA8-81BE-46E3-86A4-3C146225E896}"/>
          </ac:picMkLst>
        </pc:picChg>
        <pc:picChg chg="mod">
          <ac:chgData name="Calla Dilli" userId="S::cdilli@syr.edu::7b669134-e7f9-47b1-949a-38333e82855f" providerId="AD" clId="Web-{1EA123A3-D63C-4D0C-B9C9-B58FE35CDAA8}" dt="2021-12-04T21:13:00.065" v="642" actId="1076"/>
          <ac:picMkLst>
            <pc:docMk/>
            <pc:sldMk cId="2913836796" sldId="264"/>
            <ac:picMk id="8" creationId="{7A25200F-AED8-4780-9AC1-31C355B4A4F8}"/>
          </ac:picMkLst>
        </pc:picChg>
        <pc:picChg chg="mod">
          <ac:chgData name="Calla Dilli" userId="S::cdilli@syr.edu::7b669134-e7f9-47b1-949a-38333e82855f" providerId="AD" clId="Web-{1EA123A3-D63C-4D0C-B9C9-B58FE35CDAA8}" dt="2021-12-04T21:10:13.788" v="584" actId="1076"/>
          <ac:picMkLst>
            <pc:docMk/>
            <pc:sldMk cId="2913836796" sldId="264"/>
            <ac:picMk id="9" creationId="{78E8D4AD-E016-4B9B-91BE-70180288F93E}"/>
          </ac:picMkLst>
        </pc:picChg>
        <pc:picChg chg="mod">
          <ac:chgData name="Calla Dilli" userId="S::cdilli@syr.edu::7b669134-e7f9-47b1-949a-38333e82855f" providerId="AD" clId="Web-{1EA123A3-D63C-4D0C-B9C9-B58FE35CDAA8}" dt="2021-12-04T21:03:31.387" v="474" actId="1076"/>
          <ac:picMkLst>
            <pc:docMk/>
            <pc:sldMk cId="2913836796" sldId="264"/>
            <ac:picMk id="10" creationId="{00D8B73F-0287-4C00-A4E8-4B2C2C9743F6}"/>
          </ac:picMkLst>
        </pc:picChg>
        <pc:picChg chg="mod">
          <ac:chgData name="Calla Dilli" userId="S::cdilli@syr.edu::7b669134-e7f9-47b1-949a-38333e82855f" providerId="AD" clId="Web-{1EA123A3-D63C-4D0C-B9C9-B58FE35CDAA8}" dt="2021-12-04T21:03:49.122" v="480" actId="1076"/>
          <ac:picMkLst>
            <pc:docMk/>
            <pc:sldMk cId="2913836796" sldId="264"/>
            <ac:picMk id="11" creationId="{25B4C302-BF0E-4F4F-8970-04B238BF1169}"/>
          </ac:picMkLst>
        </pc:picChg>
      </pc:sldChg>
      <pc:sldChg chg="addSp delSp modSp mod modClrScheme addCm modCm chgLayout modNotes">
        <pc:chgData name="Calla Dilli" userId="S::cdilli@syr.edu::7b669134-e7f9-47b1-949a-38333e82855f" providerId="AD" clId="Web-{1EA123A3-D63C-4D0C-B9C9-B58FE35CDAA8}" dt="2021-12-04T21:22:43.769" v="731"/>
        <pc:sldMkLst>
          <pc:docMk/>
          <pc:sldMk cId="1823405795" sldId="265"/>
        </pc:sldMkLst>
        <pc:spChg chg="mod ord">
          <ac:chgData name="Calla Dilli" userId="S::cdilli@syr.edu::7b669134-e7f9-47b1-949a-38333e82855f" providerId="AD" clId="Web-{1EA123A3-D63C-4D0C-B9C9-B58FE35CDAA8}" dt="2021-12-04T21:16:53.246" v="692" actId="1076"/>
          <ac:spMkLst>
            <pc:docMk/>
            <pc:sldMk cId="1823405795" sldId="265"/>
            <ac:spMk id="2" creationId="{0F3BCDB7-963A-4FEE-9248-559C19294B0E}"/>
          </ac:spMkLst>
        </pc:spChg>
        <pc:spChg chg="del mod ord">
          <ac:chgData name="Calla Dilli" userId="S::cdilli@syr.edu::7b669134-e7f9-47b1-949a-38333e82855f" providerId="AD" clId="Web-{1EA123A3-D63C-4D0C-B9C9-B58FE35CDAA8}" dt="2021-12-04T21:21:29.452" v="724"/>
          <ac:spMkLst>
            <pc:docMk/>
            <pc:sldMk cId="1823405795" sldId="265"/>
            <ac:spMk id="3" creationId="{5714FEF6-4E7F-4826-ABB1-C265FE169B7A}"/>
          </ac:spMkLst>
        </pc:spChg>
        <pc:spChg chg="add del mod">
          <ac:chgData name="Calla Dilli" userId="S::cdilli@syr.edu::7b669134-e7f9-47b1-949a-38333e82855f" providerId="AD" clId="Web-{1EA123A3-D63C-4D0C-B9C9-B58FE35CDAA8}" dt="2021-12-04T21:12:34.048" v="640"/>
          <ac:spMkLst>
            <pc:docMk/>
            <pc:sldMk cId="1823405795" sldId="265"/>
            <ac:spMk id="4" creationId="{9910EA30-85B2-41D7-BA9D-D6936A76D178}"/>
          </ac:spMkLst>
        </pc:spChg>
        <pc:spChg chg="add del mod">
          <ac:chgData name="Calla Dilli" userId="S::cdilli@syr.edu::7b669134-e7f9-47b1-949a-38333e82855f" providerId="AD" clId="Web-{1EA123A3-D63C-4D0C-B9C9-B58FE35CDAA8}" dt="2021-12-04T21:21:35.327" v="726"/>
          <ac:spMkLst>
            <pc:docMk/>
            <pc:sldMk cId="1823405795" sldId="265"/>
            <ac:spMk id="8" creationId="{FA5AD50B-6B4B-47F1-80E8-0DBBEE693605}"/>
          </ac:spMkLst>
        </pc:spChg>
        <pc:picChg chg="add del mod">
          <ac:chgData name="Calla Dilli" userId="S::cdilli@syr.edu::7b669134-e7f9-47b1-949a-38333e82855f" providerId="AD" clId="Web-{1EA123A3-D63C-4D0C-B9C9-B58FE35CDAA8}" dt="2021-12-04T19:37:40.696" v="13"/>
          <ac:picMkLst>
            <pc:docMk/>
            <pc:sldMk cId="1823405795" sldId="265"/>
            <ac:picMk id="4" creationId="{3DCA8362-E673-4D72-B204-EAABE719DE95}"/>
          </ac:picMkLst>
        </pc:picChg>
        <pc:picChg chg="add del mod">
          <ac:chgData name="Calla Dilli" userId="S::cdilli@syr.edu::7b669134-e7f9-47b1-949a-38333e82855f" providerId="AD" clId="Web-{1EA123A3-D63C-4D0C-B9C9-B58FE35CDAA8}" dt="2021-12-04T19:40:27.263" v="19"/>
          <ac:picMkLst>
            <pc:docMk/>
            <pc:sldMk cId="1823405795" sldId="265"/>
            <ac:picMk id="5" creationId="{A6C2189C-3BF8-48F5-A9BE-DD0DD7430B15}"/>
          </ac:picMkLst>
        </pc:picChg>
        <pc:picChg chg="add mod">
          <ac:chgData name="Calla Dilli" userId="S::cdilli@syr.edu::7b669134-e7f9-47b1-949a-38333e82855f" providerId="AD" clId="Web-{1EA123A3-D63C-4D0C-B9C9-B58FE35CDAA8}" dt="2021-12-04T21:21:41.984" v="729" actId="1076"/>
          <ac:picMkLst>
            <pc:docMk/>
            <pc:sldMk cId="1823405795" sldId="265"/>
            <ac:picMk id="5" creationId="{D660D9F1-E9A6-4DDC-B56D-9598385C993E}"/>
          </ac:picMkLst>
        </pc:picChg>
        <pc:picChg chg="add del mod">
          <ac:chgData name="Calla Dilli" userId="S::cdilli@syr.edu::7b669134-e7f9-47b1-949a-38333e82855f" providerId="AD" clId="Web-{1EA123A3-D63C-4D0C-B9C9-B58FE35CDAA8}" dt="2021-12-04T19:45:31.052" v="107"/>
          <ac:picMkLst>
            <pc:docMk/>
            <pc:sldMk cId="1823405795" sldId="265"/>
            <ac:picMk id="6" creationId="{94DB2F44-617E-4FFA-8F57-45935E100011}"/>
          </ac:picMkLst>
        </pc:picChg>
        <pc:picChg chg="add mod">
          <ac:chgData name="Calla Dilli" userId="S::cdilli@syr.edu::7b669134-e7f9-47b1-949a-38333e82855f" providerId="AD" clId="Web-{1EA123A3-D63C-4D0C-B9C9-B58FE35CDAA8}" dt="2021-12-04T21:21:31.858" v="725" actId="14100"/>
          <ac:picMkLst>
            <pc:docMk/>
            <pc:sldMk cId="1823405795" sldId="265"/>
            <ac:picMk id="7" creationId="{0BF9FA6B-72CD-461F-B689-A4E14E88E270}"/>
          </ac:picMkLst>
        </pc:picChg>
      </pc:sldChg>
      <pc:sldChg chg="addSp delSp modSp mod ord setBg modClrScheme chgLayout">
        <pc:chgData name="Calla Dilli" userId="S::cdilli@syr.edu::7b669134-e7f9-47b1-949a-38333e82855f" providerId="AD" clId="Web-{1EA123A3-D63C-4D0C-B9C9-B58FE35CDAA8}" dt="2021-12-05T04:02:12.091" v="1072"/>
        <pc:sldMkLst>
          <pc:docMk/>
          <pc:sldMk cId="3406200332" sldId="266"/>
        </pc:sldMkLst>
        <pc:spChg chg="add mod">
          <ac:chgData name="Calla Dilli" userId="S::cdilli@syr.edu::7b669134-e7f9-47b1-949a-38333e82855f" providerId="AD" clId="Web-{1EA123A3-D63C-4D0C-B9C9-B58FE35CDAA8}" dt="2021-12-05T02:32:27.632" v="932" actId="20577"/>
          <ac:spMkLst>
            <pc:docMk/>
            <pc:sldMk cId="3406200332" sldId="266"/>
            <ac:spMk id="2" creationId="{29607263-87AC-43A5-B5FA-AB9EEBB35705}"/>
          </ac:spMkLst>
        </pc:spChg>
        <pc:spChg chg="del">
          <ac:chgData name="Calla Dilli" userId="S::cdilli@syr.edu::7b669134-e7f9-47b1-949a-38333e82855f" providerId="AD" clId="Web-{1EA123A3-D63C-4D0C-B9C9-B58FE35CDAA8}" dt="2021-12-04T19:17:11.782" v="3"/>
          <ac:spMkLst>
            <pc:docMk/>
            <pc:sldMk cId="3406200332" sldId="266"/>
            <ac:spMk id="2" creationId="{6D3DAD11-4FBC-4FBD-ABC0-26CDFD337F44}"/>
          </ac:spMkLst>
        </pc:spChg>
        <pc:spChg chg="add">
          <ac:chgData name="Calla Dilli" userId="S::cdilli@syr.edu::7b669134-e7f9-47b1-949a-38333e82855f" providerId="AD" clId="Web-{1EA123A3-D63C-4D0C-B9C9-B58FE35CDAA8}" dt="2021-12-04T21:04:04.592" v="481"/>
          <ac:spMkLst>
            <pc:docMk/>
            <pc:sldMk cId="3406200332" sldId="266"/>
            <ac:spMk id="5" creationId="{F240A2FC-E2C3-458D-96B4-5DF9028D93A5}"/>
          </ac:spMkLst>
        </pc:spChg>
        <pc:spChg chg="del">
          <ac:chgData name="Calla Dilli" userId="S::cdilli@syr.edu::7b669134-e7f9-47b1-949a-38333e82855f" providerId="AD" clId="Web-{1EA123A3-D63C-4D0C-B9C9-B58FE35CDAA8}" dt="2021-12-04T19:16:57.750" v="0"/>
          <ac:spMkLst>
            <pc:docMk/>
            <pc:sldMk cId="3406200332" sldId="266"/>
            <ac:spMk id="7" creationId="{B17A22C4-0BC2-49FD-AFAC-27A2E5BA436B}"/>
          </ac:spMkLst>
        </pc:spChg>
        <pc:spChg chg="add">
          <ac:chgData name="Calla Dilli" userId="S::cdilli@syr.edu::7b669134-e7f9-47b1-949a-38333e82855f" providerId="AD" clId="Web-{1EA123A3-D63C-4D0C-B9C9-B58FE35CDAA8}" dt="2021-12-04T21:04:04.592" v="481"/>
          <ac:spMkLst>
            <pc:docMk/>
            <pc:sldMk cId="3406200332" sldId="266"/>
            <ac:spMk id="10" creationId="{5F097929-F3D6-4D1F-8AFC-CF348171A9E1}"/>
          </ac:spMkLst>
        </pc:spChg>
        <pc:spChg chg="add">
          <ac:chgData name="Calla Dilli" userId="S::cdilli@syr.edu::7b669134-e7f9-47b1-949a-38333e82855f" providerId="AD" clId="Web-{1EA123A3-D63C-4D0C-B9C9-B58FE35CDAA8}" dt="2021-12-04T21:04:04.592" v="481"/>
          <ac:spMkLst>
            <pc:docMk/>
            <pc:sldMk cId="3406200332" sldId="266"/>
            <ac:spMk id="14" creationId="{34461041-8413-4023-ABA7-9E499B0AD995}"/>
          </ac:spMkLst>
        </pc:spChg>
        <pc:spChg chg="add">
          <ac:chgData name="Calla Dilli" userId="S::cdilli@syr.edu::7b669134-e7f9-47b1-949a-38333e82855f" providerId="AD" clId="Web-{1EA123A3-D63C-4D0C-B9C9-B58FE35CDAA8}" dt="2021-12-04T21:04:04.592" v="481"/>
          <ac:spMkLst>
            <pc:docMk/>
            <pc:sldMk cId="3406200332" sldId="266"/>
            <ac:spMk id="18" creationId="{D841E764-4629-49E0-994A-6F92FEFB9B5D}"/>
          </ac:spMkLst>
        </pc:spChg>
        <pc:spChg chg="add">
          <ac:chgData name="Calla Dilli" userId="S::cdilli@syr.edu::7b669134-e7f9-47b1-949a-38333e82855f" providerId="AD" clId="Web-{1EA123A3-D63C-4D0C-B9C9-B58FE35CDAA8}" dt="2021-12-04T21:04:04.592" v="481"/>
          <ac:spMkLst>
            <pc:docMk/>
            <pc:sldMk cId="3406200332" sldId="266"/>
            <ac:spMk id="20" creationId="{95635077-9890-4CC8-9792-28743EBFE01D}"/>
          </ac:spMkLst>
        </pc:spChg>
        <pc:picChg chg="add mod ord">
          <ac:chgData name="Calla Dilli" userId="S::cdilli@syr.edu::7b669134-e7f9-47b1-949a-38333e82855f" providerId="AD" clId="Web-{1EA123A3-D63C-4D0C-B9C9-B58FE35CDAA8}" dt="2021-12-05T02:15:42.885" v="798" actId="1076"/>
          <ac:picMkLst>
            <pc:docMk/>
            <pc:sldMk cId="3406200332" sldId="266"/>
            <ac:picMk id="3" creationId="{484D7DE1-ACD7-44AA-A16A-C32078BD5DA6}"/>
          </ac:picMkLst>
        </pc:picChg>
        <pc:picChg chg="del">
          <ac:chgData name="Calla Dilli" userId="S::cdilli@syr.edu::7b669134-e7f9-47b1-949a-38333e82855f" providerId="AD" clId="Web-{1EA123A3-D63C-4D0C-B9C9-B58FE35CDAA8}" dt="2021-12-04T19:17:00.578" v="1"/>
          <ac:picMkLst>
            <pc:docMk/>
            <pc:sldMk cId="3406200332" sldId="266"/>
            <ac:picMk id="4" creationId="{25D30B93-23AC-4C69-94C6-456FE5E41566}"/>
          </ac:picMkLst>
        </pc:picChg>
        <pc:cxnChg chg="add">
          <ac:chgData name="Calla Dilli" userId="S::cdilli@syr.edu::7b669134-e7f9-47b1-949a-38333e82855f" providerId="AD" clId="Web-{1EA123A3-D63C-4D0C-B9C9-B58FE35CDAA8}" dt="2021-12-04T21:04:04.592" v="481"/>
          <ac:cxnSpMkLst>
            <pc:docMk/>
            <pc:sldMk cId="3406200332" sldId="266"/>
            <ac:cxnSpMk id="12" creationId="{43074C91-9045-414B-B5F9-567DAE3EED25}"/>
          </ac:cxnSpMkLst>
        </pc:cxnChg>
        <pc:cxnChg chg="add">
          <ac:chgData name="Calla Dilli" userId="S::cdilli@syr.edu::7b669134-e7f9-47b1-949a-38333e82855f" providerId="AD" clId="Web-{1EA123A3-D63C-4D0C-B9C9-B58FE35CDAA8}" dt="2021-12-04T21:04:04.592" v="481"/>
          <ac:cxnSpMkLst>
            <pc:docMk/>
            <pc:sldMk cId="3406200332" sldId="266"/>
            <ac:cxnSpMk id="16" creationId="{F05BCF04-4702-43D0-BE8F-DBF6C2F65131}"/>
          </ac:cxnSpMkLst>
        </pc:cxnChg>
      </pc:sldChg>
      <pc:sldChg chg="addSp delSp modSp mod setBg modClrScheme delDesignElem chgLayout">
        <pc:chgData name="Calla Dilli" userId="S::cdilli@syr.edu::7b669134-e7f9-47b1-949a-38333e82855f" providerId="AD" clId="Web-{1EA123A3-D63C-4D0C-B9C9-B58FE35CDAA8}" dt="2021-12-04T21:04:23.468" v="483"/>
        <pc:sldMkLst>
          <pc:docMk/>
          <pc:sldMk cId="2706803003" sldId="267"/>
        </pc:sldMkLst>
        <pc:spChg chg="mod ord">
          <ac:chgData name="Calla Dilli" userId="S::cdilli@syr.edu::7b669134-e7f9-47b1-949a-38333e82855f" providerId="AD" clId="Web-{1EA123A3-D63C-4D0C-B9C9-B58FE35CDAA8}" dt="2021-12-04T21:04:23.468" v="483"/>
          <ac:spMkLst>
            <pc:docMk/>
            <pc:sldMk cId="2706803003" sldId="267"/>
            <ac:spMk id="2" creationId="{DEF30E90-E7E2-4586-AFDD-D7FF02E5640A}"/>
          </ac:spMkLst>
        </pc:spChg>
        <pc:spChg chg="mod ord">
          <ac:chgData name="Calla Dilli" userId="S::cdilli@syr.edu::7b669134-e7f9-47b1-949a-38333e82855f" providerId="AD" clId="Web-{1EA123A3-D63C-4D0C-B9C9-B58FE35CDAA8}" dt="2021-12-04T21:04:23.468" v="483"/>
          <ac:spMkLst>
            <pc:docMk/>
            <pc:sldMk cId="2706803003" sldId="267"/>
            <ac:spMk id="3" creationId="{7F2DF57C-B518-4456-833C-459C2BDF4494}"/>
          </ac:spMkLst>
        </pc:spChg>
        <pc:spChg chg="add">
          <ac:chgData name="Calla Dilli" userId="S::cdilli@syr.edu::7b669134-e7f9-47b1-949a-38333e82855f" providerId="AD" clId="Web-{1EA123A3-D63C-4D0C-B9C9-B58FE35CDAA8}" dt="2021-12-04T21:04:23.468" v="483"/>
          <ac:spMkLst>
            <pc:docMk/>
            <pc:sldMk cId="2706803003" sldId="267"/>
            <ac:spMk id="5" creationId="{3741B58E-3B65-4A01-A276-975AB2CF8A08}"/>
          </ac:spMkLst>
        </pc:spChg>
        <pc:spChg chg="add">
          <ac:chgData name="Calla Dilli" userId="S::cdilli@syr.edu::7b669134-e7f9-47b1-949a-38333e82855f" providerId="AD" clId="Web-{1EA123A3-D63C-4D0C-B9C9-B58FE35CDAA8}" dt="2021-12-04T21:04:23.468" v="483"/>
          <ac:spMkLst>
            <pc:docMk/>
            <pc:sldMk cId="2706803003" sldId="267"/>
            <ac:spMk id="6" creationId="{7AAC67C3-831B-4AB1-A259-DFB839CAFAFC}"/>
          </ac:spMkLst>
        </pc:spChg>
        <pc:spChg chg="add">
          <ac:chgData name="Calla Dilli" userId="S::cdilli@syr.edu::7b669134-e7f9-47b1-949a-38333e82855f" providerId="AD" clId="Web-{1EA123A3-D63C-4D0C-B9C9-B58FE35CDAA8}" dt="2021-12-04T21:04:23.468" v="483"/>
          <ac:spMkLst>
            <pc:docMk/>
            <pc:sldMk cId="2706803003" sldId="267"/>
            <ac:spMk id="7" creationId="{054B3F04-9EAC-45C0-B3CE-0387EEA10A0C}"/>
          </ac:spMkLst>
        </pc:spChg>
        <pc:spChg chg="del">
          <ac:chgData name="Calla Dilli" userId="S::cdilli@syr.edu::7b669134-e7f9-47b1-949a-38333e82855f" providerId="AD" clId="Web-{1EA123A3-D63C-4D0C-B9C9-B58FE35CDAA8}" dt="2021-12-04T20:57:33.738" v="405"/>
          <ac:spMkLst>
            <pc:docMk/>
            <pc:sldMk cId="2706803003" sldId="267"/>
            <ac:spMk id="8" creationId="{C8643778-7F6C-4E8D-84D1-D5CDB9928191}"/>
          </ac:spMkLst>
        </pc:spChg>
        <pc:spChg chg="del">
          <ac:chgData name="Calla Dilli" userId="S::cdilli@syr.edu::7b669134-e7f9-47b1-949a-38333e82855f" providerId="AD" clId="Web-{1EA123A3-D63C-4D0C-B9C9-B58FE35CDAA8}" dt="2021-12-04T20:57:33.738" v="405"/>
          <ac:spMkLst>
            <pc:docMk/>
            <pc:sldMk cId="2706803003" sldId="267"/>
            <ac:spMk id="10" creationId="{1D22F88D-6907-48AF-B024-346E855E0D96}"/>
          </ac:spMkLst>
        </pc:spChg>
        <pc:grpChg chg="del">
          <ac:chgData name="Calla Dilli" userId="S::cdilli@syr.edu::7b669134-e7f9-47b1-949a-38333e82855f" providerId="AD" clId="Web-{1EA123A3-D63C-4D0C-B9C9-B58FE35CDAA8}" dt="2021-12-04T20:57:33.738" v="405"/>
          <ac:grpSpMkLst>
            <pc:docMk/>
            <pc:sldMk cId="2706803003" sldId="267"/>
            <ac:grpSpMk id="12" creationId="{F3842748-48B5-4DD0-A06A-A31C74024A99}"/>
          </ac:grpSpMkLst>
        </pc:grpChg>
      </pc:sldChg>
      <pc:sldChg chg="addSp delSp modSp mod ord modClrScheme chgLayout modNotes">
        <pc:chgData name="Calla Dilli" userId="S::cdilli@syr.edu::7b669134-e7f9-47b1-949a-38333e82855f" providerId="AD" clId="Web-{1EA123A3-D63C-4D0C-B9C9-B58FE35CDAA8}" dt="2021-12-05T04:07:57.935" v="1074"/>
        <pc:sldMkLst>
          <pc:docMk/>
          <pc:sldMk cId="250414861" sldId="268"/>
        </pc:sldMkLst>
        <pc:spChg chg="mod ord">
          <ac:chgData name="Calla Dilli" userId="S::cdilli@syr.edu::7b669134-e7f9-47b1-949a-38333e82855f" providerId="AD" clId="Web-{1EA123A3-D63C-4D0C-B9C9-B58FE35CDAA8}" dt="2021-12-05T02:31:40.349" v="920" actId="20577"/>
          <ac:spMkLst>
            <pc:docMk/>
            <pc:sldMk cId="250414861" sldId="268"/>
            <ac:spMk id="2" creationId="{3B1C6330-D34A-4344-96A1-460E2F7549AB}"/>
          </ac:spMkLst>
        </pc:spChg>
        <pc:spChg chg="add del mod">
          <ac:chgData name="Calla Dilli" userId="S::cdilli@syr.edu::7b669134-e7f9-47b1-949a-38333e82855f" providerId="AD" clId="Web-{1EA123A3-D63C-4D0C-B9C9-B58FE35CDAA8}" dt="2021-12-04T20:12:34.879" v="155"/>
          <ac:spMkLst>
            <pc:docMk/>
            <pc:sldMk cId="250414861" sldId="268"/>
            <ac:spMk id="5" creationId="{E5FD4286-AE07-4870-AFBD-6DFCFF0ADA05}"/>
          </ac:spMkLst>
        </pc:spChg>
        <pc:picChg chg="del mod">
          <ac:chgData name="Calla Dilli" userId="S::cdilli@syr.edu::7b669134-e7f9-47b1-949a-38333e82855f" providerId="AD" clId="Web-{1EA123A3-D63C-4D0C-B9C9-B58FE35CDAA8}" dt="2021-12-04T20:12:20.269" v="154"/>
          <ac:picMkLst>
            <pc:docMk/>
            <pc:sldMk cId="250414861" sldId="268"/>
            <ac:picMk id="4" creationId="{303DB25E-FE78-4676-B341-C1CDA8862DAA}"/>
          </ac:picMkLst>
        </pc:picChg>
        <pc:picChg chg="add mod ord">
          <ac:chgData name="Calla Dilli" userId="S::cdilli@syr.edu::7b669134-e7f9-47b1-949a-38333e82855f" providerId="AD" clId="Web-{1EA123A3-D63C-4D0C-B9C9-B58FE35CDAA8}" dt="2021-12-05T02:31:17.255" v="905" actId="1076"/>
          <ac:picMkLst>
            <pc:docMk/>
            <pc:sldMk cId="250414861" sldId="268"/>
            <ac:picMk id="6" creationId="{4FAAA026-8060-4735-A35F-3044D84781CF}"/>
          </ac:picMkLst>
        </pc:picChg>
      </pc:sldChg>
      <pc:sldChg chg="modSp del mod modClrScheme chgLayout">
        <pc:chgData name="Calla Dilli" userId="S::cdilli@syr.edu::7b669134-e7f9-47b1-949a-38333e82855f" providerId="AD" clId="Web-{1EA123A3-D63C-4D0C-B9C9-B58FE35CDAA8}" dt="2021-12-04T21:20:17.712" v="694"/>
        <pc:sldMkLst>
          <pc:docMk/>
          <pc:sldMk cId="2837083250" sldId="269"/>
        </pc:sldMkLst>
        <pc:spChg chg="mod ord">
          <ac:chgData name="Calla Dilli" userId="S::cdilli@syr.edu::7b669134-e7f9-47b1-949a-38333e82855f" providerId="AD" clId="Web-{1EA123A3-D63C-4D0C-B9C9-B58FE35CDAA8}" dt="2021-12-04T20:59:07.338" v="412"/>
          <ac:spMkLst>
            <pc:docMk/>
            <pc:sldMk cId="2837083250" sldId="269"/>
            <ac:spMk id="2" creationId="{C8B1BE09-415F-4720-BF6B-4642CEE52423}"/>
          </ac:spMkLst>
        </pc:spChg>
        <pc:spChg chg="mod ord">
          <ac:chgData name="Calla Dilli" userId="S::cdilli@syr.edu::7b669134-e7f9-47b1-949a-38333e82855f" providerId="AD" clId="Web-{1EA123A3-D63C-4D0C-B9C9-B58FE35CDAA8}" dt="2021-12-04T20:59:07.338" v="412"/>
          <ac:spMkLst>
            <pc:docMk/>
            <pc:sldMk cId="2837083250" sldId="269"/>
            <ac:spMk id="3" creationId="{4A5835BB-2196-40AC-818C-C6C7BBE78979}"/>
          </ac:spMkLst>
        </pc:spChg>
      </pc:sldChg>
      <pc:sldChg chg="addSp delSp modSp new mod ord modClrScheme chgLayout modNotes">
        <pc:chgData name="Calla Dilli" userId="S::cdilli@syr.edu::7b669134-e7f9-47b1-949a-38333e82855f" providerId="AD" clId="Web-{1EA123A3-D63C-4D0C-B9C9-B58FE35CDAA8}" dt="2021-12-05T04:02:10.404" v="1071"/>
        <pc:sldMkLst>
          <pc:docMk/>
          <pc:sldMk cId="3115710048" sldId="270"/>
        </pc:sldMkLst>
        <pc:spChg chg="mod ord">
          <ac:chgData name="Calla Dilli" userId="S::cdilli@syr.edu::7b669134-e7f9-47b1-949a-38333e82855f" providerId="AD" clId="Web-{1EA123A3-D63C-4D0C-B9C9-B58FE35CDAA8}" dt="2021-12-05T03:55:12.255" v="994" actId="20577"/>
          <ac:spMkLst>
            <pc:docMk/>
            <pc:sldMk cId="3115710048" sldId="270"/>
            <ac:spMk id="2" creationId="{472BAD4C-F928-47DA-88D9-197096BFD3FE}"/>
          </ac:spMkLst>
        </pc:spChg>
        <pc:spChg chg="add del mod">
          <ac:chgData name="Calla Dilli" userId="S::cdilli@syr.edu::7b669134-e7f9-47b1-949a-38333e82855f" providerId="AD" clId="Web-{1EA123A3-D63C-4D0C-B9C9-B58FE35CDAA8}" dt="2021-12-04T21:13:48.099" v="663"/>
          <ac:spMkLst>
            <pc:docMk/>
            <pc:sldMk cId="3115710048" sldId="270"/>
            <ac:spMk id="3" creationId="{BDA5F986-661E-4EEB-A20A-FF39B603D303}"/>
          </ac:spMkLst>
        </pc:spChg>
        <pc:spChg chg="del">
          <ac:chgData name="Calla Dilli" userId="S::cdilli@syr.edu::7b669134-e7f9-47b1-949a-38333e82855f" providerId="AD" clId="Web-{1EA123A3-D63C-4D0C-B9C9-B58FE35CDAA8}" dt="2021-12-04T20:05:24.368" v="127"/>
          <ac:spMkLst>
            <pc:docMk/>
            <pc:sldMk cId="3115710048" sldId="270"/>
            <ac:spMk id="3" creationId="{D66DE40F-F461-4912-927C-209A7C36AACD}"/>
          </ac:spMkLst>
        </pc:spChg>
        <pc:picChg chg="add mod ord">
          <ac:chgData name="Calla Dilli" userId="S::cdilli@syr.edu::7b669134-e7f9-47b1-949a-38333e82855f" providerId="AD" clId="Web-{1EA123A3-D63C-4D0C-B9C9-B58FE35CDAA8}" dt="2021-12-05T03:55:06.099" v="992" actId="1076"/>
          <ac:picMkLst>
            <pc:docMk/>
            <pc:sldMk cId="3115710048" sldId="270"/>
            <ac:picMk id="4" creationId="{0B9A4E5D-6492-4F49-8B03-00FC899D713C}"/>
          </ac:picMkLst>
        </pc:picChg>
      </pc:sldChg>
      <pc:sldChg chg="addSp delSp modSp new mod setBg modNotes">
        <pc:chgData name="Calla Dilli" userId="S::cdilli@syr.edu::7b669134-e7f9-47b1-949a-38333e82855f" providerId="AD" clId="Web-{1EA123A3-D63C-4D0C-B9C9-B58FE35CDAA8}" dt="2021-12-05T03:49:26.190" v="990" actId="20577"/>
        <pc:sldMkLst>
          <pc:docMk/>
          <pc:sldMk cId="2495935939" sldId="271"/>
        </pc:sldMkLst>
        <pc:spChg chg="del mod">
          <ac:chgData name="Calla Dilli" userId="S::cdilli@syr.edu::7b669134-e7f9-47b1-949a-38333e82855f" providerId="AD" clId="Web-{1EA123A3-D63C-4D0C-B9C9-B58FE35CDAA8}" dt="2021-12-05T03:28:25.493" v="946"/>
          <ac:spMkLst>
            <pc:docMk/>
            <pc:sldMk cId="2495935939" sldId="271"/>
            <ac:spMk id="2" creationId="{B029F8DD-1316-490B-8D93-687EDA5AE311}"/>
          </ac:spMkLst>
        </pc:spChg>
        <pc:spChg chg="del">
          <ac:chgData name="Calla Dilli" userId="S::cdilli@syr.edu::7b669134-e7f9-47b1-949a-38333e82855f" providerId="AD" clId="Web-{1EA123A3-D63C-4D0C-B9C9-B58FE35CDAA8}" dt="2021-12-05T03:25:13.783" v="934"/>
          <ac:spMkLst>
            <pc:docMk/>
            <pc:sldMk cId="2495935939" sldId="271"/>
            <ac:spMk id="3" creationId="{F1BA8E38-6ECB-4670-A035-54EBA47183F8}"/>
          </ac:spMkLst>
        </pc:spChg>
        <pc:spChg chg="add mod">
          <ac:chgData name="Calla Dilli" userId="S::cdilli@syr.edu::7b669134-e7f9-47b1-949a-38333e82855f" providerId="AD" clId="Web-{1EA123A3-D63C-4D0C-B9C9-B58FE35CDAA8}" dt="2021-12-05T03:49:26.190" v="990" actId="20577"/>
          <ac:spMkLst>
            <pc:docMk/>
            <pc:sldMk cId="2495935939" sldId="271"/>
            <ac:spMk id="8" creationId="{709B79F7-F825-41DC-AA27-38598E7ECD0B}"/>
          </ac:spMkLst>
        </pc:spChg>
        <pc:spChg chg="add">
          <ac:chgData name="Calla Dilli" userId="S::cdilli@syr.edu::7b669134-e7f9-47b1-949a-38333e82855f" providerId="AD" clId="Web-{1EA123A3-D63C-4D0C-B9C9-B58FE35CDAA8}" dt="2021-12-05T03:25:49.191" v="939"/>
          <ac:spMkLst>
            <pc:docMk/>
            <pc:sldMk cId="2495935939" sldId="271"/>
            <ac:spMk id="11" creationId="{F64BBAA4-C62B-4146-B49F-FE4CC4655EE0}"/>
          </ac:spMkLst>
        </pc:spChg>
        <pc:spChg chg="add">
          <ac:chgData name="Calla Dilli" userId="S::cdilli@syr.edu::7b669134-e7f9-47b1-949a-38333e82855f" providerId="AD" clId="Web-{1EA123A3-D63C-4D0C-B9C9-B58FE35CDAA8}" dt="2021-12-05T03:25:49.191" v="939"/>
          <ac:spMkLst>
            <pc:docMk/>
            <pc:sldMk cId="2495935939" sldId="271"/>
            <ac:spMk id="13" creationId="{77C34054-98F8-4229-885E-04C525969C5E}"/>
          </ac:spMkLst>
        </pc:spChg>
        <pc:spChg chg="add">
          <ac:chgData name="Calla Dilli" userId="S::cdilli@syr.edu::7b669134-e7f9-47b1-949a-38333e82855f" providerId="AD" clId="Web-{1EA123A3-D63C-4D0C-B9C9-B58FE35CDAA8}" dt="2021-12-05T03:25:49.191" v="939"/>
          <ac:spMkLst>
            <pc:docMk/>
            <pc:sldMk cId="2495935939" sldId="271"/>
            <ac:spMk id="15" creationId="{22AAB964-B835-4B93-A1F3-4A30D1F38589}"/>
          </ac:spMkLst>
        </pc:spChg>
        <pc:picChg chg="add mod ord">
          <ac:chgData name="Calla Dilli" userId="S::cdilli@syr.edu::7b669134-e7f9-47b1-949a-38333e82855f" providerId="AD" clId="Web-{1EA123A3-D63C-4D0C-B9C9-B58FE35CDAA8}" dt="2021-12-05T03:48:46.860" v="980" actId="1076"/>
          <ac:picMkLst>
            <pc:docMk/>
            <pc:sldMk cId="2495935939" sldId="271"/>
            <ac:picMk id="4" creationId="{627ECEF4-CA28-4569-AD0A-682DBF8B7977}"/>
          </ac:picMkLst>
        </pc:picChg>
      </pc:sldChg>
      <pc:sldChg chg="addSp delSp modSp new addCm modCm modNotes">
        <pc:chgData name="Calla Dilli" userId="S::cdilli@syr.edu::7b669134-e7f9-47b1-949a-38333e82855f" providerId="AD" clId="Web-{1EA123A3-D63C-4D0C-B9C9-B58FE35CDAA8}" dt="2021-12-05T03:48:40.516" v="978"/>
        <pc:sldMkLst>
          <pc:docMk/>
          <pc:sldMk cId="3830722056" sldId="272"/>
        </pc:sldMkLst>
        <pc:spChg chg="del">
          <ac:chgData name="Calla Dilli" userId="S::cdilli@syr.edu::7b669134-e7f9-47b1-949a-38333e82855f" providerId="AD" clId="Web-{1EA123A3-D63C-4D0C-B9C9-B58FE35CDAA8}" dt="2021-12-05T03:45:03.759" v="968"/>
          <ac:spMkLst>
            <pc:docMk/>
            <pc:sldMk cId="3830722056" sldId="272"/>
            <ac:spMk id="3" creationId="{28850F52-82D4-4928-B186-70B426AC8F6A}"/>
          </ac:spMkLst>
        </pc:spChg>
        <pc:picChg chg="add mod ord">
          <ac:chgData name="Calla Dilli" userId="S::cdilli@syr.edu::7b669134-e7f9-47b1-949a-38333e82855f" providerId="AD" clId="Web-{1EA123A3-D63C-4D0C-B9C9-B58FE35CDAA8}" dt="2021-12-05T03:45:10.728" v="971" actId="1076"/>
          <ac:picMkLst>
            <pc:docMk/>
            <pc:sldMk cId="3830722056" sldId="272"/>
            <ac:picMk id="4" creationId="{A7550F51-5F64-424F-9351-F4B8E763D907}"/>
          </ac:picMkLst>
        </pc:picChg>
      </pc:sldChg>
      <pc:sldChg chg="modSp new ord">
        <pc:chgData name="Calla Dilli" userId="S::cdilli@syr.edu::7b669134-e7f9-47b1-949a-38333e82855f" providerId="AD" clId="Web-{1EA123A3-D63C-4D0C-B9C9-B58FE35CDAA8}" dt="2021-12-05T04:02:02.606" v="1070" actId="20577"/>
        <pc:sldMkLst>
          <pc:docMk/>
          <pc:sldMk cId="1757380546" sldId="273"/>
        </pc:sldMkLst>
        <pc:spChg chg="mod">
          <ac:chgData name="Calla Dilli" userId="S::cdilli@syr.edu::7b669134-e7f9-47b1-949a-38333e82855f" providerId="AD" clId="Web-{1EA123A3-D63C-4D0C-B9C9-B58FE35CDAA8}" dt="2021-12-05T04:02:02.606" v="1070" actId="20577"/>
          <ac:spMkLst>
            <pc:docMk/>
            <pc:sldMk cId="1757380546" sldId="273"/>
            <ac:spMk id="3" creationId="{7E74D234-47DC-439B-8053-E47A3C8E756F}"/>
          </ac:spMkLst>
        </pc:spChg>
      </pc:sldChg>
      <pc:sldMasterChg chg="del delSldLayout">
        <pc:chgData name="Calla Dilli" userId="S::cdilli@syr.edu::7b669134-e7f9-47b1-949a-38333e82855f" providerId="AD" clId="Web-{1EA123A3-D63C-4D0C-B9C9-B58FE35CDAA8}" dt="2021-12-04T20:57:33.738" v="405"/>
        <pc:sldMasterMkLst>
          <pc:docMk/>
          <pc:sldMasterMk cId="3040642641" sldId="2147483678"/>
        </pc:sldMasterMkLst>
        <pc:sldLayoutChg chg="del">
          <pc:chgData name="Calla Dilli" userId="S::cdilli@syr.edu::7b669134-e7f9-47b1-949a-38333e82855f" providerId="AD" clId="Web-{1EA123A3-D63C-4D0C-B9C9-B58FE35CDAA8}" dt="2021-12-04T20:57:33.738" v="405"/>
          <pc:sldLayoutMkLst>
            <pc:docMk/>
            <pc:sldMasterMk cId="3040642641" sldId="2147483678"/>
            <pc:sldLayoutMk cId="3864525256" sldId="2147483679"/>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1698026783" sldId="2147483680"/>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730128644" sldId="2147483681"/>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2508965421" sldId="2147483682"/>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2030325914" sldId="2147483683"/>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1032963924" sldId="2147483684"/>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321247456" sldId="2147483685"/>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411202236" sldId="2147483686"/>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1697377447" sldId="2147483687"/>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2416568546" sldId="2147483688"/>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3991666068" sldId="2147483689"/>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1468452226" sldId="2147483690"/>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3529164953" sldId="2147483691"/>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1251725949" sldId="2147483692"/>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695593355" sldId="2147483693"/>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791690419" sldId="2147483694"/>
          </pc:sldLayoutMkLst>
        </pc:sldLayoutChg>
        <pc:sldLayoutChg chg="del">
          <pc:chgData name="Calla Dilli" userId="S::cdilli@syr.edu::7b669134-e7f9-47b1-949a-38333e82855f" providerId="AD" clId="Web-{1EA123A3-D63C-4D0C-B9C9-B58FE35CDAA8}" dt="2021-12-04T20:57:33.738" v="405"/>
          <pc:sldLayoutMkLst>
            <pc:docMk/>
            <pc:sldMasterMk cId="3040642641" sldId="2147483678"/>
            <pc:sldLayoutMk cId="3170240172" sldId="2147483695"/>
          </pc:sldLayoutMkLst>
        </pc:sldLayoutChg>
      </pc:sldMasterChg>
      <pc:sldMasterChg chg="add del addSldLayout delSldLayout modSldLayout">
        <pc:chgData name="Calla Dilli" userId="S::cdilli@syr.edu::7b669134-e7f9-47b1-949a-38333e82855f" providerId="AD" clId="Web-{1EA123A3-D63C-4D0C-B9C9-B58FE35CDAA8}" dt="2021-12-04T20:57:50.177" v="406"/>
        <pc:sldMasterMkLst>
          <pc:docMk/>
          <pc:sldMasterMk cId="4072766087" sldId="2147483696"/>
        </pc:sldMasterMkLst>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1858711723" sldId="2147483697"/>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3180547828" sldId="2147483698"/>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266497186" sldId="2147483699"/>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2314676045" sldId="2147483700"/>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644170674" sldId="2147483701"/>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172569594" sldId="2147483702"/>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152489193" sldId="2147483703"/>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3120725586" sldId="2147483704"/>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3977385358" sldId="2147483705"/>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365389753" sldId="2147483706"/>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673153439" sldId="2147483707"/>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1130791624" sldId="2147483708"/>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3893719383" sldId="2147483709"/>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4081399995" sldId="2147483710"/>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3645709493" sldId="2147483711"/>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2708744111" sldId="2147483712"/>
          </pc:sldLayoutMkLst>
        </pc:sldLayoutChg>
        <pc:sldLayoutChg chg="add del mod replId">
          <pc:chgData name="Calla Dilli" userId="S::cdilli@syr.edu::7b669134-e7f9-47b1-949a-38333e82855f" providerId="AD" clId="Web-{1EA123A3-D63C-4D0C-B9C9-B58FE35CDAA8}" dt="2021-12-04T20:57:50.177" v="406"/>
          <pc:sldLayoutMkLst>
            <pc:docMk/>
            <pc:sldMasterMk cId="4072766087" sldId="2147483696"/>
            <pc:sldLayoutMk cId="3458380394" sldId="2147483713"/>
          </pc:sldLayoutMkLst>
        </pc:sldLayoutChg>
      </pc:sldMasterChg>
      <pc:sldMasterChg chg="add del addSldLayout delSldLayout modSldLayout">
        <pc:chgData name="Calla Dilli" userId="S::cdilli@syr.edu::7b669134-e7f9-47b1-949a-38333e82855f" providerId="AD" clId="Web-{1EA123A3-D63C-4D0C-B9C9-B58FE35CDAA8}" dt="2021-12-04T20:58:15.710" v="407"/>
        <pc:sldMasterMkLst>
          <pc:docMk/>
          <pc:sldMasterMk cId="4072871916" sldId="2147483714"/>
        </pc:sldMasterMkLst>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2910251713" sldId="2147483715"/>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548079694" sldId="2147483716"/>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928783930" sldId="2147483717"/>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1923605711" sldId="2147483718"/>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3704569590" sldId="2147483719"/>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135024369" sldId="2147483720"/>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4017342288" sldId="2147483721"/>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3966447092" sldId="2147483722"/>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3820891671" sldId="2147483723"/>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2860262401" sldId="2147483724"/>
          </pc:sldLayoutMkLst>
        </pc:sldLayoutChg>
        <pc:sldLayoutChg chg="add del mod replId">
          <pc:chgData name="Calla Dilli" userId="S::cdilli@syr.edu::7b669134-e7f9-47b1-949a-38333e82855f" providerId="AD" clId="Web-{1EA123A3-D63C-4D0C-B9C9-B58FE35CDAA8}" dt="2021-12-04T20:58:15.710" v="407"/>
          <pc:sldLayoutMkLst>
            <pc:docMk/>
            <pc:sldMasterMk cId="4072871916" sldId="2147483714"/>
            <pc:sldLayoutMk cId="2949490931" sldId="2147483725"/>
          </pc:sldLayoutMkLst>
        </pc:sldLayoutChg>
      </pc:sldMasterChg>
      <pc:sldMasterChg chg="add del addSldLayout delSldLayout modSldLayout">
        <pc:chgData name="Calla Dilli" userId="S::cdilli@syr.edu::7b669134-e7f9-47b1-949a-38333e82855f" providerId="AD" clId="Web-{1EA123A3-D63C-4D0C-B9C9-B58FE35CDAA8}" dt="2021-12-04T20:58:51.696" v="410"/>
        <pc:sldMasterMkLst>
          <pc:docMk/>
          <pc:sldMasterMk cId="3100379008" sldId="2147483726"/>
        </pc:sldMasterMkLst>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3702570016" sldId="2147483727"/>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937413031" sldId="2147483728"/>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4289813708" sldId="2147483729"/>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1559652806" sldId="2147483730"/>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3155896454" sldId="2147483731"/>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3776495739" sldId="2147483732"/>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1054461249" sldId="2147483733"/>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50606763" sldId="2147483734"/>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3673902945" sldId="2147483735"/>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2501124332" sldId="2147483736"/>
          </pc:sldLayoutMkLst>
        </pc:sldLayoutChg>
        <pc:sldLayoutChg chg="add del mod replId">
          <pc:chgData name="Calla Dilli" userId="S::cdilli@syr.edu::7b669134-e7f9-47b1-949a-38333e82855f" providerId="AD" clId="Web-{1EA123A3-D63C-4D0C-B9C9-B58FE35CDAA8}" dt="2021-12-04T20:58:51.696" v="410"/>
          <pc:sldLayoutMkLst>
            <pc:docMk/>
            <pc:sldMasterMk cId="3100379008" sldId="2147483726"/>
            <pc:sldLayoutMk cId="3331300511" sldId="2147483737"/>
          </pc:sldLayoutMkLst>
        </pc:sldLayoutChg>
      </pc:sldMasterChg>
      <pc:sldMasterChg chg="add del addSldLayout delSldLayout modSldLayout">
        <pc:chgData name="Calla Dilli" userId="S::cdilli@syr.edu::7b669134-e7f9-47b1-949a-38333e82855f" providerId="AD" clId="Web-{1EA123A3-D63C-4D0C-B9C9-B58FE35CDAA8}" dt="2021-12-04T20:58:59.884" v="411"/>
        <pc:sldMasterMkLst>
          <pc:docMk/>
          <pc:sldMasterMk cId="470495503" sldId="2147483738"/>
        </pc:sldMasterMkLst>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3313013095" sldId="2147483739"/>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3838322976" sldId="2147483740"/>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862715368" sldId="2147483741"/>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3609165562" sldId="2147483742"/>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1317647346" sldId="2147483743"/>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1101979914" sldId="2147483744"/>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1202362333" sldId="2147483745"/>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2453945792" sldId="2147483746"/>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504095267" sldId="2147483747"/>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2430715543" sldId="2147483748"/>
          </pc:sldLayoutMkLst>
        </pc:sldLayoutChg>
        <pc:sldLayoutChg chg="add del mod replId">
          <pc:chgData name="Calla Dilli" userId="S::cdilli@syr.edu::7b669134-e7f9-47b1-949a-38333e82855f" providerId="AD" clId="Web-{1EA123A3-D63C-4D0C-B9C9-B58FE35CDAA8}" dt="2021-12-04T20:58:59.884" v="411"/>
          <pc:sldLayoutMkLst>
            <pc:docMk/>
            <pc:sldMasterMk cId="470495503" sldId="2147483738"/>
            <pc:sldLayoutMk cId="2942745771" sldId="2147483749"/>
          </pc:sldLayoutMkLst>
        </pc:sldLayoutChg>
      </pc:sldMasterChg>
      <pc:sldMasterChg chg="add del addSldLayout delSldLayout modSldLayout">
        <pc:chgData name="Calla Dilli" userId="S::cdilli@syr.edu::7b669134-e7f9-47b1-949a-38333e82855f" providerId="AD" clId="Web-{1EA123A3-D63C-4D0C-B9C9-B58FE35CDAA8}" dt="2021-12-04T20:59:07.338" v="412"/>
        <pc:sldMasterMkLst>
          <pc:docMk/>
          <pc:sldMasterMk cId="1528030743" sldId="2147483750"/>
        </pc:sldMasterMkLst>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1831172953" sldId="2147483751"/>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3950400300" sldId="2147483752"/>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1056489398" sldId="2147483753"/>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2780378379" sldId="2147483754"/>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2406612179" sldId="2147483755"/>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2712471527" sldId="2147483756"/>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4075701745" sldId="2147483757"/>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1929805371" sldId="2147483758"/>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2635032936" sldId="2147483759"/>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813212552" sldId="2147483760"/>
          </pc:sldLayoutMkLst>
        </pc:sldLayoutChg>
        <pc:sldLayoutChg chg="add del mod replId">
          <pc:chgData name="Calla Dilli" userId="S::cdilli@syr.edu::7b669134-e7f9-47b1-949a-38333e82855f" providerId="AD" clId="Web-{1EA123A3-D63C-4D0C-B9C9-B58FE35CDAA8}" dt="2021-12-04T20:59:07.338" v="412"/>
          <pc:sldLayoutMkLst>
            <pc:docMk/>
            <pc:sldMasterMk cId="1528030743" sldId="2147483750"/>
            <pc:sldLayoutMk cId="507458878" sldId="2147483761"/>
          </pc:sldLayoutMkLst>
        </pc:sldLayoutChg>
      </pc:sldMasterChg>
      <pc:sldMasterChg chg="add addSldLayout modSldLayout">
        <pc:chgData name="Calla Dilli" userId="S::cdilli@syr.edu::7b669134-e7f9-47b1-949a-38333e82855f" providerId="AD" clId="Web-{1EA123A3-D63C-4D0C-B9C9-B58FE35CDAA8}" dt="2021-12-04T20:59:07.338" v="412"/>
        <pc:sldMasterMkLst>
          <pc:docMk/>
          <pc:sldMasterMk cId="1926179422" sldId="2147483762"/>
        </pc:sldMasterMkLst>
        <pc:sldLayoutChg chg="add mod replId">
          <pc:chgData name="Calla Dilli" userId="S::cdilli@syr.edu::7b669134-e7f9-47b1-949a-38333e82855f" providerId="AD" clId="Web-{1EA123A3-D63C-4D0C-B9C9-B58FE35CDAA8}" dt="2021-12-04T20:59:07.338" v="412"/>
          <pc:sldLayoutMkLst>
            <pc:docMk/>
            <pc:sldMasterMk cId="1926179422" sldId="2147483762"/>
            <pc:sldLayoutMk cId="1041729911" sldId="2147483763"/>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1912419787" sldId="2147483764"/>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437420039" sldId="2147483765"/>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1646198447" sldId="2147483766"/>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1016250085" sldId="2147483767"/>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1556141271" sldId="2147483768"/>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3192400277" sldId="2147483769"/>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2591591943" sldId="2147483770"/>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753942058" sldId="2147483771"/>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2811276661" sldId="2147483772"/>
          </pc:sldLayoutMkLst>
        </pc:sldLayoutChg>
        <pc:sldLayoutChg chg="add mod replId">
          <pc:chgData name="Calla Dilli" userId="S::cdilli@syr.edu::7b669134-e7f9-47b1-949a-38333e82855f" providerId="AD" clId="Web-{1EA123A3-D63C-4D0C-B9C9-B58FE35CDAA8}" dt="2021-12-04T20:59:07.338" v="412"/>
          <pc:sldLayoutMkLst>
            <pc:docMk/>
            <pc:sldMasterMk cId="1926179422" sldId="2147483762"/>
            <pc:sldLayoutMk cId="2043104426" sldId="2147483773"/>
          </pc:sldLayoutMkLst>
        </pc:sldLayoutChg>
      </pc:sldMasterChg>
    </pc:docChg>
  </pc:docChgLst>
  <pc:docChgLst>
    <pc:chgData name="Calla Dilli" userId="S::cdilli@syr.edu::7b669134-e7f9-47b1-949a-38333e82855f" providerId="AD" clId="Web-{9CAF5492-DB91-4821-8E3C-12D41F8F8A04}"/>
    <pc:docChg chg="modSld sldOrd">
      <pc:chgData name="Calla Dilli" userId="S::cdilli@syr.edu::7b669134-e7f9-47b1-949a-38333e82855f" providerId="AD" clId="Web-{9CAF5492-DB91-4821-8E3C-12D41F8F8A04}" dt="2021-12-09T01:50:00.985" v="1"/>
      <pc:docMkLst>
        <pc:docMk/>
      </pc:docMkLst>
      <pc:sldChg chg="ord">
        <pc:chgData name="Calla Dilli" userId="S::cdilli@syr.edu::7b669134-e7f9-47b1-949a-38333e82855f" providerId="AD" clId="Web-{9CAF5492-DB91-4821-8E3C-12D41F8F8A04}" dt="2021-12-09T01:50:00.985" v="1"/>
        <pc:sldMkLst>
          <pc:docMk/>
          <pc:sldMk cId="250414861" sldId="268"/>
        </pc:sldMkLst>
      </pc:sldChg>
      <pc:sldChg chg="modSp">
        <pc:chgData name="Calla Dilli" userId="S::cdilli@syr.edu::7b669134-e7f9-47b1-949a-38333e82855f" providerId="AD" clId="Web-{9CAF5492-DB91-4821-8E3C-12D41F8F8A04}" dt="2021-12-09T01:35:44.886" v="0" actId="1076"/>
        <pc:sldMkLst>
          <pc:docMk/>
          <pc:sldMk cId="1612017619" sldId="278"/>
        </pc:sldMkLst>
        <pc:picChg chg="mod">
          <ac:chgData name="Calla Dilli" userId="S::cdilli@syr.edu::7b669134-e7f9-47b1-949a-38333e82855f" providerId="AD" clId="Web-{9CAF5492-DB91-4821-8E3C-12D41F8F8A04}" dt="2021-12-09T01:35:44.886" v="0" actId="1076"/>
          <ac:picMkLst>
            <pc:docMk/>
            <pc:sldMk cId="1612017619" sldId="278"/>
            <ac:picMk id="4" creationId="{8B3DB75F-FE6C-4037-96E5-D39F6794B904}"/>
          </ac:picMkLst>
        </pc:picChg>
      </pc:sldChg>
    </pc:docChg>
  </pc:docChgLst>
  <pc:docChgLst>
    <pc:chgData name="Calla Dilli" userId="S::cdilli@syr.edu::7b669134-e7f9-47b1-949a-38333e82855f" providerId="AD" clId="Web-{A5579500-B57A-4874-944B-BB43739409D8}"/>
    <pc:docChg chg="modSld sldOrd">
      <pc:chgData name="Calla Dilli" userId="S::cdilli@syr.edu::7b669134-e7f9-47b1-949a-38333e82855f" providerId="AD" clId="Web-{A5579500-B57A-4874-944B-BB43739409D8}" dt="2021-12-04T17:21:36.288" v="84" actId="1076"/>
      <pc:docMkLst>
        <pc:docMk/>
      </pc:docMkLst>
      <pc:sldChg chg="modSp ord">
        <pc:chgData name="Calla Dilli" userId="S::cdilli@syr.edu::7b669134-e7f9-47b1-949a-38333e82855f" providerId="AD" clId="Web-{A5579500-B57A-4874-944B-BB43739409D8}" dt="2021-12-04T17:13:05.696" v="27"/>
        <pc:sldMkLst>
          <pc:docMk/>
          <pc:sldMk cId="1668433240" sldId="263"/>
        </pc:sldMkLst>
        <pc:spChg chg="mod">
          <ac:chgData name="Calla Dilli" userId="S::cdilli@syr.edu::7b669134-e7f9-47b1-949a-38333e82855f" providerId="AD" clId="Web-{A5579500-B57A-4874-944B-BB43739409D8}" dt="2021-12-04T17:13:00.540" v="25" actId="20577"/>
          <ac:spMkLst>
            <pc:docMk/>
            <pc:sldMk cId="1668433240" sldId="263"/>
            <ac:spMk id="2" creationId="{5ACCCC13-7472-4F64-B5B3-602010B4A2EB}"/>
          </ac:spMkLst>
        </pc:spChg>
      </pc:sldChg>
      <pc:sldChg chg="addSp delSp modSp">
        <pc:chgData name="Calla Dilli" userId="S::cdilli@syr.edu::7b669134-e7f9-47b1-949a-38333e82855f" providerId="AD" clId="Web-{A5579500-B57A-4874-944B-BB43739409D8}" dt="2021-12-04T17:21:36.288" v="84" actId="1076"/>
        <pc:sldMkLst>
          <pc:docMk/>
          <pc:sldMk cId="2913836796" sldId="264"/>
        </pc:sldMkLst>
        <pc:spChg chg="mod">
          <ac:chgData name="Calla Dilli" userId="S::cdilli@syr.edu::7b669134-e7f9-47b1-949a-38333e82855f" providerId="AD" clId="Web-{A5579500-B57A-4874-944B-BB43739409D8}" dt="2021-12-04T17:13:33.760" v="32" actId="1076"/>
          <ac:spMkLst>
            <pc:docMk/>
            <pc:sldMk cId="2913836796" sldId="264"/>
            <ac:spMk id="2" creationId="{C27AE289-6E80-4B56-838C-3201F9BA2A2F}"/>
          </ac:spMkLst>
        </pc:spChg>
        <pc:spChg chg="del">
          <ac:chgData name="Calla Dilli" userId="S::cdilli@syr.edu::7b669134-e7f9-47b1-949a-38333e82855f" providerId="AD" clId="Web-{A5579500-B57A-4874-944B-BB43739409D8}" dt="2021-12-04T17:13:22.150" v="28"/>
          <ac:spMkLst>
            <pc:docMk/>
            <pc:sldMk cId="2913836796" sldId="264"/>
            <ac:spMk id="3" creationId="{F2FFCA92-2BE8-4835-AD91-13C52BA2A5AA}"/>
          </ac:spMkLst>
        </pc:spChg>
        <pc:picChg chg="add mod ord">
          <ac:chgData name="Calla Dilli" userId="S::cdilli@syr.edu::7b669134-e7f9-47b1-949a-38333e82855f" providerId="AD" clId="Web-{A5579500-B57A-4874-944B-BB43739409D8}" dt="2021-12-04T17:21:03.803" v="74" actId="1076"/>
          <ac:picMkLst>
            <pc:docMk/>
            <pc:sldMk cId="2913836796" sldId="264"/>
            <ac:picMk id="4" creationId="{E8089218-EB31-4D04-92B8-FF2A2C88871C}"/>
          </ac:picMkLst>
        </pc:picChg>
        <pc:picChg chg="add mod">
          <ac:chgData name="Calla Dilli" userId="S::cdilli@syr.edu::7b669134-e7f9-47b1-949a-38333e82855f" providerId="AD" clId="Web-{A5579500-B57A-4874-944B-BB43739409D8}" dt="2021-12-04T17:20:56.271" v="72" actId="1076"/>
          <ac:picMkLst>
            <pc:docMk/>
            <pc:sldMk cId="2913836796" sldId="264"/>
            <ac:picMk id="5" creationId="{E8170469-0F9C-4833-BA52-C3D9B3D98D6E}"/>
          </ac:picMkLst>
        </pc:picChg>
        <pc:picChg chg="add mod">
          <ac:chgData name="Calla Dilli" userId="S::cdilli@syr.edu::7b669134-e7f9-47b1-949a-38333e82855f" providerId="AD" clId="Web-{A5579500-B57A-4874-944B-BB43739409D8}" dt="2021-12-04T17:20:53.959" v="71" actId="1076"/>
          <ac:picMkLst>
            <pc:docMk/>
            <pc:sldMk cId="2913836796" sldId="264"/>
            <ac:picMk id="6" creationId="{B0D44294-AA40-43B0-B7CD-5697BB9D4869}"/>
          </ac:picMkLst>
        </pc:picChg>
        <pc:picChg chg="add mod">
          <ac:chgData name="Calla Dilli" userId="S::cdilli@syr.edu::7b669134-e7f9-47b1-949a-38333e82855f" providerId="AD" clId="Web-{A5579500-B57A-4874-944B-BB43739409D8}" dt="2021-12-04T17:20:58.537" v="73" actId="1076"/>
          <ac:picMkLst>
            <pc:docMk/>
            <pc:sldMk cId="2913836796" sldId="264"/>
            <ac:picMk id="7" creationId="{2D6B9AA8-81BE-46E3-86A4-3C146225E896}"/>
          </ac:picMkLst>
        </pc:picChg>
        <pc:picChg chg="add mod">
          <ac:chgData name="Calla Dilli" userId="S::cdilli@syr.edu::7b669134-e7f9-47b1-949a-38333e82855f" providerId="AD" clId="Web-{A5579500-B57A-4874-944B-BB43739409D8}" dt="2021-12-04T17:21:08.990" v="76" actId="1076"/>
          <ac:picMkLst>
            <pc:docMk/>
            <pc:sldMk cId="2913836796" sldId="264"/>
            <ac:picMk id="8" creationId="{7A25200F-AED8-4780-9AC1-31C355B4A4F8}"/>
          </ac:picMkLst>
        </pc:picChg>
        <pc:picChg chg="add mod">
          <ac:chgData name="Calla Dilli" userId="S::cdilli@syr.edu::7b669134-e7f9-47b1-949a-38333e82855f" providerId="AD" clId="Web-{A5579500-B57A-4874-944B-BB43739409D8}" dt="2021-12-04T17:21:10.287" v="77" actId="1076"/>
          <ac:picMkLst>
            <pc:docMk/>
            <pc:sldMk cId="2913836796" sldId="264"/>
            <ac:picMk id="9" creationId="{78E8D4AD-E016-4B9B-91BE-70180288F93E}"/>
          </ac:picMkLst>
        </pc:picChg>
        <pc:picChg chg="add mod">
          <ac:chgData name="Calla Dilli" userId="S::cdilli@syr.edu::7b669134-e7f9-47b1-949a-38333e82855f" providerId="AD" clId="Web-{A5579500-B57A-4874-944B-BB43739409D8}" dt="2021-12-04T17:21:34.429" v="83" actId="1076"/>
          <ac:picMkLst>
            <pc:docMk/>
            <pc:sldMk cId="2913836796" sldId="264"/>
            <ac:picMk id="10" creationId="{00D8B73F-0287-4C00-A4E8-4B2C2C9743F6}"/>
          </ac:picMkLst>
        </pc:picChg>
        <pc:picChg chg="add mod">
          <ac:chgData name="Calla Dilli" userId="S::cdilli@syr.edu::7b669134-e7f9-47b1-949a-38333e82855f" providerId="AD" clId="Web-{A5579500-B57A-4874-944B-BB43739409D8}" dt="2021-12-04T17:21:36.288" v="84" actId="1076"/>
          <ac:picMkLst>
            <pc:docMk/>
            <pc:sldMk cId="2913836796" sldId="264"/>
            <ac:picMk id="11" creationId="{25B4C302-BF0E-4F4F-8970-04B238BF1169}"/>
          </ac:picMkLst>
        </pc:picChg>
      </pc:sldChg>
    </pc:docChg>
  </pc:docChgLst>
  <pc:docChgLst>
    <pc:chgData name="Phong Ong" userId="S::pong01@syr.edu::3b370762-d37a-43df-8304-f9ccbfa4c662" providerId="AD" clId="Web-{7D56ED7D-175C-41A2-B47F-CC41986BE6B7}"/>
    <pc:docChg chg="modSld">
      <pc:chgData name="Phong Ong" userId="S::pong01@syr.edu::3b370762-d37a-43df-8304-f9ccbfa4c662" providerId="AD" clId="Web-{7D56ED7D-175C-41A2-B47F-CC41986BE6B7}" dt="2021-12-12T22:42:44.686" v="160" actId="20577"/>
      <pc:docMkLst>
        <pc:docMk/>
      </pc:docMkLst>
      <pc:sldChg chg="modSp">
        <pc:chgData name="Phong Ong" userId="S::pong01@syr.edu::3b370762-d37a-43df-8304-f9ccbfa4c662" providerId="AD" clId="Web-{7D56ED7D-175C-41A2-B47F-CC41986BE6B7}" dt="2021-12-12T22:42:44.686" v="160" actId="20577"/>
        <pc:sldMkLst>
          <pc:docMk/>
          <pc:sldMk cId="1757380546" sldId="273"/>
        </pc:sldMkLst>
        <pc:spChg chg="mod">
          <ac:chgData name="Phong Ong" userId="S::pong01@syr.edu::3b370762-d37a-43df-8304-f9ccbfa4c662" providerId="AD" clId="Web-{7D56ED7D-175C-41A2-B47F-CC41986BE6B7}" dt="2021-12-12T22:42:44.686" v="160" actId="20577"/>
          <ac:spMkLst>
            <pc:docMk/>
            <pc:sldMk cId="1757380546" sldId="273"/>
            <ac:spMk id="2" creationId="{85D3C95A-F2E0-48D1-B296-118070022C59}"/>
          </ac:spMkLst>
        </pc:spChg>
        <pc:spChg chg="mod">
          <ac:chgData name="Phong Ong" userId="S::pong01@syr.edu::3b370762-d37a-43df-8304-f9ccbfa4c662" providerId="AD" clId="Web-{7D56ED7D-175C-41A2-B47F-CC41986BE6B7}" dt="2021-12-12T22:42:01.280" v="156" actId="20577"/>
          <ac:spMkLst>
            <pc:docMk/>
            <pc:sldMk cId="1757380546" sldId="273"/>
            <ac:spMk id="4" creationId="{88C9F7B7-60C6-4248-AB6B-EC00BE5CCEA5}"/>
          </ac:spMkLst>
        </pc:spChg>
      </pc:sldChg>
    </pc:docChg>
  </pc:docChgLst>
  <pc:docChgLst>
    <pc:chgData name="Calla Dilli" userId="S::cdilli@syr.edu::7b669134-e7f9-47b1-949a-38333e82855f" providerId="AD" clId="Web-{81D52D54-D83B-43DD-BCC7-2B4AA229A78A}"/>
    <pc:docChg chg="modSld sldOrd">
      <pc:chgData name="Calla Dilli" userId="S::cdilli@syr.edu::7b669134-e7f9-47b1-949a-38333e82855f" providerId="AD" clId="Web-{81D52D54-D83B-43DD-BCC7-2B4AA229A78A}" dt="2021-12-09T02:26:03.787" v="59"/>
      <pc:docMkLst>
        <pc:docMk/>
      </pc:docMkLst>
      <pc:sldChg chg="modNotes">
        <pc:chgData name="Calla Dilli" userId="S::cdilli@syr.edu::7b669134-e7f9-47b1-949a-38333e82855f" providerId="AD" clId="Web-{81D52D54-D83B-43DD-BCC7-2B4AA229A78A}" dt="2021-12-09T02:18:17.623" v="54"/>
        <pc:sldMkLst>
          <pc:docMk/>
          <pc:sldMk cId="1632766980" sldId="262"/>
        </pc:sldMkLst>
      </pc:sldChg>
      <pc:sldChg chg="ord">
        <pc:chgData name="Calla Dilli" userId="S::cdilli@syr.edu::7b669134-e7f9-47b1-949a-38333e82855f" providerId="AD" clId="Web-{81D52D54-D83B-43DD-BCC7-2B4AA229A78A}" dt="2021-12-09T02:11:41.116" v="0"/>
        <pc:sldMkLst>
          <pc:docMk/>
          <pc:sldMk cId="2913836796" sldId="264"/>
        </pc:sldMkLst>
      </pc:sldChg>
      <pc:sldChg chg="delCm">
        <pc:chgData name="Calla Dilli" userId="S::cdilli@syr.edu::7b669134-e7f9-47b1-949a-38333e82855f" providerId="AD" clId="Web-{81D52D54-D83B-43DD-BCC7-2B4AA229A78A}" dt="2021-12-09T02:17:15.544" v="1"/>
        <pc:sldMkLst>
          <pc:docMk/>
          <pc:sldMk cId="1823405795" sldId="265"/>
        </pc:sldMkLst>
      </pc:sldChg>
      <pc:sldChg chg="modNotes">
        <pc:chgData name="Calla Dilli" userId="S::cdilli@syr.edu::7b669134-e7f9-47b1-949a-38333e82855f" providerId="AD" clId="Web-{81D52D54-D83B-43DD-BCC7-2B4AA229A78A}" dt="2021-12-09T02:26:03.787" v="59"/>
        <pc:sldMkLst>
          <pc:docMk/>
          <pc:sldMk cId="3830722056" sldId="272"/>
        </pc:sldMkLst>
      </pc:sldChg>
    </pc:docChg>
  </pc:docChgLst>
  <pc:docChgLst>
    <pc:chgData name="Calla Dilli" userId="S::cdilli@syr.edu::7b669134-e7f9-47b1-949a-38333e82855f" providerId="AD" clId="Web-{37A6DB3E-DE36-45F8-922B-5338AD114317}"/>
    <pc:docChg chg="modSld sldOrd">
      <pc:chgData name="Calla Dilli" userId="S::cdilli@syr.edu::7b669134-e7f9-47b1-949a-38333e82855f" providerId="AD" clId="Web-{37A6DB3E-DE36-45F8-922B-5338AD114317}" dt="2021-12-14T03:39:40.708" v="40" actId="20577"/>
      <pc:docMkLst>
        <pc:docMk/>
      </pc:docMkLst>
      <pc:sldChg chg="modSp delCm">
        <pc:chgData name="Calla Dilli" userId="S::cdilli@syr.edu::7b669134-e7f9-47b1-949a-38333e82855f" providerId="AD" clId="Web-{37A6DB3E-DE36-45F8-922B-5338AD114317}" dt="2021-12-14T03:11:58.598" v="8" actId="14100"/>
        <pc:sldMkLst>
          <pc:docMk/>
          <pc:sldMk cId="3830722056" sldId="272"/>
        </pc:sldMkLst>
        <pc:spChg chg="mod">
          <ac:chgData name="Calla Dilli" userId="S::cdilli@syr.edu::7b669134-e7f9-47b1-949a-38333e82855f" providerId="AD" clId="Web-{37A6DB3E-DE36-45F8-922B-5338AD114317}" dt="2021-12-14T03:11:58.598" v="8" actId="14100"/>
          <ac:spMkLst>
            <pc:docMk/>
            <pc:sldMk cId="3830722056" sldId="272"/>
            <ac:spMk id="3" creationId="{A7C81E32-811A-40D2-A582-5B5573386062}"/>
          </ac:spMkLst>
        </pc:spChg>
      </pc:sldChg>
      <pc:sldChg chg="ord">
        <pc:chgData name="Calla Dilli" userId="S::cdilli@syr.edu::7b669134-e7f9-47b1-949a-38333e82855f" providerId="AD" clId="Web-{37A6DB3E-DE36-45F8-922B-5338AD114317}" dt="2021-12-14T03:38:16.409" v="9"/>
        <pc:sldMkLst>
          <pc:docMk/>
          <pc:sldMk cId="12699" sldId="274"/>
        </pc:sldMkLst>
      </pc:sldChg>
      <pc:sldChg chg="modSp">
        <pc:chgData name="Calla Dilli" userId="S::cdilli@syr.edu::7b669134-e7f9-47b1-949a-38333e82855f" providerId="AD" clId="Web-{37A6DB3E-DE36-45F8-922B-5338AD114317}" dt="2021-12-14T03:39:40.708" v="40" actId="20577"/>
        <pc:sldMkLst>
          <pc:docMk/>
          <pc:sldMk cId="2486824311" sldId="282"/>
        </pc:sldMkLst>
        <pc:spChg chg="mod">
          <ac:chgData name="Calla Dilli" userId="S::cdilli@syr.edu::7b669134-e7f9-47b1-949a-38333e82855f" providerId="AD" clId="Web-{37A6DB3E-DE36-45F8-922B-5338AD114317}" dt="2021-12-14T03:39:40.708" v="40" actId="20577"/>
          <ac:spMkLst>
            <pc:docMk/>
            <pc:sldMk cId="2486824311" sldId="282"/>
            <ac:spMk id="3" creationId="{7EE65D7A-0E87-4C5A-A5D7-1ACF590FF09F}"/>
          </ac:spMkLst>
        </pc:spChg>
      </pc:sldChg>
      <pc:sldChg chg="modSp">
        <pc:chgData name="Calla Dilli" userId="S::cdilli@syr.edu::7b669134-e7f9-47b1-949a-38333e82855f" providerId="AD" clId="Web-{37A6DB3E-DE36-45F8-922B-5338AD114317}" dt="2021-12-14T03:11:43.567" v="7" actId="20577"/>
        <pc:sldMkLst>
          <pc:docMk/>
          <pc:sldMk cId="1396079706" sldId="283"/>
        </pc:sldMkLst>
        <pc:spChg chg="mod">
          <ac:chgData name="Calla Dilli" userId="S::cdilli@syr.edu::7b669134-e7f9-47b1-949a-38333e82855f" providerId="AD" clId="Web-{37A6DB3E-DE36-45F8-922B-5338AD114317}" dt="2021-12-14T03:11:43.567" v="7" actId="20577"/>
          <ac:spMkLst>
            <pc:docMk/>
            <pc:sldMk cId="1396079706" sldId="283"/>
            <ac:spMk id="3" creationId="{A9D2E53A-7664-4123-A164-A54996D7B3B7}"/>
          </ac:spMkLst>
        </pc:spChg>
      </pc:sldChg>
    </pc:docChg>
  </pc:docChgLst>
  <pc:docChgLst>
    <pc:chgData name="Calla Dilli" userId="S::cdilli@syr.edu::7b669134-e7f9-47b1-949a-38333e82855f" providerId="AD" clId="Web-{ACEFD4F0-03C8-4E2E-8A09-2AB8C6D7D671}"/>
    <pc:docChg chg="modSld">
      <pc:chgData name="Calla Dilli" userId="S::cdilli@syr.edu::7b669134-e7f9-47b1-949a-38333e82855f" providerId="AD" clId="Web-{ACEFD4F0-03C8-4E2E-8A09-2AB8C6D7D671}" dt="2021-12-19T23:08:58.899" v="1" actId="20577"/>
      <pc:docMkLst>
        <pc:docMk/>
      </pc:docMkLst>
      <pc:sldChg chg="modSp">
        <pc:chgData name="Calla Dilli" userId="S::cdilli@syr.edu::7b669134-e7f9-47b1-949a-38333e82855f" providerId="AD" clId="Web-{ACEFD4F0-03C8-4E2E-8A09-2AB8C6D7D671}" dt="2021-12-19T23:08:58.899" v="1" actId="20577"/>
        <pc:sldMkLst>
          <pc:docMk/>
          <pc:sldMk cId="2546309177" sldId="259"/>
        </pc:sldMkLst>
        <pc:spChg chg="mod">
          <ac:chgData name="Calla Dilli" userId="S::cdilli@syr.edu::7b669134-e7f9-47b1-949a-38333e82855f" providerId="AD" clId="Web-{ACEFD4F0-03C8-4E2E-8A09-2AB8C6D7D671}" dt="2021-12-19T23:08:58.899" v="1" actId="20577"/>
          <ac:spMkLst>
            <pc:docMk/>
            <pc:sldMk cId="2546309177" sldId="259"/>
            <ac:spMk id="3" creationId="{B3EDF9A2-23CB-488E-B8B8-9E09BD96C5F8}"/>
          </ac:spMkLst>
        </pc:spChg>
      </pc:sldChg>
    </pc:docChg>
  </pc:docChgLst>
  <pc:docChgLst>
    <pc:chgData name="Sana Khan" userId="3b5b9041-1c4f-4666-b5e0-05f1a4195f2d" providerId="ADAL" clId="{CF510793-4F58-9149-97C1-646C71559608}"/>
    <pc:docChg chg="undo custSel addSld delSld modSld sldOrd">
      <pc:chgData name="Sana Khan" userId="3b5b9041-1c4f-4666-b5e0-05f1a4195f2d" providerId="ADAL" clId="{CF510793-4F58-9149-97C1-646C71559608}" dt="2021-12-20T01:29:33.444" v="2956" actId="20577"/>
      <pc:docMkLst>
        <pc:docMk/>
      </pc:docMkLst>
      <pc:sldChg chg="modSp mod">
        <pc:chgData name="Sana Khan" userId="3b5b9041-1c4f-4666-b5e0-05f1a4195f2d" providerId="ADAL" clId="{CF510793-4F58-9149-97C1-646C71559608}" dt="2021-12-12T22:51:11.261" v="1717" actId="20577"/>
        <pc:sldMkLst>
          <pc:docMk/>
          <pc:sldMk cId="1412835677" sldId="257"/>
        </pc:sldMkLst>
        <pc:spChg chg="mod">
          <ac:chgData name="Sana Khan" userId="3b5b9041-1c4f-4666-b5e0-05f1a4195f2d" providerId="ADAL" clId="{CF510793-4F58-9149-97C1-646C71559608}" dt="2021-12-12T22:51:11.261" v="1717" actId="20577"/>
          <ac:spMkLst>
            <pc:docMk/>
            <pc:sldMk cId="1412835677" sldId="257"/>
            <ac:spMk id="3" creationId="{155E7B98-9DC8-4A24-82FB-0A1827083D02}"/>
          </ac:spMkLst>
        </pc:spChg>
      </pc:sldChg>
      <pc:sldChg chg="modSp mod">
        <pc:chgData name="Sana Khan" userId="3b5b9041-1c4f-4666-b5e0-05f1a4195f2d" providerId="ADAL" clId="{CF510793-4F58-9149-97C1-646C71559608}" dt="2021-12-20T01:29:33.444" v="2956" actId="20577"/>
        <pc:sldMkLst>
          <pc:docMk/>
          <pc:sldMk cId="2546309177" sldId="259"/>
        </pc:sldMkLst>
        <pc:spChg chg="mod">
          <ac:chgData name="Sana Khan" userId="3b5b9041-1c4f-4666-b5e0-05f1a4195f2d" providerId="ADAL" clId="{CF510793-4F58-9149-97C1-646C71559608}" dt="2021-12-20T01:29:33.444" v="2956" actId="20577"/>
          <ac:spMkLst>
            <pc:docMk/>
            <pc:sldMk cId="2546309177" sldId="259"/>
            <ac:spMk id="3" creationId="{B3EDF9A2-23CB-488E-B8B8-9E09BD96C5F8}"/>
          </ac:spMkLst>
        </pc:spChg>
      </pc:sldChg>
      <pc:sldChg chg="modSp mod">
        <pc:chgData name="Sana Khan" userId="3b5b9041-1c4f-4666-b5e0-05f1a4195f2d" providerId="ADAL" clId="{CF510793-4F58-9149-97C1-646C71559608}" dt="2021-12-09T01:45:51.534" v="653" actId="14100"/>
        <pc:sldMkLst>
          <pc:docMk/>
          <pc:sldMk cId="2739465108" sldId="261"/>
        </pc:sldMkLst>
        <pc:graphicFrameChg chg="mod modGraphic">
          <ac:chgData name="Sana Khan" userId="3b5b9041-1c4f-4666-b5e0-05f1a4195f2d" providerId="ADAL" clId="{CF510793-4F58-9149-97C1-646C71559608}" dt="2021-12-09T01:45:51.534" v="653" actId="14100"/>
          <ac:graphicFrameMkLst>
            <pc:docMk/>
            <pc:sldMk cId="2739465108" sldId="261"/>
            <ac:graphicFrameMk id="4" creationId="{F8808BFF-B994-4A8D-854A-3E5AD15BD64A}"/>
          </ac:graphicFrameMkLst>
        </pc:graphicFrameChg>
      </pc:sldChg>
      <pc:sldChg chg="addSp delSp modSp mod modAnim">
        <pc:chgData name="Sana Khan" userId="3b5b9041-1c4f-4666-b5e0-05f1a4195f2d" providerId="ADAL" clId="{CF510793-4F58-9149-97C1-646C71559608}" dt="2021-12-20T00:57:50.490" v="2617" actId="20577"/>
        <pc:sldMkLst>
          <pc:docMk/>
          <pc:sldMk cId="2706803003" sldId="267"/>
        </pc:sldMkLst>
        <pc:spChg chg="mod">
          <ac:chgData name="Sana Khan" userId="3b5b9041-1c4f-4666-b5e0-05f1a4195f2d" providerId="ADAL" clId="{CF510793-4F58-9149-97C1-646C71559608}" dt="2021-12-17T01:37:00.002" v="2018" actId="20577"/>
          <ac:spMkLst>
            <pc:docMk/>
            <pc:sldMk cId="2706803003" sldId="267"/>
            <ac:spMk id="2" creationId="{DEF30E90-E7E2-4586-AFDD-D7FF02E5640A}"/>
          </ac:spMkLst>
        </pc:spChg>
        <pc:spChg chg="mod">
          <ac:chgData name="Sana Khan" userId="3b5b9041-1c4f-4666-b5e0-05f1a4195f2d" providerId="ADAL" clId="{CF510793-4F58-9149-97C1-646C71559608}" dt="2021-12-20T00:57:50.490" v="2617" actId="20577"/>
          <ac:spMkLst>
            <pc:docMk/>
            <pc:sldMk cId="2706803003" sldId="267"/>
            <ac:spMk id="3" creationId="{7F2DF57C-B518-4456-833C-459C2BDF4494}"/>
          </ac:spMkLst>
        </pc:spChg>
        <pc:spChg chg="add del mod">
          <ac:chgData name="Sana Khan" userId="3b5b9041-1c4f-4666-b5e0-05f1a4195f2d" providerId="ADAL" clId="{CF510793-4F58-9149-97C1-646C71559608}" dt="2021-12-17T01:38:35.887" v="2020"/>
          <ac:spMkLst>
            <pc:docMk/>
            <pc:sldMk cId="2706803003" sldId="267"/>
            <ac:spMk id="4" creationId="{59693B1E-9719-FE4B-B63F-596580690ACD}"/>
          </ac:spMkLst>
        </pc:spChg>
      </pc:sldChg>
      <pc:sldChg chg="modSp mod">
        <pc:chgData name="Sana Khan" userId="3b5b9041-1c4f-4666-b5e0-05f1a4195f2d" providerId="ADAL" clId="{CF510793-4F58-9149-97C1-646C71559608}" dt="2021-12-12T21:26:44.401" v="941" actId="20577"/>
        <pc:sldMkLst>
          <pc:docMk/>
          <pc:sldMk cId="2495935939" sldId="271"/>
        </pc:sldMkLst>
        <pc:spChg chg="mod">
          <ac:chgData name="Sana Khan" userId="3b5b9041-1c4f-4666-b5e0-05f1a4195f2d" providerId="ADAL" clId="{CF510793-4F58-9149-97C1-646C71559608}" dt="2021-12-12T21:26:44.401" v="941" actId="20577"/>
          <ac:spMkLst>
            <pc:docMk/>
            <pc:sldMk cId="2495935939" sldId="271"/>
            <ac:spMk id="8" creationId="{709B79F7-F825-41DC-AA27-38598E7ECD0B}"/>
          </ac:spMkLst>
        </pc:spChg>
      </pc:sldChg>
      <pc:sldChg chg="addSp delSp modSp mod">
        <pc:chgData name="Sana Khan" userId="3b5b9041-1c4f-4666-b5e0-05f1a4195f2d" providerId="ADAL" clId="{CF510793-4F58-9149-97C1-646C71559608}" dt="2021-12-12T22:43:38.350" v="1344" actId="478"/>
        <pc:sldMkLst>
          <pc:docMk/>
          <pc:sldMk cId="1757380546" sldId="273"/>
        </pc:sldMkLst>
        <pc:spChg chg="mod">
          <ac:chgData name="Sana Khan" userId="3b5b9041-1c4f-4666-b5e0-05f1a4195f2d" providerId="ADAL" clId="{CF510793-4F58-9149-97C1-646C71559608}" dt="2021-12-12T22:43:17.092" v="1342" actId="20577"/>
          <ac:spMkLst>
            <pc:docMk/>
            <pc:sldMk cId="1757380546" sldId="273"/>
            <ac:spMk id="2" creationId="{85D3C95A-F2E0-48D1-B296-118070022C59}"/>
          </ac:spMkLst>
        </pc:spChg>
        <pc:spChg chg="del mod">
          <ac:chgData name="Sana Khan" userId="3b5b9041-1c4f-4666-b5e0-05f1a4195f2d" providerId="ADAL" clId="{CF510793-4F58-9149-97C1-646C71559608}" dt="2021-12-12T22:43:38.350" v="1344" actId="478"/>
          <ac:spMkLst>
            <pc:docMk/>
            <pc:sldMk cId="1757380546" sldId="273"/>
            <ac:spMk id="3" creationId="{7E74D234-47DC-439B-8053-E47A3C8E756F}"/>
          </ac:spMkLst>
        </pc:spChg>
        <pc:spChg chg="add mod">
          <ac:chgData name="Sana Khan" userId="3b5b9041-1c4f-4666-b5e0-05f1a4195f2d" providerId="ADAL" clId="{CF510793-4F58-9149-97C1-646C71559608}" dt="2021-12-12T22:14:59.350" v="1263" actId="20577"/>
          <ac:spMkLst>
            <pc:docMk/>
            <pc:sldMk cId="1757380546" sldId="273"/>
            <ac:spMk id="4" creationId="{88C9F7B7-60C6-4248-AB6B-EC00BE5CCEA5}"/>
          </ac:spMkLst>
        </pc:spChg>
      </pc:sldChg>
      <pc:sldChg chg="addSp delSp modSp new mod ord addCm">
        <pc:chgData name="Sana Khan" userId="3b5b9041-1c4f-4666-b5e0-05f1a4195f2d" providerId="ADAL" clId="{CF510793-4F58-9149-97C1-646C71559608}" dt="2021-12-12T21:25:42.473" v="778" actId="20577"/>
        <pc:sldMkLst>
          <pc:docMk/>
          <pc:sldMk cId="12699" sldId="274"/>
        </pc:sldMkLst>
        <pc:spChg chg="mod">
          <ac:chgData name="Sana Khan" userId="3b5b9041-1c4f-4666-b5e0-05f1a4195f2d" providerId="ADAL" clId="{CF510793-4F58-9149-97C1-646C71559608}" dt="2021-12-07T02:22:21.627" v="17" actId="20577"/>
          <ac:spMkLst>
            <pc:docMk/>
            <pc:sldMk cId="12699" sldId="274"/>
            <ac:spMk id="2" creationId="{2A05CC42-CD8F-7749-9163-F3F1ECA04241}"/>
          </ac:spMkLst>
        </pc:spChg>
        <pc:spChg chg="del">
          <ac:chgData name="Sana Khan" userId="3b5b9041-1c4f-4666-b5e0-05f1a4195f2d" providerId="ADAL" clId="{CF510793-4F58-9149-97C1-646C71559608}" dt="2021-12-07T02:24:42.634" v="18" actId="931"/>
          <ac:spMkLst>
            <pc:docMk/>
            <pc:sldMk cId="12699" sldId="274"/>
            <ac:spMk id="3" creationId="{47D048A9-CC9F-1C4C-89E3-2965AD34FD7D}"/>
          </ac:spMkLst>
        </pc:spChg>
        <pc:spChg chg="add del mod">
          <ac:chgData name="Sana Khan" userId="3b5b9041-1c4f-4666-b5e0-05f1a4195f2d" providerId="ADAL" clId="{CF510793-4F58-9149-97C1-646C71559608}" dt="2021-12-12T21:24:00.185" v="676" actId="47"/>
          <ac:spMkLst>
            <pc:docMk/>
            <pc:sldMk cId="12699" sldId="274"/>
            <ac:spMk id="3" creationId="{8BFF630E-FB5A-F343-8B60-A7B5B8EC3C26}"/>
          </ac:spMkLst>
        </pc:spChg>
        <pc:spChg chg="add mod">
          <ac:chgData name="Sana Khan" userId="3b5b9041-1c4f-4666-b5e0-05f1a4195f2d" providerId="ADAL" clId="{CF510793-4F58-9149-97C1-646C71559608}" dt="2021-12-12T21:25:42.473" v="778" actId="20577"/>
          <ac:spMkLst>
            <pc:docMk/>
            <pc:sldMk cId="12699" sldId="274"/>
            <ac:spMk id="6" creationId="{88B659E0-9A71-424F-901D-5C8B03B14FDB}"/>
          </ac:spMkLst>
        </pc:spChg>
        <pc:picChg chg="add mod">
          <ac:chgData name="Sana Khan" userId="3b5b9041-1c4f-4666-b5e0-05f1a4195f2d" providerId="ADAL" clId="{CF510793-4F58-9149-97C1-646C71559608}" dt="2021-12-12T21:24:36.657" v="684" actId="1076"/>
          <ac:picMkLst>
            <pc:docMk/>
            <pc:sldMk cId="12699" sldId="274"/>
            <ac:picMk id="5" creationId="{A8042F65-167B-F144-8EEE-E39CA34AEA91}"/>
          </ac:picMkLst>
        </pc:picChg>
      </pc:sldChg>
      <pc:sldChg chg="addSp modSp new mod ord">
        <pc:chgData name="Sana Khan" userId="3b5b9041-1c4f-4666-b5e0-05f1a4195f2d" providerId="ADAL" clId="{CF510793-4F58-9149-97C1-646C71559608}" dt="2021-12-08T18:55:30.967" v="424" actId="20577"/>
        <pc:sldMkLst>
          <pc:docMk/>
          <pc:sldMk cId="147893642" sldId="275"/>
        </pc:sldMkLst>
        <pc:spChg chg="mod">
          <ac:chgData name="Sana Khan" userId="3b5b9041-1c4f-4666-b5e0-05f1a4195f2d" providerId="ADAL" clId="{CF510793-4F58-9149-97C1-646C71559608}" dt="2021-12-08T18:49:45.330" v="44" actId="20577"/>
          <ac:spMkLst>
            <pc:docMk/>
            <pc:sldMk cId="147893642" sldId="275"/>
            <ac:spMk id="2" creationId="{20B42380-1A0E-A946-BBA1-B94461FE944B}"/>
          </ac:spMkLst>
        </pc:spChg>
        <pc:spChg chg="mod">
          <ac:chgData name="Sana Khan" userId="3b5b9041-1c4f-4666-b5e0-05f1a4195f2d" providerId="ADAL" clId="{CF510793-4F58-9149-97C1-646C71559608}" dt="2021-12-08T18:55:30.967" v="424" actId="20577"/>
          <ac:spMkLst>
            <pc:docMk/>
            <pc:sldMk cId="147893642" sldId="275"/>
            <ac:spMk id="3" creationId="{1C951C0F-1769-9B4D-B61D-B602ACF7D524}"/>
          </ac:spMkLst>
        </pc:spChg>
        <pc:picChg chg="add mod">
          <ac:chgData name="Sana Khan" userId="3b5b9041-1c4f-4666-b5e0-05f1a4195f2d" providerId="ADAL" clId="{CF510793-4F58-9149-97C1-646C71559608}" dt="2021-12-08T18:51:20.233" v="262" actId="1076"/>
          <ac:picMkLst>
            <pc:docMk/>
            <pc:sldMk cId="147893642" sldId="275"/>
            <ac:picMk id="5" creationId="{B57FB9CF-B01E-874B-B68A-690E01054CEA}"/>
          </ac:picMkLst>
        </pc:picChg>
        <pc:picChg chg="add mod">
          <ac:chgData name="Sana Khan" userId="3b5b9041-1c4f-4666-b5e0-05f1a4195f2d" providerId="ADAL" clId="{CF510793-4F58-9149-97C1-646C71559608}" dt="2021-12-08T18:51:10.265" v="259" actId="1076"/>
          <ac:picMkLst>
            <pc:docMk/>
            <pc:sldMk cId="147893642" sldId="275"/>
            <ac:picMk id="7" creationId="{1896208C-EBB4-A64E-A34C-C54A1562D349}"/>
          </ac:picMkLst>
        </pc:picChg>
      </pc:sldChg>
      <pc:sldChg chg="addSp delSp modSp add mod">
        <pc:chgData name="Sana Khan" userId="3b5b9041-1c4f-4666-b5e0-05f1a4195f2d" providerId="ADAL" clId="{CF510793-4F58-9149-97C1-646C71559608}" dt="2021-12-08T18:59:31.646" v="515" actId="1076"/>
        <pc:sldMkLst>
          <pc:docMk/>
          <pc:sldMk cId="1779587646" sldId="276"/>
        </pc:sldMkLst>
        <pc:spChg chg="mod">
          <ac:chgData name="Sana Khan" userId="3b5b9041-1c4f-4666-b5e0-05f1a4195f2d" providerId="ADAL" clId="{CF510793-4F58-9149-97C1-646C71559608}" dt="2021-12-08T18:55:58.399" v="505" actId="20577"/>
          <ac:spMkLst>
            <pc:docMk/>
            <pc:sldMk cId="1779587646" sldId="276"/>
            <ac:spMk id="3" creationId="{1C951C0F-1769-9B4D-B61D-B602ACF7D524}"/>
          </ac:spMkLst>
        </pc:spChg>
        <pc:picChg chg="del">
          <ac:chgData name="Sana Khan" userId="3b5b9041-1c4f-4666-b5e0-05f1a4195f2d" providerId="ADAL" clId="{CF510793-4F58-9149-97C1-646C71559608}" dt="2021-12-08T18:58:14.781" v="506" actId="478"/>
          <ac:picMkLst>
            <pc:docMk/>
            <pc:sldMk cId="1779587646" sldId="276"/>
            <ac:picMk id="5" creationId="{B57FB9CF-B01E-874B-B68A-690E01054CEA}"/>
          </ac:picMkLst>
        </pc:picChg>
        <pc:picChg chg="add mod">
          <ac:chgData name="Sana Khan" userId="3b5b9041-1c4f-4666-b5e0-05f1a4195f2d" providerId="ADAL" clId="{CF510793-4F58-9149-97C1-646C71559608}" dt="2021-12-08T18:58:34.132" v="512" actId="1076"/>
          <ac:picMkLst>
            <pc:docMk/>
            <pc:sldMk cId="1779587646" sldId="276"/>
            <ac:picMk id="6" creationId="{005A553C-B595-934A-8A3F-9177C9573482}"/>
          </ac:picMkLst>
        </pc:picChg>
        <pc:picChg chg="del">
          <ac:chgData name="Sana Khan" userId="3b5b9041-1c4f-4666-b5e0-05f1a4195f2d" providerId="ADAL" clId="{CF510793-4F58-9149-97C1-646C71559608}" dt="2021-12-08T18:58:15.525" v="507" actId="478"/>
          <ac:picMkLst>
            <pc:docMk/>
            <pc:sldMk cId="1779587646" sldId="276"/>
            <ac:picMk id="7" creationId="{1896208C-EBB4-A64E-A34C-C54A1562D349}"/>
          </ac:picMkLst>
        </pc:picChg>
        <pc:picChg chg="add mod">
          <ac:chgData name="Sana Khan" userId="3b5b9041-1c4f-4666-b5e0-05f1a4195f2d" providerId="ADAL" clId="{CF510793-4F58-9149-97C1-646C71559608}" dt="2021-12-08T18:59:31.646" v="515" actId="1076"/>
          <ac:picMkLst>
            <pc:docMk/>
            <pc:sldMk cId="1779587646" sldId="276"/>
            <ac:picMk id="9" creationId="{8A01CB3B-B76A-3245-A51E-EE61BB63C2BC}"/>
          </ac:picMkLst>
        </pc:picChg>
      </pc:sldChg>
      <pc:sldChg chg="new del">
        <pc:chgData name="Sana Khan" userId="3b5b9041-1c4f-4666-b5e0-05f1a4195f2d" providerId="ADAL" clId="{CF510793-4F58-9149-97C1-646C71559608}" dt="2021-12-12T22:46:52.087" v="1346" actId="680"/>
        <pc:sldMkLst>
          <pc:docMk/>
          <pc:sldMk cId="486300415" sldId="279"/>
        </pc:sldMkLst>
      </pc:sldChg>
      <pc:sldChg chg="add del">
        <pc:chgData name="Sana Khan" userId="3b5b9041-1c4f-4666-b5e0-05f1a4195f2d" providerId="ADAL" clId="{CF510793-4F58-9149-97C1-646C71559608}" dt="2021-12-12T21:24:02.913" v="677"/>
        <pc:sldMkLst>
          <pc:docMk/>
          <pc:sldMk cId="3809952923" sldId="279"/>
        </pc:sldMkLst>
      </pc:sldChg>
      <pc:sldChg chg="new del">
        <pc:chgData name="Sana Khan" userId="3b5b9041-1c4f-4666-b5e0-05f1a4195f2d" providerId="ADAL" clId="{CF510793-4F58-9149-97C1-646C71559608}" dt="2021-12-12T22:24:15.779" v="1265" actId="680"/>
        <pc:sldMkLst>
          <pc:docMk/>
          <pc:sldMk cId="4247094729" sldId="279"/>
        </pc:sldMkLst>
      </pc:sldChg>
      <pc:sldChg chg="modSp new mod ord">
        <pc:chgData name="Sana Khan" userId="3b5b9041-1c4f-4666-b5e0-05f1a4195f2d" providerId="ADAL" clId="{CF510793-4F58-9149-97C1-646C71559608}" dt="2021-12-14T00:30:36.970" v="1732" actId="20577"/>
        <pc:sldMkLst>
          <pc:docMk/>
          <pc:sldMk cId="687444951" sldId="281"/>
        </pc:sldMkLst>
        <pc:spChg chg="mod">
          <ac:chgData name="Sana Khan" userId="3b5b9041-1c4f-4666-b5e0-05f1a4195f2d" providerId="ADAL" clId="{CF510793-4F58-9149-97C1-646C71559608}" dt="2021-12-14T00:30:36.970" v="1732" actId="20577"/>
          <ac:spMkLst>
            <pc:docMk/>
            <pc:sldMk cId="687444951" sldId="281"/>
            <ac:spMk id="2" creationId="{4D8AA2FF-2BC2-394E-B12E-D204CB20284F}"/>
          </ac:spMkLst>
        </pc:spChg>
      </pc:sldChg>
      <pc:sldChg chg="addSp delSp modSp mod modNotesTx">
        <pc:chgData name="Sana Khan" userId="3b5b9041-1c4f-4666-b5e0-05f1a4195f2d" providerId="ADAL" clId="{CF510793-4F58-9149-97C1-646C71559608}" dt="2021-12-20T00:36:46.024" v="2372" actId="20577"/>
        <pc:sldMkLst>
          <pc:docMk/>
          <pc:sldMk cId="342185773" sldId="286"/>
        </pc:sldMkLst>
        <pc:spChg chg="del">
          <ac:chgData name="Sana Khan" userId="3b5b9041-1c4f-4666-b5e0-05f1a4195f2d" providerId="ADAL" clId="{CF510793-4F58-9149-97C1-646C71559608}" dt="2021-12-19T23:55:38.479" v="2021" actId="931"/>
          <ac:spMkLst>
            <pc:docMk/>
            <pc:sldMk cId="342185773" sldId="286"/>
            <ac:spMk id="3" creationId="{D43DA1A0-8BDE-4A35-8A34-C90AF6530377}"/>
          </ac:spMkLst>
        </pc:spChg>
        <pc:spChg chg="add mod">
          <ac:chgData name="Sana Khan" userId="3b5b9041-1c4f-4666-b5e0-05f1a4195f2d" providerId="ADAL" clId="{CF510793-4F58-9149-97C1-646C71559608}" dt="2021-12-20T00:10:05.406" v="2370" actId="20577"/>
          <ac:spMkLst>
            <pc:docMk/>
            <pc:sldMk cId="342185773" sldId="286"/>
            <ac:spMk id="8" creationId="{86A0FD16-E9E1-5C43-BB5F-31A0ECC5A610}"/>
          </ac:spMkLst>
        </pc:spChg>
        <pc:spChg chg="add mod">
          <ac:chgData name="Sana Khan" userId="3b5b9041-1c4f-4666-b5e0-05f1a4195f2d" providerId="ADAL" clId="{CF510793-4F58-9149-97C1-646C71559608}" dt="2021-12-20T00:01:55.337" v="2316" actId="20577"/>
          <ac:spMkLst>
            <pc:docMk/>
            <pc:sldMk cId="342185773" sldId="286"/>
            <ac:spMk id="9" creationId="{0FF5DAC1-6313-2946-B2D4-1057CBDB1D28}"/>
          </ac:spMkLst>
        </pc:spChg>
        <pc:picChg chg="add mod">
          <ac:chgData name="Sana Khan" userId="3b5b9041-1c4f-4666-b5e0-05f1a4195f2d" providerId="ADAL" clId="{CF510793-4F58-9149-97C1-646C71559608}" dt="2021-12-20T00:01:01.739" v="2258" actId="1076"/>
          <ac:picMkLst>
            <pc:docMk/>
            <pc:sldMk cId="342185773" sldId="286"/>
            <ac:picMk id="5" creationId="{A6E2C262-BECA-0B45-81C6-EDFE85523A73}"/>
          </ac:picMkLst>
        </pc:picChg>
        <pc:picChg chg="add mod">
          <ac:chgData name="Sana Khan" userId="3b5b9041-1c4f-4666-b5e0-05f1a4195f2d" providerId="ADAL" clId="{CF510793-4F58-9149-97C1-646C71559608}" dt="2021-12-20T00:02:01.268" v="2317" actId="1076"/>
          <ac:picMkLst>
            <pc:docMk/>
            <pc:sldMk cId="342185773" sldId="286"/>
            <ac:picMk id="7" creationId="{175F1E7E-888B-EB41-8644-B3A0849D0DA3}"/>
          </ac:picMkLst>
        </pc:picChg>
      </pc:sldChg>
      <pc:sldChg chg="modSp new del mod">
        <pc:chgData name="Sana Khan" userId="3b5b9041-1c4f-4666-b5e0-05f1a4195f2d" providerId="ADAL" clId="{CF510793-4F58-9149-97C1-646C71559608}" dt="2021-12-20T01:19:44.480" v="2647" actId="680"/>
        <pc:sldMkLst>
          <pc:docMk/>
          <pc:sldMk cId="1902248849" sldId="287"/>
        </pc:sldMkLst>
        <pc:spChg chg="mod">
          <ac:chgData name="Sana Khan" userId="3b5b9041-1c4f-4666-b5e0-05f1a4195f2d" providerId="ADAL" clId="{CF510793-4F58-9149-97C1-646C71559608}" dt="2021-12-20T01:19:43.714" v="2646" actId="20577"/>
          <ac:spMkLst>
            <pc:docMk/>
            <pc:sldMk cId="1902248849" sldId="287"/>
            <ac:spMk id="2" creationId="{283B73EE-B809-9E43-8955-7EDF4AB6A80D}"/>
          </ac:spMkLst>
        </pc:spChg>
        <pc:spChg chg="mod">
          <ac:chgData name="Sana Khan" userId="3b5b9041-1c4f-4666-b5e0-05f1a4195f2d" providerId="ADAL" clId="{CF510793-4F58-9149-97C1-646C71559608}" dt="2021-12-20T01:19:42.510" v="2644" actId="20577"/>
          <ac:spMkLst>
            <pc:docMk/>
            <pc:sldMk cId="1902248849" sldId="287"/>
            <ac:spMk id="3" creationId="{C4AAD0EF-0F9F-5B45-B545-BCA22DC72022}"/>
          </ac:spMkLst>
        </pc:spChg>
      </pc:sldChg>
    </pc:docChg>
  </pc:docChgLst>
  <pc:docChgLst>
    <pc:chgData name="Griffin Romanoff Lahre" userId="S::grlahre@syr.edu::846e42c1-816f-4a8b-a0e7-10b145da9e1b" providerId="AD" clId="Web-{63D2C60A-DA10-43E1-B18F-EAB164D282AE}"/>
    <pc:docChg chg="delSld modSld">
      <pc:chgData name="Griffin Romanoff Lahre" userId="S::grlahre@syr.edu::846e42c1-816f-4a8b-a0e7-10b145da9e1b" providerId="AD" clId="Web-{63D2C60A-DA10-43E1-B18F-EAB164D282AE}" dt="2021-12-12T22:37:22.449" v="354" actId="20577"/>
      <pc:docMkLst>
        <pc:docMk/>
      </pc:docMkLst>
      <pc:sldChg chg="addSp delSp modSp">
        <pc:chgData name="Griffin Romanoff Lahre" userId="S::grlahre@syr.edu::846e42c1-816f-4a8b-a0e7-10b145da9e1b" providerId="AD" clId="Web-{63D2C60A-DA10-43E1-B18F-EAB164D282AE}" dt="2021-12-12T22:37:22.449" v="354" actId="20577"/>
        <pc:sldMkLst>
          <pc:docMk/>
          <pc:sldMk cId="147893642" sldId="275"/>
        </pc:sldMkLst>
        <pc:spChg chg="mod">
          <ac:chgData name="Griffin Romanoff Lahre" userId="S::grlahre@syr.edu::846e42c1-816f-4a8b-a0e7-10b145da9e1b" providerId="AD" clId="Web-{63D2C60A-DA10-43E1-B18F-EAB164D282AE}" dt="2021-12-12T22:37:22.449" v="354" actId="20577"/>
          <ac:spMkLst>
            <pc:docMk/>
            <pc:sldMk cId="147893642" sldId="275"/>
            <ac:spMk id="3" creationId="{1C951C0F-1769-9B4D-B61D-B602ACF7D524}"/>
          </ac:spMkLst>
        </pc:spChg>
        <pc:picChg chg="add mod">
          <ac:chgData name="Griffin Romanoff Lahre" userId="S::grlahre@syr.edu::846e42c1-816f-4a8b-a0e7-10b145da9e1b" providerId="AD" clId="Web-{63D2C60A-DA10-43E1-B18F-EAB164D282AE}" dt="2021-12-12T22:34:48.457" v="321" actId="14100"/>
          <ac:picMkLst>
            <pc:docMk/>
            <pc:sldMk cId="147893642" sldId="275"/>
            <ac:picMk id="4" creationId="{C2142854-E4E0-4343-B85F-95B4EC2793E1}"/>
          </ac:picMkLst>
        </pc:picChg>
        <pc:picChg chg="del">
          <ac:chgData name="Griffin Romanoff Lahre" userId="S::grlahre@syr.edu::846e42c1-816f-4a8b-a0e7-10b145da9e1b" providerId="AD" clId="Web-{63D2C60A-DA10-43E1-B18F-EAB164D282AE}" dt="2021-12-12T22:28:07.150" v="119"/>
          <ac:picMkLst>
            <pc:docMk/>
            <pc:sldMk cId="147893642" sldId="275"/>
            <ac:picMk id="5" creationId="{B57FB9CF-B01E-874B-B68A-690E01054CEA}"/>
          </ac:picMkLst>
        </pc:picChg>
        <pc:picChg chg="add mod">
          <ac:chgData name="Griffin Romanoff Lahre" userId="S::grlahre@syr.edu::846e42c1-816f-4a8b-a0e7-10b145da9e1b" providerId="AD" clId="Web-{63D2C60A-DA10-43E1-B18F-EAB164D282AE}" dt="2021-12-12T22:34:52.144" v="322" actId="14100"/>
          <ac:picMkLst>
            <pc:docMk/>
            <pc:sldMk cId="147893642" sldId="275"/>
            <ac:picMk id="6" creationId="{267D6CA7-E747-42AB-B3FD-1141EC2BB457}"/>
          </ac:picMkLst>
        </pc:picChg>
        <pc:picChg chg="del">
          <ac:chgData name="Griffin Romanoff Lahre" userId="S::grlahre@syr.edu::846e42c1-816f-4a8b-a0e7-10b145da9e1b" providerId="AD" clId="Web-{63D2C60A-DA10-43E1-B18F-EAB164D282AE}" dt="2021-12-12T22:28:07.166" v="120"/>
          <ac:picMkLst>
            <pc:docMk/>
            <pc:sldMk cId="147893642" sldId="275"/>
            <ac:picMk id="7" creationId="{1896208C-EBB4-A64E-A34C-C54A1562D349}"/>
          </ac:picMkLst>
        </pc:picChg>
      </pc:sldChg>
      <pc:sldChg chg="del">
        <pc:chgData name="Griffin Romanoff Lahre" userId="S::grlahre@syr.edu::846e42c1-816f-4a8b-a0e7-10b145da9e1b" providerId="AD" clId="Web-{63D2C60A-DA10-43E1-B18F-EAB164D282AE}" dt="2021-12-12T22:30:01.795" v="217"/>
        <pc:sldMkLst>
          <pc:docMk/>
          <pc:sldMk cId="1779587646" sldId="276"/>
        </pc:sldMkLst>
      </pc:sldChg>
    </pc:docChg>
  </pc:docChgLst>
  <pc:docChgLst>
    <pc:chgData name="Calla Dilli" userId="S::cdilli@syr.edu::7b669134-e7f9-47b1-949a-38333e82855f" providerId="AD" clId="Web-{394A9A33-395C-42F8-A1E7-971051547072}"/>
    <pc:docChg chg="addSld modSld">
      <pc:chgData name="Calla Dilli" userId="S::cdilli@syr.edu::7b669134-e7f9-47b1-949a-38333e82855f" providerId="AD" clId="Web-{394A9A33-395C-42F8-A1E7-971051547072}" dt="2021-12-04T18:44:49.814" v="184"/>
      <pc:docMkLst>
        <pc:docMk/>
      </pc:docMkLst>
      <pc:sldChg chg="addSp delSp modSp mod setBg">
        <pc:chgData name="Calla Dilli" userId="S::cdilli@syr.edu::7b669134-e7f9-47b1-949a-38333e82855f" providerId="AD" clId="Web-{394A9A33-395C-42F8-A1E7-971051547072}" dt="2021-12-04T18:26:55.889" v="176"/>
        <pc:sldMkLst>
          <pc:docMk/>
          <pc:sldMk cId="1632766980" sldId="262"/>
        </pc:sldMkLst>
        <pc:spChg chg="mod">
          <ac:chgData name="Calla Dilli" userId="S::cdilli@syr.edu::7b669134-e7f9-47b1-949a-38333e82855f" providerId="AD" clId="Web-{394A9A33-395C-42F8-A1E7-971051547072}" dt="2021-12-04T18:26:50.154" v="173"/>
          <ac:spMkLst>
            <pc:docMk/>
            <pc:sldMk cId="1632766980" sldId="262"/>
            <ac:spMk id="2" creationId="{36F2DB87-B586-42C3-A208-3CFBE5749109}"/>
          </ac:spMkLst>
        </pc:spChg>
        <pc:spChg chg="add del mod">
          <ac:chgData name="Calla Dilli" userId="S::cdilli@syr.edu::7b669134-e7f9-47b1-949a-38333e82855f" providerId="AD" clId="Web-{394A9A33-395C-42F8-A1E7-971051547072}" dt="2021-12-04T18:26:55.889" v="176"/>
          <ac:spMkLst>
            <pc:docMk/>
            <pc:sldMk cId="1632766980" sldId="262"/>
            <ac:spMk id="3" creationId="{AB9F5431-965D-4D3C-8CE3-A71BB9230226}"/>
          </ac:spMkLst>
        </pc:spChg>
        <pc:spChg chg="add del">
          <ac:chgData name="Calla Dilli" userId="S::cdilli@syr.edu::7b669134-e7f9-47b1-949a-38333e82855f" providerId="AD" clId="Web-{394A9A33-395C-42F8-A1E7-971051547072}" dt="2021-12-04T18:26:42.107" v="171"/>
          <ac:spMkLst>
            <pc:docMk/>
            <pc:sldMk cId="1632766980" sldId="262"/>
            <ac:spMk id="8" creationId="{C8643778-7F6C-4E8D-84D1-D5CDB9928191}"/>
          </ac:spMkLst>
        </pc:spChg>
        <pc:spChg chg="add del">
          <ac:chgData name="Calla Dilli" userId="S::cdilli@syr.edu::7b669134-e7f9-47b1-949a-38333e82855f" providerId="AD" clId="Web-{394A9A33-395C-42F8-A1E7-971051547072}" dt="2021-12-04T18:26:42.107" v="171"/>
          <ac:spMkLst>
            <pc:docMk/>
            <pc:sldMk cId="1632766980" sldId="262"/>
            <ac:spMk id="10" creationId="{1D22F88D-6907-48AF-B024-346E855E0D96}"/>
          </ac:spMkLst>
        </pc:spChg>
        <pc:grpChg chg="add del">
          <ac:chgData name="Calla Dilli" userId="S::cdilli@syr.edu::7b669134-e7f9-47b1-949a-38333e82855f" providerId="AD" clId="Web-{394A9A33-395C-42F8-A1E7-971051547072}" dt="2021-12-04T18:26:42.107" v="171"/>
          <ac:grpSpMkLst>
            <pc:docMk/>
            <pc:sldMk cId="1632766980" sldId="262"/>
            <ac:grpSpMk id="12" creationId="{F3842748-48B5-4DD0-A06A-A31C74024A99}"/>
          </ac:grpSpMkLst>
        </pc:grpChg>
        <pc:graphicFrameChg chg="add del">
          <ac:chgData name="Calla Dilli" userId="S::cdilli@syr.edu::7b669134-e7f9-47b1-949a-38333e82855f" providerId="AD" clId="Web-{394A9A33-395C-42F8-A1E7-971051547072}" dt="2021-12-04T18:26:50.154" v="173"/>
          <ac:graphicFrameMkLst>
            <pc:docMk/>
            <pc:sldMk cId="1632766980" sldId="262"/>
            <ac:graphicFrameMk id="5" creationId="{91AF614C-92BF-4E6C-BC9D-04A5E90BBFD1}"/>
          </ac:graphicFrameMkLst>
        </pc:graphicFrameChg>
        <pc:graphicFrameChg chg="add del">
          <ac:chgData name="Calla Dilli" userId="S::cdilli@syr.edu::7b669134-e7f9-47b1-949a-38333e82855f" providerId="AD" clId="Web-{394A9A33-395C-42F8-A1E7-971051547072}" dt="2021-12-04T18:26:55.857" v="175"/>
          <ac:graphicFrameMkLst>
            <pc:docMk/>
            <pc:sldMk cId="1632766980" sldId="262"/>
            <ac:graphicFrameMk id="6" creationId="{B1D901E7-EDBD-4D6C-898B-D6EC4D28D605}"/>
          </ac:graphicFrameMkLst>
        </pc:graphicFrameChg>
        <pc:graphicFrameChg chg="add">
          <ac:chgData name="Calla Dilli" userId="S::cdilli@syr.edu::7b669134-e7f9-47b1-949a-38333e82855f" providerId="AD" clId="Web-{394A9A33-395C-42F8-A1E7-971051547072}" dt="2021-12-04T18:26:55.889" v="176"/>
          <ac:graphicFrameMkLst>
            <pc:docMk/>
            <pc:sldMk cId="1632766980" sldId="262"/>
            <ac:graphicFrameMk id="7" creationId="{02ED59C6-0377-4194-95D0-4DA28D7513FA}"/>
          </ac:graphicFrameMkLst>
        </pc:graphicFrameChg>
      </pc:sldChg>
      <pc:sldChg chg="modSp modNotes">
        <pc:chgData name="Calla Dilli" userId="S::cdilli@syr.edu::7b669134-e7f9-47b1-949a-38333e82855f" providerId="AD" clId="Web-{394A9A33-395C-42F8-A1E7-971051547072}" dt="2021-12-04T18:27:10.029" v="177"/>
        <pc:sldMkLst>
          <pc:docMk/>
          <pc:sldMk cId="2913836796" sldId="264"/>
        </pc:sldMkLst>
        <pc:picChg chg="mod">
          <ac:chgData name="Calla Dilli" userId="S::cdilli@syr.edu::7b669134-e7f9-47b1-949a-38333e82855f" providerId="AD" clId="Web-{394A9A33-395C-42F8-A1E7-971051547072}" dt="2021-12-04T18:20:54.583" v="79" actId="1076"/>
          <ac:picMkLst>
            <pc:docMk/>
            <pc:sldMk cId="2913836796" sldId="264"/>
            <ac:picMk id="5" creationId="{E8170469-0F9C-4833-BA52-C3D9B3D98D6E}"/>
          </ac:picMkLst>
        </pc:picChg>
        <pc:picChg chg="mod">
          <ac:chgData name="Calla Dilli" userId="S::cdilli@syr.edu::7b669134-e7f9-47b1-949a-38333e82855f" providerId="AD" clId="Web-{394A9A33-395C-42F8-A1E7-971051547072}" dt="2021-12-04T18:20:57.161" v="80" actId="1076"/>
          <ac:picMkLst>
            <pc:docMk/>
            <pc:sldMk cId="2913836796" sldId="264"/>
            <ac:picMk id="6" creationId="{B0D44294-AA40-43B0-B7CD-5697BB9D4869}"/>
          </ac:picMkLst>
        </pc:picChg>
      </pc:sldChg>
      <pc:sldChg chg="addSp delSp modSp new modNotes">
        <pc:chgData name="Calla Dilli" userId="S::cdilli@syr.edu::7b669134-e7f9-47b1-949a-38333e82855f" providerId="AD" clId="Web-{394A9A33-395C-42F8-A1E7-971051547072}" dt="2021-12-04T18:44:49.814" v="184"/>
        <pc:sldMkLst>
          <pc:docMk/>
          <pc:sldMk cId="3406200332" sldId="266"/>
        </pc:sldMkLst>
        <pc:spChg chg="del">
          <ac:chgData name="Calla Dilli" userId="S::cdilli@syr.edu::7b669134-e7f9-47b1-949a-38333e82855f" providerId="AD" clId="Web-{394A9A33-395C-42F8-A1E7-971051547072}" dt="2021-12-04T17:37:28.919" v="1"/>
          <ac:spMkLst>
            <pc:docMk/>
            <pc:sldMk cId="3406200332" sldId="266"/>
            <ac:spMk id="3" creationId="{F158BEDB-41D4-4D78-BE5B-3D4F1E74A2F9}"/>
          </ac:spMkLst>
        </pc:spChg>
        <pc:picChg chg="add mod ord">
          <ac:chgData name="Calla Dilli" userId="S::cdilli@syr.edu::7b669134-e7f9-47b1-949a-38333e82855f" providerId="AD" clId="Web-{394A9A33-395C-42F8-A1E7-971051547072}" dt="2021-12-04T17:37:35.529" v="4" actId="1076"/>
          <ac:picMkLst>
            <pc:docMk/>
            <pc:sldMk cId="3406200332" sldId="266"/>
            <ac:picMk id="4" creationId="{25D30B93-23AC-4C69-94C6-456FE5E41566}"/>
          </ac:picMkLst>
        </pc:picChg>
      </pc:sldChg>
      <pc:sldChg chg="addSp modSp new mod setBg addAnim">
        <pc:chgData name="Calla Dilli" userId="S::cdilli@syr.edu::7b669134-e7f9-47b1-949a-38333e82855f" providerId="AD" clId="Web-{394A9A33-395C-42F8-A1E7-971051547072}" dt="2021-12-04T18:27:30.045" v="182"/>
        <pc:sldMkLst>
          <pc:docMk/>
          <pc:sldMk cId="2706803003" sldId="267"/>
        </pc:sldMkLst>
        <pc:spChg chg="mod">
          <ac:chgData name="Calla Dilli" userId="S::cdilli@syr.edu::7b669134-e7f9-47b1-949a-38333e82855f" providerId="AD" clId="Web-{394A9A33-395C-42F8-A1E7-971051547072}" dt="2021-12-04T18:27:30.045" v="181"/>
          <ac:spMkLst>
            <pc:docMk/>
            <pc:sldMk cId="2706803003" sldId="267"/>
            <ac:spMk id="2" creationId="{DEF30E90-E7E2-4586-AFDD-D7FF02E5640A}"/>
          </ac:spMkLst>
        </pc:spChg>
        <pc:spChg chg="mod">
          <ac:chgData name="Calla Dilli" userId="S::cdilli@syr.edu::7b669134-e7f9-47b1-949a-38333e82855f" providerId="AD" clId="Web-{394A9A33-395C-42F8-A1E7-971051547072}" dt="2021-12-04T18:27:30.045" v="181"/>
          <ac:spMkLst>
            <pc:docMk/>
            <pc:sldMk cId="2706803003" sldId="267"/>
            <ac:spMk id="3" creationId="{7F2DF57C-B518-4456-833C-459C2BDF4494}"/>
          </ac:spMkLst>
        </pc:spChg>
        <pc:spChg chg="add">
          <ac:chgData name="Calla Dilli" userId="S::cdilli@syr.edu::7b669134-e7f9-47b1-949a-38333e82855f" providerId="AD" clId="Web-{394A9A33-395C-42F8-A1E7-971051547072}" dt="2021-12-04T18:27:30.045" v="181"/>
          <ac:spMkLst>
            <pc:docMk/>
            <pc:sldMk cId="2706803003" sldId="267"/>
            <ac:spMk id="8" creationId="{C8643778-7F6C-4E8D-84D1-D5CDB9928191}"/>
          </ac:spMkLst>
        </pc:spChg>
        <pc:spChg chg="add">
          <ac:chgData name="Calla Dilli" userId="S::cdilli@syr.edu::7b669134-e7f9-47b1-949a-38333e82855f" providerId="AD" clId="Web-{394A9A33-395C-42F8-A1E7-971051547072}" dt="2021-12-04T18:27:30.045" v="181"/>
          <ac:spMkLst>
            <pc:docMk/>
            <pc:sldMk cId="2706803003" sldId="267"/>
            <ac:spMk id="10" creationId="{1D22F88D-6907-48AF-B024-346E855E0D96}"/>
          </ac:spMkLst>
        </pc:spChg>
        <pc:grpChg chg="add">
          <ac:chgData name="Calla Dilli" userId="S::cdilli@syr.edu::7b669134-e7f9-47b1-949a-38333e82855f" providerId="AD" clId="Web-{394A9A33-395C-42F8-A1E7-971051547072}" dt="2021-12-04T18:27:30.045" v="181"/>
          <ac:grpSpMkLst>
            <pc:docMk/>
            <pc:sldMk cId="2706803003" sldId="267"/>
            <ac:grpSpMk id="12" creationId="{F3842748-48B5-4DD0-A06A-A31C74024A99}"/>
          </ac:grpSpMkLst>
        </pc:grpChg>
      </pc:sldChg>
      <pc:sldChg chg="addSp delSp modSp new">
        <pc:chgData name="Calla Dilli" userId="S::cdilli@syr.edu::7b669134-e7f9-47b1-949a-38333e82855f" providerId="AD" clId="Web-{394A9A33-395C-42F8-A1E7-971051547072}" dt="2021-12-04T18:27:16.811" v="178"/>
        <pc:sldMkLst>
          <pc:docMk/>
          <pc:sldMk cId="250414861" sldId="268"/>
        </pc:sldMkLst>
        <pc:spChg chg="del">
          <ac:chgData name="Calla Dilli" userId="S::cdilli@syr.edu::7b669134-e7f9-47b1-949a-38333e82855f" providerId="AD" clId="Web-{394A9A33-395C-42F8-A1E7-971051547072}" dt="2021-12-04T18:24:13.697" v="161"/>
          <ac:spMkLst>
            <pc:docMk/>
            <pc:sldMk cId="250414861" sldId="268"/>
            <ac:spMk id="3" creationId="{F7C9AB47-FBB2-436D-8500-84EDE64C922B}"/>
          </ac:spMkLst>
        </pc:spChg>
        <pc:picChg chg="add mod ord">
          <ac:chgData name="Calla Dilli" userId="S::cdilli@syr.edu::7b669134-e7f9-47b1-949a-38333e82855f" providerId="AD" clId="Web-{394A9A33-395C-42F8-A1E7-971051547072}" dt="2021-12-04T18:24:15.134" v="162" actId="1076"/>
          <ac:picMkLst>
            <pc:docMk/>
            <pc:sldMk cId="250414861" sldId="268"/>
            <ac:picMk id="4" creationId="{303DB25E-FE78-4676-B341-C1CDA8862DAA}"/>
          </ac:picMkLst>
        </pc:picChg>
        <pc:picChg chg="add del mod">
          <ac:chgData name="Calla Dilli" userId="S::cdilli@syr.edu::7b669134-e7f9-47b1-949a-38333e82855f" providerId="AD" clId="Web-{394A9A33-395C-42F8-A1E7-971051547072}" dt="2021-12-04T18:27:16.811" v="178"/>
          <ac:picMkLst>
            <pc:docMk/>
            <pc:sldMk cId="250414861" sldId="268"/>
            <ac:picMk id="5" creationId="{0B9CDA54-1D15-42E1-8F67-316F644C5C3D}"/>
          </ac:picMkLst>
        </pc:picChg>
      </pc:sldChg>
    </pc:docChg>
  </pc:docChgLst>
  <pc:docChgLst>
    <pc:chgData name="Joshua Alexander Gaze" userId="S::jagaze@syr.edu::8cb8407c-7c8a-4f13-bd4a-143ee68f6ba2" providerId="AD" clId="Web-{772259DE-FED0-49C7-9543-8136F818BC63}"/>
    <pc:docChg chg="addSld modSld sldOrd">
      <pc:chgData name="Joshua Alexander Gaze" userId="S::jagaze@syr.edu::8cb8407c-7c8a-4f13-bd4a-143ee68f6ba2" providerId="AD" clId="Web-{772259DE-FED0-49C7-9543-8136F818BC63}" dt="2021-12-17T02:14:24.601" v="73" actId="20577"/>
      <pc:docMkLst>
        <pc:docMk/>
      </pc:docMkLst>
      <pc:sldChg chg="addSp delSp modSp new ord">
        <pc:chgData name="Joshua Alexander Gaze" userId="S::jagaze@syr.edu::8cb8407c-7c8a-4f13-bd4a-143ee68f6ba2" providerId="AD" clId="Web-{772259DE-FED0-49C7-9543-8136F818BC63}" dt="2021-12-17T02:14:24.601" v="73" actId="20577"/>
        <pc:sldMkLst>
          <pc:docMk/>
          <pc:sldMk cId="1647363918" sldId="284"/>
        </pc:sldMkLst>
        <pc:spChg chg="del">
          <ac:chgData name="Joshua Alexander Gaze" userId="S::jagaze@syr.edu::8cb8407c-7c8a-4f13-bd4a-143ee68f6ba2" providerId="AD" clId="Web-{772259DE-FED0-49C7-9543-8136F818BC63}" dt="2021-12-17T01:50:10.786" v="2"/>
          <ac:spMkLst>
            <pc:docMk/>
            <pc:sldMk cId="1647363918" sldId="284"/>
            <ac:spMk id="3" creationId="{3DFB31BE-0E7A-4F68-83F8-F94DE47672F3}"/>
          </ac:spMkLst>
        </pc:spChg>
        <pc:spChg chg="add del">
          <ac:chgData name="Joshua Alexander Gaze" userId="S::jagaze@syr.edu::8cb8407c-7c8a-4f13-bd4a-143ee68f6ba2" providerId="AD" clId="Web-{772259DE-FED0-49C7-9543-8136F818BC63}" dt="2021-12-17T01:50:28.178" v="7"/>
          <ac:spMkLst>
            <pc:docMk/>
            <pc:sldMk cId="1647363918" sldId="284"/>
            <ac:spMk id="5" creationId="{1D7EFAC4-7536-4D88-82D3-1E0A715B0524}"/>
          </ac:spMkLst>
        </pc:spChg>
        <pc:spChg chg="add del">
          <ac:chgData name="Joshua Alexander Gaze" userId="S::jagaze@syr.edu::8cb8407c-7c8a-4f13-bd4a-143ee68f6ba2" providerId="AD" clId="Web-{772259DE-FED0-49C7-9543-8136F818BC63}" dt="2021-12-17T01:50:24.412" v="6"/>
          <ac:spMkLst>
            <pc:docMk/>
            <pc:sldMk cId="1647363918" sldId="284"/>
            <ac:spMk id="6" creationId="{D1EE5597-0E24-49C8-85E3-9C04F11DD9D4}"/>
          </ac:spMkLst>
        </pc:spChg>
        <pc:spChg chg="add mod">
          <ac:chgData name="Joshua Alexander Gaze" userId="S::jagaze@syr.edu::8cb8407c-7c8a-4f13-bd4a-143ee68f6ba2" providerId="AD" clId="Web-{772259DE-FED0-49C7-9543-8136F818BC63}" dt="2021-12-17T02:14:24.601" v="73" actId="20577"/>
          <ac:spMkLst>
            <pc:docMk/>
            <pc:sldMk cId="1647363918" sldId="284"/>
            <ac:spMk id="7" creationId="{C3A6E7FC-7511-40D5-95E3-2E1B3900E789}"/>
          </ac:spMkLst>
        </pc:spChg>
        <pc:picChg chg="add mod ord">
          <ac:chgData name="Joshua Alexander Gaze" userId="S::jagaze@syr.edu::8cb8407c-7c8a-4f13-bd4a-143ee68f6ba2" providerId="AD" clId="Web-{772259DE-FED0-49C7-9543-8136F818BC63}" dt="2021-12-17T01:50:14.271" v="3" actId="1076"/>
          <ac:picMkLst>
            <pc:docMk/>
            <pc:sldMk cId="1647363918" sldId="284"/>
            <ac:picMk id="4" creationId="{F69FFB77-7EAB-4ABB-9D02-EC8E97C9762F}"/>
          </ac:picMkLst>
        </pc:picChg>
      </pc:sldChg>
    </pc:docChg>
  </pc:docChgLst>
  <pc:docChgLst>
    <pc:chgData name="Joshua Alexander Gaze" userId="S::jagaze@syr.edu::8cb8407c-7c8a-4f13-bd4a-143ee68f6ba2" providerId="AD" clId="Web-{30103384-8025-4F7C-87F9-C9CAFB94F123}"/>
    <pc:docChg chg="modSld">
      <pc:chgData name="Joshua Alexander Gaze" userId="S::jagaze@syr.edu::8cb8407c-7c8a-4f13-bd4a-143ee68f6ba2" providerId="AD" clId="Web-{30103384-8025-4F7C-87F9-C9CAFB94F123}" dt="2021-12-19T22:22:33.558" v="96" actId="20577"/>
      <pc:docMkLst>
        <pc:docMk/>
      </pc:docMkLst>
      <pc:sldChg chg="addSp modSp">
        <pc:chgData name="Joshua Alexander Gaze" userId="S::jagaze@syr.edu::8cb8407c-7c8a-4f13-bd4a-143ee68f6ba2" providerId="AD" clId="Web-{30103384-8025-4F7C-87F9-C9CAFB94F123}" dt="2021-12-19T22:22:33.558" v="96" actId="20577"/>
        <pc:sldMkLst>
          <pc:docMk/>
          <pc:sldMk cId="1647363918" sldId="284"/>
        </pc:sldMkLst>
        <pc:spChg chg="mod">
          <ac:chgData name="Joshua Alexander Gaze" userId="S::jagaze@syr.edu::8cb8407c-7c8a-4f13-bd4a-143ee68f6ba2" providerId="AD" clId="Web-{30103384-8025-4F7C-87F9-C9CAFB94F123}" dt="2021-12-19T22:21:13.041" v="70" actId="20577"/>
          <ac:spMkLst>
            <pc:docMk/>
            <pc:sldMk cId="1647363918" sldId="284"/>
            <ac:spMk id="2" creationId="{81F637BC-5813-47EA-9F6A-45DD71B7FACD}"/>
          </ac:spMkLst>
        </pc:spChg>
        <pc:spChg chg="add mod">
          <ac:chgData name="Joshua Alexander Gaze" userId="S::jagaze@syr.edu::8cb8407c-7c8a-4f13-bd4a-143ee68f6ba2" providerId="AD" clId="Web-{30103384-8025-4F7C-87F9-C9CAFB94F123}" dt="2021-12-19T22:22:33.558" v="96" actId="20577"/>
          <ac:spMkLst>
            <pc:docMk/>
            <pc:sldMk cId="1647363918" sldId="284"/>
            <ac:spMk id="3" creationId="{DE0C42ED-F2D1-4ADD-8D8D-48F92DAA56D8}"/>
          </ac:spMkLst>
        </pc:spChg>
        <pc:spChg chg="mod">
          <ac:chgData name="Joshua Alexander Gaze" userId="S::jagaze@syr.edu::8cb8407c-7c8a-4f13-bd4a-143ee68f6ba2" providerId="AD" clId="Web-{30103384-8025-4F7C-87F9-C9CAFB94F123}" dt="2021-12-19T22:19:08.851" v="5" actId="20577"/>
          <ac:spMkLst>
            <pc:docMk/>
            <pc:sldMk cId="1647363918" sldId="284"/>
            <ac:spMk id="7" creationId="{C3A6E7FC-7511-40D5-95E3-2E1B3900E789}"/>
          </ac:spMkLst>
        </pc:spChg>
        <pc:picChg chg="mod">
          <ac:chgData name="Joshua Alexander Gaze" userId="S::jagaze@syr.edu::8cb8407c-7c8a-4f13-bd4a-143ee68f6ba2" providerId="AD" clId="Web-{30103384-8025-4F7C-87F9-C9CAFB94F123}" dt="2021-12-19T22:21:16.838" v="71" actId="14100"/>
          <ac:picMkLst>
            <pc:docMk/>
            <pc:sldMk cId="1647363918" sldId="284"/>
            <ac:picMk id="4" creationId="{F69FFB77-7EAB-4ABB-9D02-EC8E97C9762F}"/>
          </ac:picMkLst>
        </pc:picChg>
      </pc:sldChg>
    </pc:docChg>
  </pc:docChgLst>
  <pc:docChgLst>
    <pc:chgData name="Joshua Alexander Gaze" userId="S::jagaze@syr.edu::8cb8407c-7c8a-4f13-bd4a-143ee68f6ba2" providerId="AD" clId="Web-{C0BBAE5D-E0D3-4128-B6D8-D3E2F9F46653}"/>
    <pc:docChg chg="addSld modSld sldOrd">
      <pc:chgData name="Joshua Alexander Gaze" userId="S::jagaze@syr.edu::8cb8407c-7c8a-4f13-bd4a-143ee68f6ba2" providerId="AD" clId="Web-{C0BBAE5D-E0D3-4128-B6D8-D3E2F9F46653}" dt="2021-12-19T23:42:23.495" v="156" actId="20577"/>
      <pc:docMkLst>
        <pc:docMk/>
      </pc:docMkLst>
      <pc:sldChg chg="addSp delSp modSp ord">
        <pc:chgData name="Joshua Alexander Gaze" userId="S::jagaze@syr.edu::8cb8407c-7c8a-4f13-bd4a-143ee68f6ba2" providerId="AD" clId="Web-{C0BBAE5D-E0D3-4128-B6D8-D3E2F9F46653}" dt="2021-12-19T23:24:01.645" v="105" actId="1076"/>
        <pc:sldMkLst>
          <pc:docMk/>
          <pc:sldMk cId="1647363918" sldId="284"/>
        </pc:sldMkLst>
        <pc:spChg chg="mod">
          <ac:chgData name="Joshua Alexander Gaze" userId="S::jagaze@syr.edu::8cb8407c-7c8a-4f13-bd4a-143ee68f6ba2" providerId="AD" clId="Web-{C0BBAE5D-E0D3-4128-B6D8-D3E2F9F46653}" dt="2021-12-19T23:23:58.817" v="103" actId="1076"/>
          <ac:spMkLst>
            <pc:docMk/>
            <pc:sldMk cId="1647363918" sldId="284"/>
            <ac:spMk id="3" creationId="{DE0C42ED-F2D1-4ADD-8D8D-48F92DAA56D8}"/>
          </ac:spMkLst>
        </pc:spChg>
        <pc:spChg chg="add mod">
          <ac:chgData name="Joshua Alexander Gaze" userId="S::jagaze@syr.edu::8cb8407c-7c8a-4f13-bd4a-143ee68f6ba2" providerId="AD" clId="Web-{C0BBAE5D-E0D3-4128-B6D8-D3E2F9F46653}" dt="2021-12-19T23:24:01.645" v="105" actId="1076"/>
          <ac:spMkLst>
            <pc:docMk/>
            <pc:sldMk cId="1647363918" sldId="284"/>
            <ac:spMk id="5" creationId="{15F96F6B-2908-4255-AB21-412088FA444B}"/>
          </ac:spMkLst>
        </pc:spChg>
        <pc:spChg chg="del">
          <ac:chgData name="Joshua Alexander Gaze" userId="S::jagaze@syr.edu::8cb8407c-7c8a-4f13-bd4a-143ee68f6ba2" providerId="AD" clId="Web-{C0BBAE5D-E0D3-4128-B6D8-D3E2F9F46653}" dt="2021-12-19T23:16:27.574" v="11"/>
          <ac:spMkLst>
            <pc:docMk/>
            <pc:sldMk cId="1647363918" sldId="284"/>
            <ac:spMk id="7" creationId="{C3A6E7FC-7511-40D5-95E3-2E1B3900E789}"/>
          </ac:spMkLst>
        </pc:spChg>
      </pc:sldChg>
      <pc:sldChg chg="modSp new">
        <pc:chgData name="Joshua Alexander Gaze" userId="S::jagaze@syr.edu::8cb8407c-7c8a-4f13-bd4a-143ee68f6ba2" providerId="AD" clId="Web-{C0BBAE5D-E0D3-4128-B6D8-D3E2F9F46653}" dt="2021-12-19T23:42:07.745" v="145" actId="20577"/>
        <pc:sldMkLst>
          <pc:docMk/>
          <pc:sldMk cId="2734404003" sldId="285"/>
        </pc:sldMkLst>
        <pc:spChg chg="mod">
          <ac:chgData name="Joshua Alexander Gaze" userId="S::jagaze@syr.edu::8cb8407c-7c8a-4f13-bd4a-143ee68f6ba2" providerId="AD" clId="Web-{C0BBAE5D-E0D3-4128-B6D8-D3E2F9F46653}" dt="2021-12-19T23:42:07.745" v="145" actId="20577"/>
          <ac:spMkLst>
            <pc:docMk/>
            <pc:sldMk cId="2734404003" sldId="285"/>
            <ac:spMk id="2" creationId="{D4278C36-10E5-49B4-B3DD-4111CCAE5AE9}"/>
          </ac:spMkLst>
        </pc:spChg>
      </pc:sldChg>
      <pc:sldChg chg="modSp new">
        <pc:chgData name="Joshua Alexander Gaze" userId="S::jagaze@syr.edu::8cb8407c-7c8a-4f13-bd4a-143ee68f6ba2" providerId="AD" clId="Web-{C0BBAE5D-E0D3-4128-B6D8-D3E2F9F46653}" dt="2021-12-19T23:42:02.338" v="142" actId="20577"/>
        <pc:sldMkLst>
          <pc:docMk/>
          <pc:sldMk cId="342185773" sldId="286"/>
        </pc:sldMkLst>
        <pc:spChg chg="mod">
          <ac:chgData name="Joshua Alexander Gaze" userId="S::jagaze@syr.edu::8cb8407c-7c8a-4f13-bd4a-143ee68f6ba2" providerId="AD" clId="Web-{C0BBAE5D-E0D3-4128-B6D8-D3E2F9F46653}" dt="2021-12-19T23:42:02.338" v="142" actId="20577"/>
          <ac:spMkLst>
            <pc:docMk/>
            <pc:sldMk cId="342185773" sldId="286"/>
            <ac:spMk id="2" creationId="{3F21F5E6-6528-4D7F-8AC3-BF7DD518D8B1}"/>
          </ac:spMkLst>
        </pc:spChg>
      </pc:sldChg>
      <pc:sldChg chg="modSp new">
        <pc:chgData name="Joshua Alexander Gaze" userId="S::jagaze@syr.edu::8cb8407c-7c8a-4f13-bd4a-143ee68f6ba2" providerId="AD" clId="Web-{C0BBAE5D-E0D3-4128-B6D8-D3E2F9F46653}" dt="2021-12-19T23:42:23.495" v="156" actId="20577"/>
        <pc:sldMkLst>
          <pc:docMk/>
          <pc:sldMk cId="2115736023" sldId="287"/>
        </pc:sldMkLst>
        <pc:spChg chg="mod">
          <ac:chgData name="Joshua Alexander Gaze" userId="S::jagaze@syr.edu::8cb8407c-7c8a-4f13-bd4a-143ee68f6ba2" providerId="AD" clId="Web-{C0BBAE5D-E0D3-4128-B6D8-D3E2F9F46653}" dt="2021-12-19T23:42:23.495" v="156" actId="20577"/>
          <ac:spMkLst>
            <pc:docMk/>
            <pc:sldMk cId="2115736023" sldId="287"/>
            <ac:spMk id="2" creationId="{70CECDF6-A4F2-441C-91A3-418DD95E3575}"/>
          </ac:spMkLst>
        </pc:spChg>
      </pc:sldChg>
    </pc:docChg>
  </pc:docChgLst>
  <pc:docChgLst>
    <pc:chgData name="Calla Dilli" userId="S::cdilli@syr.edu::7b669134-e7f9-47b1-949a-38333e82855f" providerId="AD" clId="Web-{AA7D2B6D-C66C-491C-8788-83004BCDA8D2}"/>
    <pc:docChg chg="modSld">
      <pc:chgData name="Calla Dilli" userId="S::cdilli@syr.edu::7b669134-e7f9-47b1-949a-38333e82855f" providerId="AD" clId="Web-{AA7D2B6D-C66C-491C-8788-83004BCDA8D2}" dt="2021-12-04T16:12:12.789" v="34" actId="1076"/>
      <pc:docMkLst>
        <pc:docMk/>
      </pc:docMkLst>
      <pc:sldChg chg="modSp">
        <pc:chgData name="Calla Dilli" userId="S::cdilli@syr.edu::7b669134-e7f9-47b1-949a-38333e82855f" providerId="AD" clId="Web-{AA7D2B6D-C66C-491C-8788-83004BCDA8D2}" dt="2021-12-04T16:08:44.221" v="0" actId="1076"/>
        <pc:sldMkLst>
          <pc:docMk/>
          <pc:sldMk cId="2639182866" sldId="258"/>
        </pc:sldMkLst>
        <pc:spChg chg="mod">
          <ac:chgData name="Calla Dilli" userId="S::cdilli@syr.edu::7b669134-e7f9-47b1-949a-38333e82855f" providerId="AD" clId="Web-{AA7D2B6D-C66C-491C-8788-83004BCDA8D2}" dt="2021-12-04T16:08:44.221" v="0" actId="1076"/>
          <ac:spMkLst>
            <pc:docMk/>
            <pc:sldMk cId="2639182866" sldId="258"/>
            <ac:spMk id="3" creationId="{BDA575FA-5F2D-4994-A24C-32D0B9E0A49E}"/>
          </ac:spMkLst>
        </pc:spChg>
      </pc:sldChg>
      <pc:sldChg chg="modSp">
        <pc:chgData name="Calla Dilli" userId="S::cdilli@syr.edu::7b669134-e7f9-47b1-949a-38333e82855f" providerId="AD" clId="Web-{AA7D2B6D-C66C-491C-8788-83004BCDA8D2}" dt="2021-12-04T16:08:51.846" v="1" actId="1076"/>
        <pc:sldMkLst>
          <pc:docMk/>
          <pc:sldMk cId="2546309177" sldId="259"/>
        </pc:sldMkLst>
        <pc:spChg chg="mod">
          <ac:chgData name="Calla Dilli" userId="S::cdilli@syr.edu::7b669134-e7f9-47b1-949a-38333e82855f" providerId="AD" clId="Web-{AA7D2B6D-C66C-491C-8788-83004BCDA8D2}" dt="2021-12-04T16:08:51.846" v="1" actId="1076"/>
          <ac:spMkLst>
            <pc:docMk/>
            <pc:sldMk cId="2546309177" sldId="259"/>
            <ac:spMk id="3" creationId="{B3EDF9A2-23CB-488E-B8B8-9E09BD96C5F8}"/>
          </ac:spMkLst>
        </pc:spChg>
      </pc:sldChg>
      <pc:sldChg chg="modSp">
        <pc:chgData name="Calla Dilli" userId="S::cdilli@syr.edu::7b669134-e7f9-47b1-949a-38333e82855f" providerId="AD" clId="Web-{AA7D2B6D-C66C-491C-8788-83004BCDA8D2}" dt="2021-12-04T16:11:41.382" v="33"/>
        <pc:sldMkLst>
          <pc:docMk/>
          <pc:sldMk cId="2595769686" sldId="260"/>
        </pc:sldMkLst>
        <pc:spChg chg="mod">
          <ac:chgData name="Calla Dilli" userId="S::cdilli@syr.edu::7b669134-e7f9-47b1-949a-38333e82855f" providerId="AD" clId="Web-{AA7D2B6D-C66C-491C-8788-83004BCDA8D2}" dt="2021-12-04T16:11:23.007" v="18" actId="1076"/>
          <ac:spMkLst>
            <pc:docMk/>
            <pc:sldMk cId="2595769686" sldId="260"/>
            <ac:spMk id="2" creationId="{CB71960E-2EAC-4034-A4CE-A95993652EF4}"/>
          </ac:spMkLst>
        </pc:spChg>
        <pc:graphicFrameChg chg="mod modGraphic">
          <ac:chgData name="Calla Dilli" userId="S::cdilli@syr.edu::7b669134-e7f9-47b1-949a-38333e82855f" providerId="AD" clId="Web-{AA7D2B6D-C66C-491C-8788-83004BCDA8D2}" dt="2021-12-04T16:11:41.382" v="33"/>
          <ac:graphicFrameMkLst>
            <pc:docMk/>
            <pc:sldMk cId="2595769686" sldId="260"/>
            <ac:graphicFrameMk id="4" creationId="{97284F39-8716-4D1C-8929-F675D0007DEE}"/>
          </ac:graphicFrameMkLst>
        </pc:graphicFrameChg>
      </pc:sldChg>
      <pc:sldChg chg="modSp">
        <pc:chgData name="Calla Dilli" userId="S::cdilli@syr.edu::7b669134-e7f9-47b1-949a-38333e82855f" providerId="AD" clId="Web-{AA7D2B6D-C66C-491C-8788-83004BCDA8D2}" dt="2021-12-04T16:09:38.613" v="11"/>
        <pc:sldMkLst>
          <pc:docMk/>
          <pc:sldMk cId="2739465108" sldId="261"/>
        </pc:sldMkLst>
        <pc:spChg chg="mod">
          <ac:chgData name="Calla Dilli" userId="S::cdilli@syr.edu::7b669134-e7f9-47b1-949a-38333e82855f" providerId="AD" clId="Web-{AA7D2B6D-C66C-491C-8788-83004BCDA8D2}" dt="2021-12-04T16:09:05.534" v="2" actId="1076"/>
          <ac:spMkLst>
            <pc:docMk/>
            <pc:sldMk cId="2739465108" sldId="261"/>
            <ac:spMk id="2" creationId="{8606FFD6-A41A-4193-9BE3-AC0FD4733A86}"/>
          </ac:spMkLst>
        </pc:spChg>
        <pc:graphicFrameChg chg="mod modGraphic">
          <ac:chgData name="Calla Dilli" userId="S::cdilli@syr.edu::7b669134-e7f9-47b1-949a-38333e82855f" providerId="AD" clId="Web-{AA7D2B6D-C66C-491C-8788-83004BCDA8D2}" dt="2021-12-04T16:09:38.613" v="11"/>
          <ac:graphicFrameMkLst>
            <pc:docMk/>
            <pc:sldMk cId="2739465108" sldId="261"/>
            <ac:graphicFrameMk id="4" creationId="{F8808BFF-B994-4A8D-854A-3E5AD15BD64A}"/>
          </ac:graphicFrameMkLst>
        </pc:graphicFrameChg>
      </pc:sldChg>
      <pc:sldChg chg="modSp">
        <pc:chgData name="Calla Dilli" userId="S::cdilli@syr.edu::7b669134-e7f9-47b1-949a-38333e82855f" providerId="AD" clId="Web-{AA7D2B6D-C66C-491C-8788-83004BCDA8D2}" dt="2021-12-04T16:12:12.789" v="34" actId="1076"/>
        <pc:sldMkLst>
          <pc:docMk/>
          <pc:sldMk cId="1632766980" sldId="262"/>
        </pc:sldMkLst>
        <pc:spChg chg="mod">
          <ac:chgData name="Calla Dilli" userId="S::cdilli@syr.edu::7b669134-e7f9-47b1-949a-38333e82855f" providerId="AD" clId="Web-{AA7D2B6D-C66C-491C-8788-83004BCDA8D2}" dt="2021-12-04T16:12:12.789" v="34" actId="1076"/>
          <ac:spMkLst>
            <pc:docMk/>
            <pc:sldMk cId="1632766980" sldId="262"/>
            <ac:spMk id="2" creationId="{36F2DB87-B586-42C3-A208-3CFBE5749109}"/>
          </ac:spMkLst>
        </pc:spChg>
      </pc:sldChg>
    </pc:docChg>
  </pc:docChgLst>
  <pc:docChgLst>
    <pc:chgData name="Calla Dilli" userId="S::cdilli@syr.edu::7b669134-e7f9-47b1-949a-38333e82855f" providerId="AD" clId="Web-{33530562-EDB1-435E-933C-E37BF827CE26}"/>
    <pc:docChg chg="modSld">
      <pc:chgData name="Calla Dilli" userId="S::cdilli@syr.edu::7b669134-e7f9-47b1-949a-38333e82855f" providerId="AD" clId="Web-{33530562-EDB1-435E-933C-E37BF827CE26}" dt="2021-12-20T00:11:22.953" v="1" actId="20577"/>
      <pc:docMkLst>
        <pc:docMk/>
      </pc:docMkLst>
      <pc:sldChg chg="modSp">
        <pc:chgData name="Calla Dilli" userId="S::cdilli@syr.edu::7b669134-e7f9-47b1-949a-38333e82855f" providerId="AD" clId="Web-{33530562-EDB1-435E-933C-E37BF827CE26}" dt="2021-12-20T00:11:22.953" v="1" actId="20577"/>
        <pc:sldMkLst>
          <pc:docMk/>
          <pc:sldMk cId="2115736023" sldId="287"/>
        </pc:sldMkLst>
        <pc:spChg chg="mod">
          <ac:chgData name="Calla Dilli" userId="S::cdilli@syr.edu::7b669134-e7f9-47b1-949a-38333e82855f" providerId="AD" clId="Web-{33530562-EDB1-435E-933C-E37BF827CE26}" dt="2021-12-20T00:11:22.953" v="1" actId="20577"/>
          <ac:spMkLst>
            <pc:docMk/>
            <pc:sldMk cId="2115736023" sldId="287"/>
            <ac:spMk id="2" creationId="{70CECDF6-A4F2-441C-91A3-418DD95E3575}"/>
          </ac:spMkLst>
        </pc:spChg>
      </pc:sldChg>
    </pc:docChg>
  </pc:docChgLst>
  <pc:docChgLst>
    <pc:chgData name="Calla Dilli" userId="S::cdilli@syr.edu::7b669134-e7f9-47b1-949a-38333e82855f" providerId="AD" clId="Web-{F78364F4-B42A-473A-ABD6-7523BA9F3AA5}"/>
    <pc:docChg chg="modSld">
      <pc:chgData name="Calla Dilli" userId="S::cdilli@syr.edu::7b669134-e7f9-47b1-949a-38333e82855f" providerId="AD" clId="Web-{F78364F4-B42A-473A-ABD6-7523BA9F3AA5}" dt="2021-12-12T23:03:57.088" v="210" actId="1076"/>
      <pc:docMkLst>
        <pc:docMk/>
      </pc:docMkLst>
      <pc:sldChg chg="addSp delSp modSp modNotes">
        <pc:chgData name="Calla Dilli" userId="S::cdilli@syr.edu::7b669134-e7f9-47b1-949a-38333e82855f" providerId="AD" clId="Web-{F78364F4-B42A-473A-ABD6-7523BA9F3AA5}" dt="2021-12-12T22:56:55.654" v="13" actId="14100"/>
        <pc:sldMkLst>
          <pc:docMk/>
          <pc:sldMk cId="1823405795" sldId="265"/>
        </pc:sldMkLst>
        <pc:picChg chg="add mod">
          <ac:chgData name="Calla Dilli" userId="S::cdilli@syr.edu::7b669134-e7f9-47b1-949a-38333e82855f" providerId="AD" clId="Web-{F78364F4-B42A-473A-ABD6-7523BA9F3AA5}" dt="2021-12-12T22:56:55.654" v="13" actId="14100"/>
          <ac:picMkLst>
            <pc:docMk/>
            <pc:sldMk cId="1823405795" sldId="265"/>
            <ac:picMk id="3" creationId="{31DE3908-D165-4931-9195-FB1266EFEDE2}"/>
          </ac:picMkLst>
        </pc:picChg>
        <pc:picChg chg="del">
          <ac:chgData name="Calla Dilli" userId="S::cdilli@syr.edu::7b669134-e7f9-47b1-949a-38333e82855f" providerId="AD" clId="Web-{F78364F4-B42A-473A-ABD6-7523BA9F3AA5}" dt="2021-12-12T22:56:35.575" v="9"/>
          <ac:picMkLst>
            <pc:docMk/>
            <pc:sldMk cId="1823405795" sldId="265"/>
            <ac:picMk id="5" creationId="{D660D9F1-E9A6-4DDC-B56D-9598385C993E}"/>
          </ac:picMkLst>
        </pc:picChg>
      </pc:sldChg>
      <pc:sldChg chg="modSp">
        <pc:chgData name="Calla Dilli" userId="S::cdilli@syr.edu::7b669134-e7f9-47b1-949a-38333e82855f" providerId="AD" clId="Web-{F78364F4-B42A-473A-ABD6-7523BA9F3AA5}" dt="2021-12-12T23:03:57.088" v="210" actId="1076"/>
        <pc:sldMkLst>
          <pc:docMk/>
          <pc:sldMk cId="250414861" sldId="268"/>
        </pc:sldMkLst>
        <pc:spChg chg="mod">
          <ac:chgData name="Calla Dilli" userId="S::cdilli@syr.edu::7b669134-e7f9-47b1-949a-38333e82855f" providerId="AD" clId="Web-{F78364F4-B42A-473A-ABD6-7523BA9F3AA5}" dt="2021-12-12T23:03:57.088" v="210" actId="1076"/>
          <ac:spMkLst>
            <pc:docMk/>
            <pc:sldMk cId="250414861" sldId="268"/>
            <ac:spMk id="3" creationId="{8467229B-592C-4A36-ADEF-88E1F7548749}"/>
          </ac:spMkLst>
        </pc:spChg>
        <pc:picChg chg="mod">
          <ac:chgData name="Calla Dilli" userId="S::cdilli@syr.edu::7b669134-e7f9-47b1-949a-38333e82855f" providerId="AD" clId="Web-{F78364F4-B42A-473A-ABD6-7523BA9F3AA5}" dt="2021-12-12T23:03:04.086" v="129" actId="1076"/>
          <ac:picMkLst>
            <pc:docMk/>
            <pc:sldMk cId="250414861" sldId="268"/>
            <ac:picMk id="6" creationId="{4FAAA026-8060-4735-A35F-3044D84781CF}"/>
          </ac:picMkLst>
        </pc:picChg>
      </pc:sldChg>
      <pc:sldChg chg="modSp">
        <pc:chgData name="Calla Dilli" userId="S::cdilli@syr.edu::7b669134-e7f9-47b1-949a-38333e82855f" providerId="AD" clId="Web-{F78364F4-B42A-473A-ABD6-7523BA9F3AA5}" dt="2021-12-12T22:36:47.752" v="4" actId="1076"/>
        <pc:sldMkLst>
          <pc:docMk/>
          <pc:sldMk cId="3115710048" sldId="270"/>
        </pc:sldMkLst>
        <pc:spChg chg="mod">
          <ac:chgData name="Calla Dilli" userId="S::cdilli@syr.edu::7b669134-e7f9-47b1-949a-38333e82855f" providerId="AD" clId="Web-{F78364F4-B42A-473A-ABD6-7523BA9F3AA5}" dt="2021-12-12T22:36:40.830" v="1" actId="1076"/>
          <ac:spMkLst>
            <pc:docMk/>
            <pc:sldMk cId="3115710048" sldId="270"/>
            <ac:spMk id="2" creationId="{472BAD4C-F928-47DA-88D9-197096BFD3FE}"/>
          </ac:spMkLst>
        </pc:spChg>
        <pc:picChg chg="mod">
          <ac:chgData name="Calla Dilli" userId="S::cdilli@syr.edu::7b669134-e7f9-47b1-949a-38333e82855f" providerId="AD" clId="Web-{F78364F4-B42A-473A-ABD6-7523BA9F3AA5}" dt="2021-12-12T22:36:47.752" v="4" actId="1076"/>
          <ac:picMkLst>
            <pc:docMk/>
            <pc:sldMk cId="3115710048" sldId="270"/>
            <ac:picMk id="4" creationId="{0B9A4E5D-6492-4F49-8B03-00FC899D713C}"/>
          </ac:picMkLst>
        </pc:picChg>
      </pc:sldChg>
      <pc:sldChg chg="addSp modSp">
        <pc:chgData name="Calla Dilli" userId="S::cdilli@syr.edu::7b669134-e7f9-47b1-949a-38333e82855f" providerId="AD" clId="Web-{F78364F4-B42A-473A-ABD6-7523BA9F3AA5}" dt="2021-12-12T23:01:44.522" v="128" actId="20577"/>
        <pc:sldMkLst>
          <pc:docMk/>
          <pc:sldMk cId="3830722056" sldId="272"/>
        </pc:sldMkLst>
        <pc:spChg chg="add mod">
          <ac:chgData name="Calla Dilli" userId="S::cdilli@syr.edu::7b669134-e7f9-47b1-949a-38333e82855f" providerId="AD" clId="Web-{F78364F4-B42A-473A-ABD6-7523BA9F3AA5}" dt="2021-12-12T23:01:44.522" v="128" actId="20577"/>
          <ac:spMkLst>
            <pc:docMk/>
            <pc:sldMk cId="3830722056" sldId="272"/>
            <ac:spMk id="3" creationId="{A7C81E32-811A-40D2-A582-5B5573386062}"/>
          </ac:spMkLst>
        </pc:spChg>
      </pc:sldChg>
      <pc:sldChg chg="modSp">
        <pc:chgData name="Calla Dilli" userId="S::cdilli@syr.edu::7b669134-e7f9-47b1-949a-38333e82855f" providerId="AD" clId="Web-{F78364F4-B42A-473A-ABD6-7523BA9F3AA5}" dt="2021-12-12T22:42:20.468" v="5" actId="20577"/>
        <pc:sldMkLst>
          <pc:docMk/>
          <pc:sldMk cId="1757380546" sldId="273"/>
        </pc:sldMkLst>
        <pc:spChg chg="mod">
          <ac:chgData name="Calla Dilli" userId="S::cdilli@syr.edu::7b669134-e7f9-47b1-949a-38333e82855f" providerId="AD" clId="Web-{F78364F4-B42A-473A-ABD6-7523BA9F3AA5}" dt="2021-12-12T22:42:20.468" v="5" actId="20577"/>
          <ac:spMkLst>
            <pc:docMk/>
            <pc:sldMk cId="1757380546" sldId="273"/>
            <ac:spMk id="3" creationId="{7E74D234-47DC-439B-8053-E47A3C8E756F}"/>
          </ac:spMkLst>
        </pc:spChg>
      </pc:sldChg>
    </pc:docChg>
  </pc:docChgLst>
  <pc:docChgLst>
    <pc:chgData name="Griffin Romanoff Lahre" userId="S::grlahre@syr.edu::846e42c1-816f-4a8b-a0e7-10b145da9e1b" providerId="AD" clId="Web-{0AB6D662-84DF-4F5A-94C8-F83095812737}"/>
    <pc:docChg chg="modSld">
      <pc:chgData name="Griffin Romanoff Lahre" userId="S::grlahre@syr.edu::846e42c1-816f-4a8b-a0e7-10b145da9e1b" providerId="AD" clId="Web-{0AB6D662-84DF-4F5A-94C8-F83095812737}" dt="2021-12-20T01:19:26.142" v="137" actId="20577"/>
      <pc:docMkLst>
        <pc:docMk/>
      </pc:docMkLst>
      <pc:sldChg chg="modSp">
        <pc:chgData name="Griffin Romanoff Lahre" userId="S::grlahre@syr.edu::846e42c1-816f-4a8b-a0e7-10b145da9e1b" providerId="AD" clId="Web-{0AB6D662-84DF-4F5A-94C8-F83095812737}" dt="2021-12-20T01:19:26.142" v="137" actId="20577"/>
        <pc:sldMkLst>
          <pc:docMk/>
          <pc:sldMk cId="2734404003" sldId="285"/>
        </pc:sldMkLst>
        <pc:spChg chg="mod">
          <ac:chgData name="Griffin Romanoff Lahre" userId="S::grlahre@syr.edu::846e42c1-816f-4a8b-a0e7-10b145da9e1b" providerId="AD" clId="Web-{0AB6D662-84DF-4F5A-94C8-F83095812737}" dt="2021-12-20T01:19:26.142" v="137" actId="20577"/>
          <ac:spMkLst>
            <pc:docMk/>
            <pc:sldMk cId="2734404003" sldId="285"/>
            <ac:spMk id="3" creationId="{D7FBB39F-BA11-4F4D-8743-8699A1412479}"/>
          </ac:spMkLst>
        </pc:spChg>
      </pc:sldChg>
      <pc:sldChg chg="addSp delSp modSp">
        <pc:chgData name="Griffin Romanoff Lahre" userId="S::grlahre@syr.edu::846e42c1-816f-4a8b-a0e7-10b145da9e1b" providerId="AD" clId="Web-{0AB6D662-84DF-4F5A-94C8-F83095812737}" dt="2021-12-20T01:19:18.548" v="129" actId="20577"/>
        <pc:sldMkLst>
          <pc:docMk/>
          <pc:sldMk cId="342185773" sldId="286"/>
        </pc:sldMkLst>
        <pc:spChg chg="mod">
          <ac:chgData name="Griffin Romanoff Lahre" userId="S::grlahre@syr.edu::846e42c1-816f-4a8b-a0e7-10b145da9e1b" providerId="AD" clId="Web-{0AB6D662-84DF-4F5A-94C8-F83095812737}" dt="2021-12-20T01:19:18.548" v="129" actId="20577"/>
          <ac:spMkLst>
            <pc:docMk/>
            <pc:sldMk cId="342185773" sldId="286"/>
            <ac:spMk id="8" creationId="{86A0FD16-E9E1-5C43-BB5F-31A0ECC5A610}"/>
          </ac:spMkLst>
        </pc:spChg>
        <pc:spChg chg="del mod">
          <ac:chgData name="Griffin Romanoff Lahre" userId="S::grlahre@syr.edu::846e42c1-816f-4a8b-a0e7-10b145da9e1b" providerId="AD" clId="Web-{0AB6D662-84DF-4F5A-94C8-F83095812737}" dt="2021-12-20T01:15:47.416" v="11"/>
          <ac:spMkLst>
            <pc:docMk/>
            <pc:sldMk cId="342185773" sldId="286"/>
            <ac:spMk id="9" creationId="{0FF5DAC1-6313-2946-B2D4-1057CBDB1D28}"/>
          </ac:spMkLst>
        </pc:spChg>
        <pc:spChg chg="add del mod">
          <ac:chgData name="Griffin Romanoff Lahre" userId="S::grlahre@syr.edu::846e42c1-816f-4a8b-a0e7-10b145da9e1b" providerId="AD" clId="Web-{0AB6D662-84DF-4F5A-94C8-F83095812737}" dt="2021-12-20T01:16:48.433" v="102"/>
          <ac:spMkLst>
            <pc:docMk/>
            <pc:sldMk cId="342185773" sldId="286"/>
            <ac:spMk id="10" creationId="{794061AF-CA72-4E81-845F-155FE3859BBC}"/>
          </ac:spMkLst>
        </pc:spChg>
        <pc:picChg chg="add mod">
          <ac:chgData name="Griffin Romanoff Lahre" userId="S::grlahre@syr.edu::846e42c1-816f-4a8b-a0e7-10b145da9e1b" providerId="AD" clId="Web-{0AB6D662-84DF-4F5A-94C8-F83095812737}" dt="2021-12-20T01:17:25.309" v="107" actId="1076"/>
          <ac:picMkLst>
            <pc:docMk/>
            <pc:sldMk cId="342185773" sldId="286"/>
            <ac:picMk id="3" creationId="{F516A218-A7A1-4EA7-9E73-38AEDF4048BF}"/>
          </ac:picMkLst>
        </pc:picChg>
        <pc:picChg chg="del">
          <ac:chgData name="Griffin Romanoff Lahre" userId="S::grlahre@syr.edu::846e42c1-816f-4a8b-a0e7-10b145da9e1b" providerId="AD" clId="Web-{0AB6D662-84DF-4F5A-94C8-F83095812737}" dt="2021-12-20T01:16:43.214" v="101"/>
          <ac:picMkLst>
            <pc:docMk/>
            <pc:sldMk cId="342185773" sldId="286"/>
            <ac:picMk id="5" creationId="{A6E2C262-BECA-0B45-81C6-EDFE85523A73}"/>
          </ac:picMkLst>
        </pc:picChg>
        <pc:picChg chg="del">
          <ac:chgData name="Griffin Romanoff Lahre" userId="S::grlahre@syr.edu::846e42c1-816f-4a8b-a0e7-10b145da9e1b" providerId="AD" clId="Web-{0AB6D662-84DF-4F5A-94C8-F83095812737}" dt="2021-12-20T01:12:26.687" v="0"/>
          <ac:picMkLst>
            <pc:docMk/>
            <pc:sldMk cId="342185773" sldId="286"/>
            <ac:picMk id="7" creationId="{175F1E7E-888B-EB41-8644-B3A0849D0DA3}"/>
          </ac:picMkLst>
        </pc:picChg>
      </pc:sldChg>
    </pc:docChg>
  </pc:docChgLst>
  <pc:docChgLst>
    <pc:chgData name="Griffin Romanoff Lahre" userId="S::grlahre@syr.edu::846e42c1-816f-4a8b-a0e7-10b145da9e1b" providerId="AD" clId="Web-{8BE61DFA-FAF5-4F44-9728-7B4DFEE644A1}"/>
    <pc:docChg chg="modSld">
      <pc:chgData name="Griffin Romanoff Lahre" userId="S::grlahre@syr.edu::846e42c1-816f-4a8b-a0e7-10b145da9e1b" providerId="AD" clId="Web-{8BE61DFA-FAF5-4F44-9728-7B4DFEE644A1}" dt="2021-12-20T00:06:56.126" v="191" actId="20577"/>
      <pc:docMkLst>
        <pc:docMk/>
      </pc:docMkLst>
      <pc:sldChg chg="addSp modSp">
        <pc:chgData name="Griffin Romanoff Lahre" userId="S::grlahre@syr.edu::846e42c1-816f-4a8b-a0e7-10b145da9e1b" providerId="AD" clId="Web-{8BE61DFA-FAF5-4F44-9728-7B4DFEE644A1}" dt="2021-12-20T00:06:56.126" v="191" actId="20577"/>
        <pc:sldMkLst>
          <pc:docMk/>
          <pc:sldMk cId="2734404003" sldId="285"/>
        </pc:sldMkLst>
        <pc:spChg chg="mod">
          <ac:chgData name="Griffin Romanoff Lahre" userId="S::grlahre@syr.edu::846e42c1-816f-4a8b-a0e7-10b145da9e1b" providerId="AD" clId="Web-{8BE61DFA-FAF5-4F44-9728-7B4DFEE644A1}" dt="2021-12-20T00:06:56.126" v="191" actId="20577"/>
          <ac:spMkLst>
            <pc:docMk/>
            <pc:sldMk cId="2734404003" sldId="285"/>
            <ac:spMk id="3" creationId="{D7FBB39F-BA11-4F4D-8743-8699A1412479}"/>
          </ac:spMkLst>
        </pc:spChg>
        <pc:picChg chg="add mod">
          <ac:chgData name="Griffin Romanoff Lahre" userId="S::grlahre@syr.edu::846e42c1-816f-4a8b-a0e7-10b145da9e1b" providerId="AD" clId="Web-{8BE61DFA-FAF5-4F44-9728-7B4DFEE644A1}" dt="2021-12-20T00:06:38.157" v="175" actId="14100"/>
          <ac:picMkLst>
            <pc:docMk/>
            <pc:sldMk cId="2734404003" sldId="285"/>
            <ac:picMk id="4" creationId="{24689F9B-047A-4CF0-8D42-1E5F2F6B4A14}"/>
          </ac:picMkLst>
        </pc:picChg>
      </pc:sldChg>
    </pc:docChg>
  </pc:docChgLst>
  <pc:docChgLst>
    <pc:chgData name="Phong Ong" userId="S::pong01@syr.edu::3b370762-d37a-43df-8304-f9ccbfa4c662" providerId="AD" clId="Web-{2C00D6C5-2F19-4462-B7EF-BAD9A934CBB8}"/>
    <pc:docChg chg="modSld">
      <pc:chgData name="Phong Ong" userId="S::pong01@syr.edu::3b370762-d37a-43df-8304-f9ccbfa4c662" providerId="AD" clId="Web-{2C00D6C5-2F19-4462-B7EF-BAD9A934CBB8}" dt="2021-12-09T01:41:11.968" v="167" actId="20577"/>
      <pc:docMkLst>
        <pc:docMk/>
      </pc:docMkLst>
      <pc:sldChg chg="modSp">
        <pc:chgData name="Phong Ong" userId="S::pong01@syr.edu::3b370762-d37a-43df-8304-f9ccbfa4c662" providerId="AD" clId="Web-{2C00D6C5-2F19-4462-B7EF-BAD9A934CBB8}" dt="2021-12-09T01:18:55.447" v="146" actId="20577"/>
        <pc:sldMkLst>
          <pc:docMk/>
          <pc:sldMk cId="1668433240" sldId="263"/>
        </pc:sldMkLst>
        <pc:spChg chg="mod">
          <ac:chgData name="Phong Ong" userId="S::pong01@syr.edu::3b370762-d37a-43df-8304-f9ccbfa4c662" providerId="AD" clId="Web-{2C00D6C5-2F19-4462-B7EF-BAD9A934CBB8}" dt="2021-12-09T01:18:55.447" v="146" actId="20577"/>
          <ac:spMkLst>
            <pc:docMk/>
            <pc:sldMk cId="1668433240" sldId="263"/>
            <ac:spMk id="7" creationId="{80B12C04-5714-4AC5-97BB-C1E478FB7EED}"/>
          </ac:spMkLst>
        </pc:spChg>
      </pc:sldChg>
      <pc:sldChg chg="addSp modSp">
        <pc:chgData name="Phong Ong" userId="S::pong01@syr.edu::3b370762-d37a-43df-8304-f9ccbfa4c662" providerId="AD" clId="Web-{2C00D6C5-2F19-4462-B7EF-BAD9A934CBB8}" dt="2021-12-09T01:41:11.968" v="167" actId="20577"/>
        <pc:sldMkLst>
          <pc:docMk/>
          <pc:sldMk cId="250414861" sldId="268"/>
        </pc:sldMkLst>
        <pc:spChg chg="add mod">
          <ac:chgData name="Phong Ong" userId="S::pong01@syr.edu::3b370762-d37a-43df-8304-f9ccbfa4c662" providerId="AD" clId="Web-{2C00D6C5-2F19-4462-B7EF-BAD9A934CBB8}" dt="2021-12-09T01:41:11.968" v="167" actId="20577"/>
          <ac:spMkLst>
            <pc:docMk/>
            <pc:sldMk cId="250414861" sldId="268"/>
            <ac:spMk id="3" creationId="{8467229B-592C-4A36-ADEF-88E1F7548749}"/>
          </ac:spMkLst>
        </pc:spChg>
      </pc:sldChg>
    </pc:docChg>
  </pc:docChgLst>
  <pc:docChgLst>
    <pc:chgData name="Griffin Romanoff Lahre" userId="S::grlahre@syr.edu::846e42c1-816f-4a8b-a0e7-10b145da9e1b" providerId="AD" clId="Web-{8E291403-40B9-4559-931C-9A511C79E3A8}"/>
    <pc:docChg chg="modSld">
      <pc:chgData name="Griffin Romanoff Lahre" userId="S::grlahre@syr.edu::846e42c1-816f-4a8b-a0e7-10b145da9e1b" providerId="AD" clId="Web-{8E291403-40B9-4559-931C-9A511C79E3A8}" dt="2021-12-09T02:14:42.380" v="10"/>
      <pc:docMkLst>
        <pc:docMk/>
      </pc:docMkLst>
      <pc:sldChg chg="modSp">
        <pc:chgData name="Griffin Romanoff Lahre" userId="S::grlahre@syr.edu::846e42c1-816f-4a8b-a0e7-10b145da9e1b" providerId="AD" clId="Web-{8E291403-40B9-4559-931C-9A511C79E3A8}" dt="2021-12-09T02:14:42.380" v="10"/>
        <pc:sldMkLst>
          <pc:docMk/>
          <pc:sldMk cId="1668433240" sldId="263"/>
        </pc:sldMkLst>
        <pc:graphicFrameChg chg="mod modGraphic">
          <ac:chgData name="Griffin Romanoff Lahre" userId="S::grlahre@syr.edu::846e42c1-816f-4a8b-a0e7-10b145da9e1b" providerId="AD" clId="Web-{8E291403-40B9-4559-931C-9A511C79E3A8}" dt="2021-12-09T02:14:42.380" v="10"/>
          <ac:graphicFrameMkLst>
            <pc:docMk/>
            <pc:sldMk cId="1668433240" sldId="263"/>
            <ac:graphicFrameMk id="9" creationId="{19A06550-EE87-4F31-B655-84BB11FA3C4F}"/>
          </ac:graphicFrameMkLst>
        </pc:graphicFrameChg>
      </pc:sldChg>
    </pc:docChg>
  </pc:docChgLst>
  <pc:docChgLst>
    <pc:chgData name="Joshua Alexander Gaze" userId="S::jagaze@syr.edu::8cb8407c-7c8a-4f13-bd4a-143ee68f6ba2" providerId="AD" clId="Web-{82BCDF93-5E42-4EB1-AC36-E6C1BB8B18B0}"/>
    <pc:docChg chg="modSld">
      <pc:chgData name="Joshua Alexander Gaze" userId="S::jagaze@syr.edu::8cb8407c-7c8a-4f13-bd4a-143ee68f6ba2" providerId="AD" clId="Web-{82BCDF93-5E42-4EB1-AC36-E6C1BB8B18B0}" dt="2021-12-20T01:24:32.719" v="0" actId="20577"/>
      <pc:docMkLst>
        <pc:docMk/>
      </pc:docMkLst>
      <pc:sldChg chg="modSp">
        <pc:chgData name="Joshua Alexander Gaze" userId="S::jagaze@syr.edu::8cb8407c-7c8a-4f13-bd4a-143ee68f6ba2" providerId="AD" clId="Web-{82BCDF93-5E42-4EB1-AC36-E6C1BB8B18B0}" dt="2021-12-20T01:24:32.719" v="0" actId="20577"/>
        <pc:sldMkLst>
          <pc:docMk/>
          <pc:sldMk cId="1412835677" sldId="257"/>
        </pc:sldMkLst>
        <pc:spChg chg="mod">
          <ac:chgData name="Joshua Alexander Gaze" userId="S::jagaze@syr.edu::8cb8407c-7c8a-4f13-bd4a-143ee68f6ba2" providerId="AD" clId="Web-{82BCDF93-5E42-4EB1-AC36-E6C1BB8B18B0}" dt="2021-12-20T01:24:32.719" v="0" actId="20577"/>
          <ac:spMkLst>
            <pc:docMk/>
            <pc:sldMk cId="1412835677" sldId="257"/>
            <ac:spMk id="3" creationId="{155E7B98-9DC8-4A24-82FB-0A1827083D02}"/>
          </ac:spMkLst>
        </pc:spChg>
      </pc:sldChg>
    </pc:docChg>
  </pc:docChgLst>
  <pc:docChgLst>
    <pc:chgData name="Griffin Romanoff Lahre" userId="S::grlahre@syr.edu::846e42c1-816f-4a8b-a0e7-10b145da9e1b" providerId="AD" clId="Web-{6832205E-E5B8-4046-A54F-342CF6C54DEA}"/>
    <pc:docChg chg="sldOrd">
      <pc:chgData name="Griffin Romanoff Lahre" userId="S::grlahre@syr.edu::846e42c1-816f-4a8b-a0e7-10b145da9e1b" providerId="AD" clId="Web-{6832205E-E5B8-4046-A54F-342CF6C54DEA}" dt="2021-12-19T23:29:25.299" v="1"/>
      <pc:docMkLst>
        <pc:docMk/>
      </pc:docMkLst>
      <pc:sldChg chg="ord">
        <pc:chgData name="Griffin Romanoff Lahre" userId="S::grlahre@syr.edu::846e42c1-816f-4a8b-a0e7-10b145da9e1b" providerId="AD" clId="Web-{6832205E-E5B8-4046-A54F-342CF6C54DEA}" dt="2021-12-19T23:27:22.217" v="0"/>
        <pc:sldMkLst>
          <pc:docMk/>
          <pc:sldMk cId="1731985725" sldId="277"/>
        </pc:sldMkLst>
      </pc:sldChg>
      <pc:sldChg chg="ord">
        <pc:chgData name="Griffin Romanoff Lahre" userId="S::grlahre@syr.edu::846e42c1-816f-4a8b-a0e7-10b145da9e1b" providerId="AD" clId="Web-{6832205E-E5B8-4046-A54F-342CF6C54DEA}" dt="2021-12-19T23:29:25.299" v="1"/>
        <pc:sldMkLst>
          <pc:docMk/>
          <pc:sldMk cId="1612017619" sldId="278"/>
        </pc:sldMkLst>
      </pc:sldChg>
    </pc:docChg>
  </pc:docChgLst>
  <pc:docChgLst>
    <pc:chgData name="Griffin Romanoff Lahre" userId="S::grlahre@syr.edu::846e42c1-816f-4a8b-a0e7-10b145da9e1b" providerId="AD" clId="Web-{30D1CEC1-3CA8-45F8-A9F1-69F0AD19D0FD}"/>
    <pc:docChg chg="modSld">
      <pc:chgData name="Griffin Romanoff Lahre" userId="S::grlahre@syr.edu::846e42c1-816f-4a8b-a0e7-10b145da9e1b" providerId="AD" clId="Web-{30D1CEC1-3CA8-45F8-A9F1-69F0AD19D0FD}" dt="2021-12-19T23:47:40.064" v="121" actId="14100"/>
      <pc:docMkLst>
        <pc:docMk/>
      </pc:docMkLst>
      <pc:sldChg chg="modSp">
        <pc:chgData name="Griffin Romanoff Lahre" userId="S::grlahre@syr.edu::846e42c1-816f-4a8b-a0e7-10b145da9e1b" providerId="AD" clId="Web-{30D1CEC1-3CA8-45F8-A9F1-69F0AD19D0FD}" dt="2021-12-19T23:47:40.064" v="121" actId="14100"/>
        <pc:sldMkLst>
          <pc:docMk/>
          <pc:sldMk cId="2734404003" sldId="285"/>
        </pc:sldMkLst>
        <pc:spChg chg="mod">
          <ac:chgData name="Griffin Romanoff Lahre" userId="S::grlahre@syr.edu::846e42c1-816f-4a8b-a0e7-10b145da9e1b" providerId="AD" clId="Web-{30D1CEC1-3CA8-45F8-A9F1-69F0AD19D0FD}" dt="2021-12-19T23:47:40.064" v="121" actId="14100"/>
          <ac:spMkLst>
            <pc:docMk/>
            <pc:sldMk cId="2734404003" sldId="285"/>
            <ac:spMk id="3" creationId="{D7FBB39F-BA11-4F4D-8743-8699A1412479}"/>
          </ac:spMkLst>
        </pc:spChg>
      </pc:sldChg>
    </pc:docChg>
  </pc:docChgLst>
  <pc:docChgLst>
    <pc:chgData name="Joshua Alexander Gaze" userId="S::jagaze@syr.edu::8cb8407c-7c8a-4f13-bd4a-143ee68f6ba2" providerId="AD" clId="Web-{46B45C38-F50F-4A28-9337-B0E32EB91165}"/>
    <pc:docChg chg="delSld modSld">
      <pc:chgData name="Joshua Alexander Gaze" userId="S::jagaze@syr.edu::8cb8407c-7c8a-4f13-bd4a-143ee68f6ba2" providerId="AD" clId="Web-{46B45C38-F50F-4A28-9337-B0E32EB91165}" dt="2021-12-20T00:51:14.001" v="88" actId="20577"/>
      <pc:docMkLst>
        <pc:docMk/>
      </pc:docMkLst>
      <pc:sldChg chg="modSp modNotes">
        <pc:chgData name="Joshua Alexander Gaze" userId="S::jagaze@syr.edu::8cb8407c-7c8a-4f13-bd4a-143ee68f6ba2" providerId="AD" clId="Web-{46B45C38-F50F-4A28-9337-B0E32EB91165}" dt="2021-12-20T00:51:14.001" v="88" actId="20577"/>
        <pc:sldMkLst>
          <pc:docMk/>
          <pc:sldMk cId="1647363918" sldId="284"/>
        </pc:sldMkLst>
        <pc:spChg chg="mod">
          <ac:chgData name="Joshua Alexander Gaze" userId="S::jagaze@syr.edu::8cb8407c-7c8a-4f13-bd4a-143ee68f6ba2" providerId="AD" clId="Web-{46B45C38-F50F-4A28-9337-B0E32EB91165}" dt="2021-12-20T00:51:14.001" v="88" actId="20577"/>
          <ac:spMkLst>
            <pc:docMk/>
            <pc:sldMk cId="1647363918" sldId="284"/>
            <ac:spMk id="3" creationId="{DE0C42ED-F2D1-4ADD-8D8D-48F92DAA56D8}"/>
          </ac:spMkLst>
        </pc:spChg>
      </pc:sldChg>
      <pc:sldChg chg="modNotes">
        <pc:chgData name="Joshua Alexander Gaze" userId="S::jagaze@syr.edu::8cb8407c-7c8a-4f13-bd4a-143ee68f6ba2" providerId="AD" clId="Web-{46B45C38-F50F-4A28-9337-B0E32EB91165}" dt="2021-12-20T00:08:06.639" v="4"/>
        <pc:sldMkLst>
          <pc:docMk/>
          <pc:sldMk cId="342185773" sldId="286"/>
        </pc:sldMkLst>
      </pc:sldChg>
      <pc:sldChg chg="modSp del">
        <pc:chgData name="Joshua Alexander Gaze" userId="S::jagaze@syr.edu::8cb8407c-7c8a-4f13-bd4a-143ee68f6ba2" providerId="AD" clId="Web-{46B45C38-F50F-4A28-9337-B0E32EB91165}" dt="2021-12-20T00:50:16.421" v="71"/>
        <pc:sldMkLst>
          <pc:docMk/>
          <pc:sldMk cId="2115736023" sldId="287"/>
        </pc:sldMkLst>
        <pc:spChg chg="mod">
          <ac:chgData name="Joshua Alexander Gaze" userId="S::jagaze@syr.edu::8cb8407c-7c8a-4f13-bd4a-143ee68f6ba2" providerId="AD" clId="Web-{46B45C38-F50F-4A28-9337-B0E32EB91165}" dt="2021-12-20T00:49:03.981" v="70" actId="20577"/>
          <ac:spMkLst>
            <pc:docMk/>
            <pc:sldMk cId="2115736023" sldId="287"/>
            <ac:spMk id="3" creationId="{CEDC12E1-1CA3-4A62-B3B2-E963A4F2D60F}"/>
          </ac:spMkLst>
        </pc:spChg>
      </pc:sldChg>
    </pc:docChg>
  </pc:docChgLst>
  <pc:docChgLst>
    <pc:chgData name="Calla Dilli" userId="S::cdilli@syr.edu::7b669134-e7f9-47b1-949a-38333e82855f" providerId="AD" clId="Web-{D4BCB17A-9F1B-48C8-AB6B-7B126AEED37F}"/>
    <pc:docChg chg="modSld">
      <pc:chgData name="Calla Dilli" userId="S::cdilli@syr.edu::7b669134-e7f9-47b1-949a-38333e82855f" providerId="AD" clId="Web-{D4BCB17A-9F1B-48C8-AB6B-7B126AEED37F}" dt="2021-11-15T23:55:13.227" v="59"/>
      <pc:docMkLst>
        <pc:docMk/>
      </pc:docMkLst>
      <pc:sldChg chg="modSp">
        <pc:chgData name="Calla Dilli" userId="S::cdilli@syr.edu::7b669134-e7f9-47b1-949a-38333e82855f" providerId="AD" clId="Web-{D4BCB17A-9F1B-48C8-AB6B-7B126AEED37F}" dt="2021-11-15T23:55:13.227" v="59"/>
        <pc:sldMkLst>
          <pc:docMk/>
          <pc:sldMk cId="2595769686" sldId="260"/>
        </pc:sldMkLst>
        <pc:graphicFrameChg chg="mod modGraphic">
          <ac:chgData name="Calla Dilli" userId="S::cdilli@syr.edu::7b669134-e7f9-47b1-949a-38333e82855f" providerId="AD" clId="Web-{D4BCB17A-9F1B-48C8-AB6B-7B126AEED37F}" dt="2021-11-15T23:55:13.227" v="59"/>
          <ac:graphicFrameMkLst>
            <pc:docMk/>
            <pc:sldMk cId="2595769686" sldId="260"/>
            <ac:graphicFrameMk id="4" creationId="{97284F39-8716-4D1C-8929-F675D0007DEE}"/>
          </ac:graphicFrameMkLst>
        </pc:graphicFrameChg>
      </pc:sldChg>
    </pc:docChg>
  </pc:docChgLst>
  <pc:docChgLst>
    <pc:chgData name="Calla Dilli" userId="S::cdilli@syr.edu::7b669134-e7f9-47b1-949a-38333e82855f" providerId="AD" clId="Web-{690AA3C9-1429-4D42-9621-CDEF0026DDA4}"/>
    <pc:docChg chg="addSld delSld modSld sldOrd">
      <pc:chgData name="Calla Dilli" userId="S::cdilli@syr.edu::7b669134-e7f9-47b1-949a-38333e82855f" providerId="AD" clId="Web-{690AA3C9-1429-4D42-9621-CDEF0026DDA4}" dt="2021-12-14T02:18:53.587" v="242" actId="1076"/>
      <pc:docMkLst>
        <pc:docMk/>
      </pc:docMkLst>
      <pc:sldChg chg="addSp delSp modSp">
        <pc:chgData name="Calla Dilli" userId="S::cdilli@syr.edu::7b669134-e7f9-47b1-949a-38333e82855f" providerId="AD" clId="Web-{690AA3C9-1429-4D42-9621-CDEF0026DDA4}" dt="2021-12-14T01:58:22.844" v="139" actId="1076"/>
        <pc:sldMkLst>
          <pc:docMk/>
          <pc:sldMk cId="1412835677" sldId="257"/>
        </pc:sldMkLst>
        <pc:spChg chg="mod">
          <ac:chgData name="Calla Dilli" userId="S::cdilli@syr.edu::7b669134-e7f9-47b1-949a-38333e82855f" providerId="AD" clId="Web-{690AA3C9-1429-4D42-9621-CDEF0026DDA4}" dt="2021-12-14T01:56:20.498" v="129" actId="14100"/>
          <ac:spMkLst>
            <pc:docMk/>
            <pc:sldMk cId="1412835677" sldId="257"/>
            <ac:spMk id="3" creationId="{155E7B98-9DC8-4A24-82FB-0A1827083D02}"/>
          </ac:spMkLst>
        </pc:spChg>
        <pc:picChg chg="add del mod">
          <ac:chgData name="Calla Dilli" userId="S::cdilli@syr.edu::7b669134-e7f9-47b1-949a-38333e82855f" providerId="AD" clId="Web-{690AA3C9-1429-4D42-9621-CDEF0026DDA4}" dt="2021-12-14T01:57:30.874" v="135"/>
          <ac:picMkLst>
            <pc:docMk/>
            <pc:sldMk cId="1412835677" sldId="257"/>
            <ac:picMk id="4" creationId="{5B3D7747-7312-46F2-ABCF-D5CAE43E5FE9}"/>
          </ac:picMkLst>
        </pc:picChg>
        <pc:picChg chg="add mod">
          <ac:chgData name="Calla Dilli" userId="S::cdilli@syr.edu::7b669134-e7f9-47b1-949a-38333e82855f" providerId="AD" clId="Web-{690AA3C9-1429-4D42-9621-CDEF0026DDA4}" dt="2021-12-14T01:58:22.844" v="139" actId="1076"/>
          <ac:picMkLst>
            <pc:docMk/>
            <pc:sldMk cId="1412835677" sldId="257"/>
            <ac:picMk id="5" creationId="{7806ADB7-3A08-43B5-AE81-1BC5CD8D0F81}"/>
          </ac:picMkLst>
        </pc:picChg>
      </pc:sldChg>
      <pc:sldChg chg="modSp">
        <pc:chgData name="Calla Dilli" userId="S::cdilli@syr.edu::7b669134-e7f9-47b1-949a-38333e82855f" providerId="AD" clId="Web-{690AA3C9-1429-4D42-9621-CDEF0026DDA4}" dt="2021-12-14T01:51:03.384" v="38" actId="20577"/>
        <pc:sldMkLst>
          <pc:docMk/>
          <pc:sldMk cId="2546309177" sldId="259"/>
        </pc:sldMkLst>
        <pc:spChg chg="mod">
          <ac:chgData name="Calla Dilli" userId="S::cdilli@syr.edu::7b669134-e7f9-47b1-949a-38333e82855f" providerId="AD" clId="Web-{690AA3C9-1429-4D42-9621-CDEF0026DDA4}" dt="2021-12-14T01:51:03.384" v="38" actId="20577"/>
          <ac:spMkLst>
            <pc:docMk/>
            <pc:sldMk cId="2546309177" sldId="259"/>
            <ac:spMk id="2" creationId="{FF9065AE-9C82-414D-804A-A00A708D3418}"/>
          </ac:spMkLst>
        </pc:spChg>
      </pc:sldChg>
      <pc:sldChg chg="modSp">
        <pc:chgData name="Calla Dilli" userId="S::cdilli@syr.edu::7b669134-e7f9-47b1-949a-38333e82855f" providerId="AD" clId="Web-{690AA3C9-1429-4D42-9621-CDEF0026DDA4}" dt="2021-12-14T01:59:32.001" v="150"/>
        <pc:sldMkLst>
          <pc:docMk/>
          <pc:sldMk cId="2595769686" sldId="260"/>
        </pc:sldMkLst>
        <pc:graphicFrameChg chg="mod modGraphic">
          <ac:chgData name="Calla Dilli" userId="S::cdilli@syr.edu::7b669134-e7f9-47b1-949a-38333e82855f" providerId="AD" clId="Web-{690AA3C9-1429-4D42-9621-CDEF0026DDA4}" dt="2021-12-14T01:59:32.001" v="150"/>
          <ac:graphicFrameMkLst>
            <pc:docMk/>
            <pc:sldMk cId="2595769686" sldId="260"/>
            <ac:graphicFrameMk id="4" creationId="{97284F39-8716-4D1C-8929-F675D0007DEE}"/>
          </ac:graphicFrameMkLst>
        </pc:graphicFrameChg>
      </pc:sldChg>
      <pc:sldChg chg="modSp">
        <pc:chgData name="Calla Dilli" userId="S::cdilli@syr.edu::7b669134-e7f9-47b1-949a-38333e82855f" providerId="AD" clId="Web-{690AA3C9-1429-4D42-9621-CDEF0026DDA4}" dt="2021-12-14T01:51:12.868" v="39" actId="1076"/>
        <pc:sldMkLst>
          <pc:docMk/>
          <pc:sldMk cId="2739465108" sldId="261"/>
        </pc:sldMkLst>
        <pc:graphicFrameChg chg="mod">
          <ac:chgData name="Calla Dilli" userId="S::cdilli@syr.edu::7b669134-e7f9-47b1-949a-38333e82855f" providerId="AD" clId="Web-{690AA3C9-1429-4D42-9621-CDEF0026DDA4}" dt="2021-12-14T01:51:12.868" v="39" actId="1076"/>
          <ac:graphicFrameMkLst>
            <pc:docMk/>
            <pc:sldMk cId="2739465108" sldId="261"/>
            <ac:graphicFrameMk id="4" creationId="{F8808BFF-B994-4A8D-854A-3E5AD15BD64A}"/>
          </ac:graphicFrameMkLst>
        </pc:graphicFrameChg>
      </pc:sldChg>
      <pc:sldChg chg="modSp">
        <pc:chgData name="Calla Dilli" userId="S::cdilli@syr.edu::7b669134-e7f9-47b1-949a-38333e82855f" providerId="AD" clId="Web-{690AA3C9-1429-4D42-9621-CDEF0026DDA4}" dt="2021-12-14T02:18:53.587" v="242" actId="1076"/>
        <pc:sldMkLst>
          <pc:docMk/>
          <pc:sldMk cId="3406200332" sldId="266"/>
        </pc:sldMkLst>
        <pc:picChg chg="mod">
          <ac:chgData name="Calla Dilli" userId="S::cdilli@syr.edu::7b669134-e7f9-47b1-949a-38333e82855f" providerId="AD" clId="Web-{690AA3C9-1429-4D42-9621-CDEF0026DDA4}" dt="2021-12-14T02:18:53.587" v="242" actId="1076"/>
          <ac:picMkLst>
            <pc:docMk/>
            <pc:sldMk cId="3406200332" sldId="266"/>
            <ac:picMk id="3" creationId="{484D7DE1-ACD7-44AA-A16A-C32078BD5DA6}"/>
          </ac:picMkLst>
        </pc:picChg>
      </pc:sldChg>
      <pc:sldChg chg="addSp modSp ord">
        <pc:chgData name="Calla Dilli" userId="S::cdilli@syr.edu::7b669134-e7f9-47b1-949a-38333e82855f" providerId="AD" clId="Web-{690AA3C9-1429-4D42-9621-CDEF0026DDA4}" dt="2021-12-14T02:15:16.177" v="196" actId="14100"/>
        <pc:sldMkLst>
          <pc:docMk/>
          <pc:sldMk cId="3115710048" sldId="270"/>
        </pc:sldMkLst>
        <pc:spChg chg="mod">
          <ac:chgData name="Calla Dilli" userId="S::cdilli@syr.edu::7b669134-e7f9-47b1-949a-38333e82855f" providerId="AD" clId="Web-{690AA3C9-1429-4D42-9621-CDEF0026DDA4}" dt="2021-12-14T02:15:16.177" v="196" actId="14100"/>
          <ac:spMkLst>
            <pc:docMk/>
            <pc:sldMk cId="3115710048" sldId="270"/>
            <ac:spMk id="2" creationId="{472BAD4C-F928-47DA-88D9-197096BFD3FE}"/>
          </ac:spMkLst>
        </pc:spChg>
        <pc:spChg chg="add">
          <ac:chgData name="Calla Dilli" userId="S::cdilli@syr.edu::7b669134-e7f9-47b1-949a-38333e82855f" providerId="AD" clId="Web-{690AA3C9-1429-4D42-9621-CDEF0026DDA4}" dt="2021-12-14T02:14:30.349" v="189"/>
          <ac:spMkLst>
            <pc:docMk/>
            <pc:sldMk cId="3115710048" sldId="270"/>
            <ac:spMk id="3" creationId="{A9D2E53A-7664-4123-A164-A54996D7B3B7}"/>
          </ac:spMkLst>
        </pc:spChg>
        <pc:picChg chg="mod">
          <ac:chgData name="Calla Dilli" userId="S::cdilli@syr.edu::7b669134-e7f9-47b1-949a-38333e82855f" providerId="AD" clId="Web-{690AA3C9-1429-4D42-9621-CDEF0026DDA4}" dt="2021-12-14T02:14:38.239" v="191" actId="14100"/>
          <ac:picMkLst>
            <pc:docMk/>
            <pc:sldMk cId="3115710048" sldId="270"/>
            <ac:picMk id="4" creationId="{0B9A4E5D-6492-4F49-8B03-00FC899D713C}"/>
          </ac:picMkLst>
        </pc:picChg>
      </pc:sldChg>
      <pc:sldChg chg="addSp modSp del ord">
        <pc:chgData name="Calla Dilli" userId="S::cdilli@syr.edu::7b669134-e7f9-47b1-949a-38333e82855f" providerId="AD" clId="Web-{690AA3C9-1429-4D42-9621-CDEF0026DDA4}" dt="2021-12-14T02:18:01.727" v="233"/>
        <pc:sldMkLst>
          <pc:docMk/>
          <pc:sldMk cId="2495935939" sldId="271"/>
        </pc:sldMkLst>
        <pc:spChg chg="add mod">
          <ac:chgData name="Calla Dilli" userId="S::cdilli@syr.edu::7b669134-e7f9-47b1-949a-38333e82855f" providerId="AD" clId="Web-{690AA3C9-1429-4D42-9621-CDEF0026DDA4}" dt="2021-12-14T02:14:17.520" v="187"/>
          <ac:spMkLst>
            <pc:docMk/>
            <pc:sldMk cId="2495935939" sldId="271"/>
            <ac:spMk id="2" creationId="{E9870059-EE8C-4BFB-9A72-EC398A281157}"/>
          </ac:spMkLst>
        </pc:spChg>
        <pc:spChg chg="mod">
          <ac:chgData name="Calla Dilli" userId="S::cdilli@syr.edu::7b669134-e7f9-47b1-949a-38333e82855f" providerId="AD" clId="Web-{690AA3C9-1429-4D42-9621-CDEF0026DDA4}" dt="2021-12-14T02:13:18.566" v="186" actId="20577"/>
          <ac:spMkLst>
            <pc:docMk/>
            <pc:sldMk cId="2495935939" sldId="271"/>
            <ac:spMk id="8" creationId="{709B79F7-F825-41DC-AA27-38598E7ECD0B}"/>
          </ac:spMkLst>
        </pc:spChg>
        <pc:picChg chg="mod">
          <ac:chgData name="Calla Dilli" userId="S::cdilli@syr.edu::7b669134-e7f9-47b1-949a-38333e82855f" providerId="AD" clId="Web-{690AA3C9-1429-4D42-9621-CDEF0026DDA4}" dt="2021-12-14T02:12:44.425" v="178" actId="1076"/>
          <ac:picMkLst>
            <pc:docMk/>
            <pc:sldMk cId="2495935939" sldId="271"/>
            <ac:picMk id="4" creationId="{627ECEF4-CA28-4569-AD0A-682DBF8B7977}"/>
          </ac:picMkLst>
        </pc:picChg>
      </pc:sldChg>
      <pc:sldChg chg="addSp delSp modSp">
        <pc:chgData name="Calla Dilli" userId="S::cdilli@syr.edu::7b669134-e7f9-47b1-949a-38333e82855f" providerId="AD" clId="Web-{690AA3C9-1429-4D42-9621-CDEF0026DDA4}" dt="2021-12-14T02:18:34.977" v="240" actId="20577"/>
        <pc:sldMkLst>
          <pc:docMk/>
          <pc:sldMk cId="3830722056" sldId="272"/>
        </pc:sldMkLst>
        <pc:spChg chg="del">
          <ac:chgData name="Calla Dilli" userId="S::cdilli@syr.edu::7b669134-e7f9-47b1-949a-38333e82855f" providerId="AD" clId="Web-{690AA3C9-1429-4D42-9621-CDEF0026DDA4}" dt="2021-12-14T02:18:23.571" v="238"/>
          <ac:spMkLst>
            <pc:docMk/>
            <pc:sldMk cId="3830722056" sldId="272"/>
            <ac:spMk id="2" creationId="{B142C189-C70A-4FE5-A1B1-F44A6A111444}"/>
          </ac:spMkLst>
        </pc:spChg>
        <pc:spChg chg="add mod">
          <ac:chgData name="Calla Dilli" userId="S::cdilli@syr.edu::7b669134-e7f9-47b1-949a-38333e82855f" providerId="AD" clId="Web-{690AA3C9-1429-4D42-9621-CDEF0026DDA4}" dt="2021-12-14T02:18:34.977" v="240" actId="20577"/>
          <ac:spMkLst>
            <pc:docMk/>
            <pc:sldMk cId="3830722056" sldId="272"/>
            <ac:spMk id="6" creationId="{BE9E96B7-6321-4103-9803-635A66DD31A8}"/>
          </ac:spMkLst>
        </pc:spChg>
        <pc:picChg chg="mod">
          <ac:chgData name="Calla Dilli" userId="S::cdilli@syr.edu::7b669134-e7f9-47b1-949a-38333e82855f" providerId="AD" clId="Web-{690AA3C9-1429-4D42-9621-CDEF0026DDA4}" dt="2021-12-14T02:18:12.633" v="235" actId="14100"/>
          <ac:picMkLst>
            <pc:docMk/>
            <pc:sldMk cId="3830722056" sldId="272"/>
            <ac:picMk id="4" creationId="{A7550F51-5F64-424F-9351-F4B8E763D907}"/>
          </ac:picMkLst>
        </pc:picChg>
      </pc:sldChg>
      <pc:sldChg chg="modSp">
        <pc:chgData name="Calla Dilli" userId="S::cdilli@syr.edu::7b669134-e7f9-47b1-949a-38333e82855f" providerId="AD" clId="Web-{690AA3C9-1429-4D42-9621-CDEF0026DDA4}" dt="2021-12-14T02:03:26.599" v="170" actId="20577"/>
        <pc:sldMkLst>
          <pc:docMk/>
          <pc:sldMk cId="12699" sldId="274"/>
        </pc:sldMkLst>
        <pc:spChg chg="mod">
          <ac:chgData name="Calla Dilli" userId="S::cdilli@syr.edu::7b669134-e7f9-47b1-949a-38333e82855f" providerId="AD" clId="Web-{690AA3C9-1429-4D42-9621-CDEF0026DDA4}" dt="2021-12-14T02:03:26.599" v="170" actId="20577"/>
          <ac:spMkLst>
            <pc:docMk/>
            <pc:sldMk cId="12699" sldId="274"/>
            <ac:spMk id="2" creationId="{2A05CC42-CD8F-7749-9163-F3F1ECA04241}"/>
          </ac:spMkLst>
        </pc:spChg>
      </pc:sldChg>
      <pc:sldChg chg="modSp">
        <pc:chgData name="Calla Dilli" userId="S::cdilli@syr.edu::7b669134-e7f9-47b1-949a-38333e82855f" providerId="AD" clId="Web-{690AA3C9-1429-4D42-9621-CDEF0026DDA4}" dt="2021-12-14T02:12:25.737" v="176" actId="20577"/>
        <pc:sldMkLst>
          <pc:docMk/>
          <pc:sldMk cId="147893642" sldId="275"/>
        </pc:sldMkLst>
        <pc:spChg chg="mod">
          <ac:chgData name="Calla Dilli" userId="S::cdilli@syr.edu::7b669134-e7f9-47b1-949a-38333e82855f" providerId="AD" clId="Web-{690AA3C9-1429-4D42-9621-CDEF0026DDA4}" dt="2021-12-14T02:12:25.737" v="176" actId="20577"/>
          <ac:spMkLst>
            <pc:docMk/>
            <pc:sldMk cId="147893642" sldId="275"/>
            <ac:spMk id="2" creationId="{20B42380-1A0E-A946-BBA1-B94461FE944B}"/>
          </ac:spMkLst>
        </pc:spChg>
      </pc:sldChg>
      <pc:sldChg chg="modSp">
        <pc:chgData name="Calla Dilli" userId="S::cdilli@syr.edu::7b669134-e7f9-47b1-949a-38333e82855f" providerId="AD" clId="Web-{690AA3C9-1429-4D42-9621-CDEF0026DDA4}" dt="2021-12-14T02:02:54.223" v="165" actId="20577"/>
        <pc:sldMkLst>
          <pc:docMk/>
          <pc:sldMk cId="2117135833" sldId="280"/>
        </pc:sldMkLst>
        <pc:spChg chg="mod">
          <ac:chgData name="Calla Dilli" userId="S::cdilli@syr.edu::7b669134-e7f9-47b1-949a-38333e82855f" providerId="AD" clId="Web-{690AA3C9-1429-4D42-9621-CDEF0026DDA4}" dt="2021-12-14T02:02:54.223" v="165" actId="20577"/>
          <ac:spMkLst>
            <pc:docMk/>
            <pc:sldMk cId="2117135833" sldId="280"/>
            <ac:spMk id="2" creationId="{C0DA50EC-DCD7-4D2D-BB9B-C5810913C8EB}"/>
          </ac:spMkLst>
        </pc:spChg>
      </pc:sldChg>
      <pc:sldChg chg="modSp ord">
        <pc:chgData name="Calla Dilli" userId="S::cdilli@syr.edu::7b669134-e7f9-47b1-949a-38333e82855f" providerId="AD" clId="Web-{690AA3C9-1429-4D42-9621-CDEF0026DDA4}" dt="2021-12-14T01:58:58.126" v="146"/>
        <pc:sldMkLst>
          <pc:docMk/>
          <pc:sldMk cId="687444951" sldId="281"/>
        </pc:sldMkLst>
        <pc:graphicFrameChg chg="modGraphic">
          <ac:chgData name="Calla Dilli" userId="S::cdilli@syr.edu::7b669134-e7f9-47b1-949a-38333e82855f" providerId="AD" clId="Web-{690AA3C9-1429-4D42-9621-CDEF0026DDA4}" dt="2021-12-14T01:58:58.126" v="146"/>
          <ac:graphicFrameMkLst>
            <pc:docMk/>
            <pc:sldMk cId="687444951" sldId="281"/>
            <ac:graphicFrameMk id="4" creationId="{CD29C5E8-67D1-47F7-A948-27BE57E79F5E}"/>
          </ac:graphicFrameMkLst>
        </pc:graphicFrameChg>
      </pc:sldChg>
      <pc:sldChg chg="modSp">
        <pc:chgData name="Calla Dilli" userId="S::cdilli@syr.edu::7b669134-e7f9-47b1-949a-38333e82855f" providerId="AD" clId="Web-{690AA3C9-1429-4D42-9621-CDEF0026DDA4}" dt="2021-12-14T01:59:53.705" v="164" actId="20577"/>
        <pc:sldMkLst>
          <pc:docMk/>
          <pc:sldMk cId="2486824311" sldId="282"/>
        </pc:sldMkLst>
        <pc:spChg chg="mod">
          <ac:chgData name="Calla Dilli" userId="S::cdilli@syr.edu::7b669134-e7f9-47b1-949a-38333e82855f" providerId="AD" clId="Web-{690AA3C9-1429-4D42-9621-CDEF0026DDA4}" dt="2021-12-14T01:59:53.705" v="164" actId="20577"/>
          <ac:spMkLst>
            <pc:docMk/>
            <pc:sldMk cId="2486824311" sldId="282"/>
            <ac:spMk id="3" creationId="{7EE65D7A-0E87-4C5A-A5D7-1ACF590FF09F}"/>
          </ac:spMkLst>
        </pc:spChg>
      </pc:sldChg>
      <pc:sldChg chg="addSp delSp modSp add replId">
        <pc:chgData name="Calla Dilli" userId="S::cdilli@syr.edu::7b669134-e7f9-47b1-949a-38333e82855f" providerId="AD" clId="Web-{690AA3C9-1429-4D42-9621-CDEF0026DDA4}" dt="2021-12-14T02:17:46.805" v="232" actId="20577"/>
        <pc:sldMkLst>
          <pc:docMk/>
          <pc:sldMk cId="1396079706" sldId="283"/>
        </pc:sldMkLst>
        <pc:spChg chg="del">
          <ac:chgData name="Calla Dilli" userId="S::cdilli@syr.edu::7b669134-e7f9-47b1-949a-38333e82855f" providerId="AD" clId="Web-{690AA3C9-1429-4D42-9621-CDEF0026DDA4}" dt="2021-12-14T02:15:51.194" v="199"/>
          <ac:spMkLst>
            <pc:docMk/>
            <pc:sldMk cId="1396079706" sldId="283"/>
            <ac:spMk id="2" creationId="{472BAD4C-F928-47DA-88D9-197096BFD3FE}"/>
          </ac:spMkLst>
        </pc:spChg>
        <pc:spChg chg="add mod">
          <ac:chgData name="Calla Dilli" userId="S::cdilli@syr.edu::7b669134-e7f9-47b1-949a-38333e82855f" providerId="AD" clId="Web-{690AA3C9-1429-4D42-9621-CDEF0026DDA4}" dt="2021-12-14T02:17:46.805" v="232" actId="20577"/>
          <ac:spMkLst>
            <pc:docMk/>
            <pc:sldMk cId="1396079706" sldId="283"/>
            <ac:spMk id="6" creationId="{678845E8-68C4-43D7-8AA3-1C73BE8CDA4F}"/>
          </ac:spMkLst>
        </pc:spChg>
        <pc:spChg chg="add del mod">
          <ac:chgData name="Calla Dilli" userId="S::cdilli@syr.edu::7b669134-e7f9-47b1-949a-38333e82855f" providerId="AD" clId="Web-{690AA3C9-1429-4D42-9621-CDEF0026DDA4}" dt="2021-12-14T02:16:34.664" v="227"/>
          <ac:spMkLst>
            <pc:docMk/>
            <pc:sldMk cId="1396079706" sldId="283"/>
            <ac:spMk id="8" creationId="{08CDB5F4-4D14-47BD-87B9-4CB69CD8D656}"/>
          </ac:spMkLst>
        </pc:spChg>
        <pc:picChg chg="del">
          <ac:chgData name="Calla Dilli" userId="S::cdilli@syr.edu::7b669134-e7f9-47b1-949a-38333e82855f" providerId="AD" clId="Web-{690AA3C9-1429-4D42-9621-CDEF0026DDA4}" dt="2021-12-14T02:15:39.334" v="198"/>
          <ac:picMkLst>
            <pc:docMk/>
            <pc:sldMk cId="1396079706" sldId="283"/>
            <ac:picMk id="4" creationId="{0B9A4E5D-6492-4F49-8B03-00FC899D713C}"/>
          </ac:picMkLst>
        </pc:picChg>
        <pc:picChg chg="add mod">
          <ac:chgData name="Calla Dilli" userId="S::cdilli@syr.edu::7b669134-e7f9-47b1-949a-38333e82855f" providerId="AD" clId="Web-{690AA3C9-1429-4D42-9621-CDEF0026DDA4}" dt="2021-12-14T02:16:02.600" v="201" actId="14100"/>
          <ac:picMkLst>
            <pc:docMk/>
            <pc:sldMk cId="1396079706" sldId="283"/>
            <ac:picMk id="10" creationId="{0667126F-48DD-4DA9-8571-81909BBCB751}"/>
          </ac:picMkLst>
        </pc:picChg>
      </pc:sldChg>
    </pc:docChg>
  </pc:docChgLst>
  <pc:docChgLst>
    <pc:chgData name="Calla Dilli" userId="S::cdilli@syr.edu::7b669134-e7f9-47b1-949a-38333e82855f" providerId="AD" clId="Web-{3BBD9365-DBF7-4C75-8950-BC410E72F496}"/>
    <pc:docChg chg="modSld sldOrd">
      <pc:chgData name="Calla Dilli" userId="S::cdilli@syr.edu::7b669134-e7f9-47b1-949a-38333e82855f" providerId="AD" clId="Web-{3BBD9365-DBF7-4C75-8950-BC410E72F496}" dt="2021-12-14T01:42:53.730" v="50"/>
      <pc:docMkLst>
        <pc:docMk/>
      </pc:docMkLst>
      <pc:sldChg chg="modSp">
        <pc:chgData name="Calla Dilli" userId="S::cdilli@syr.edu::7b669134-e7f9-47b1-949a-38333e82855f" providerId="AD" clId="Web-{3BBD9365-DBF7-4C75-8950-BC410E72F496}" dt="2021-12-14T01:30:44.800" v="22" actId="20577"/>
        <pc:sldMkLst>
          <pc:docMk/>
          <pc:sldMk cId="1728466853" sldId="256"/>
        </pc:sldMkLst>
        <pc:spChg chg="mod">
          <ac:chgData name="Calla Dilli" userId="S::cdilli@syr.edu::7b669134-e7f9-47b1-949a-38333e82855f" providerId="AD" clId="Web-{3BBD9365-DBF7-4C75-8950-BC410E72F496}" dt="2021-12-14T01:30:44.800" v="22" actId="20577"/>
          <ac:spMkLst>
            <pc:docMk/>
            <pc:sldMk cId="1728466853" sldId="256"/>
            <ac:spMk id="3" creationId="{CBF0AFD9-554A-4846-B844-CA6478B86765}"/>
          </ac:spMkLst>
        </pc:spChg>
      </pc:sldChg>
      <pc:sldChg chg="addSp delSp modSp">
        <pc:chgData name="Calla Dilli" userId="S::cdilli@syr.edu::7b669134-e7f9-47b1-949a-38333e82855f" providerId="AD" clId="Web-{3BBD9365-DBF7-4C75-8950-BC410E72F496}" dt="2021-12-14T01:33:54.994" v="26"/>
        <pc:sldMkLst>
          <pc:docMk/>
          <pc:sldMk cId="1412835677" sldId="257"/>
        </pc:sldMkLst>
        <pc:picChg chg="add del mod">
          <ac:chgData name="Calla Dilli" userId="S::cdilli@syr.edu::7b669134-e7f9-47b1-949a-38333e82855f" providerId="AD" clId="Web-{3BBD9365-DBF7-4C75-8950-BC410E72F496}" dt="2021-12-14T01:32:20.178" v="24"/>
          <ac:picMkLst>
            <pc:docMk/>
            <pc:sldMk cId="1412835677" sldId="257"/>
            <ac:picMk id="4" creationId="{6431CCEE-9206-48AE-B985-CABF5CC11005}"/>
          </ac:picMkLst>
        </pc:picChg>
        <pc:picChg chg="add del mod">
          <ac:chgData name="Calla Dilli" userId="S::cdilli@syr.edu::7b669134-e7f9-47b1-949a-38333e82855f" providerId="AD" clId="Web-{3BBD9365-DBF7-4C75-8950-BC410E72F496}" dt="2021-12-14T01:33:54.994" v="26"/>
          <ac:picMkLst>
            <pc:docMk/>
            <pc:sldMk cId="1412835677" sldId="257"/>
            <ac:picMk id="5" creationId="{41FC8012-733C-47CA-ACAA-5360171F2585}"/>
          </ac:picMkLst>
        </pc:picChg>
      </pc:sldChg>
      <pc:sldChg chg="modSp">
        <pc:chgData name="Calla Dilli" userId="S::cdilli@syr.edu::7b669134-e7f9-47b1-949a-38333e82855f" providerId="AD" clId="Web-{3BBD9365-DBF7-4C75-8950-BC410E72F496}" dt="2021-12-14T01:42:43.557" v="49" actId="1076"/>
        <pc:sldMkLst>
          <pc:docMk/>
          <pc:sldMk cId="3115710048" sldId="270"/>
        </pc:sldMkLst>
        <pc:picChg chg="mod">
          <ac:chgData name="Calla Dilli" userId="S::cdilli@syr.edu::7b669134-e7f9-47b1-949a-38333e82855f" providerId="AD" clId="Web-{3BBD9365-DBF7-4C75-8950-BC410E72F496}" dt="2021-12-14T01:42:43.557" v="49" actId="1076"/>
          <ac:picMkLst>
            <pc:docMk/>
            <pc:sldMk cId="3115710048" sldId="270"/>
            <ac:picMk id="4" creationId="{0B9A4E5D-6492-4F49-8B03-00FC899D713C}"/>
          </ac:picMkLst>
        </pc:picChg>
      </pc:sldChg>
      <pc:sldChg chg="ord">
        <pc:chgData name="Calla Dilli" userId="S::cdilli@syr.edu::7b669134-e7f9-47b1-949a-38333e82855f" providerId="AD" clId="Web-{3BBD9365-DBF7-4C75-8950-BC410E72F496}" dt="2021-12-14T01:42:53.730" v="50"/>
        <pc:sldMkLst>
          <pc:docMk/>
          <pc:sldMk cId="12699" sldId="274"/>
        </pc:sldMkLst>
      </pc:sldChg>
      <pc:sldChg chg="addSp delSp modSp">
        <pc:chgData name="Calla Dilli" userId="S::cdilli@syr.edu::7b669134-e7f9-47b1-949a-38333e82855f" providerId="AD" clId="Web-{3BBD9365-DBF7-4C75-8950-BC410E72F496}" dt="2021-12-14T01:28:53.344" v="14"/>
        <pc:sldMkLst>
          <pc:docMk/>
          <pc:sldMk cId="687444951" sldId="281"/>
        </pc:sldMkLst>
        <pc:spChg chg="del">
          <ac:chgData name="Calla Dilli" userId="S::cdilli@syr.edu::7b669134-e7f9-47b1-949a-38333e82855f" providerId="AD" clId="Web-{3BBD9365-DBF7-4C75-8950-BC410E72F496}" dt="2021-12-14T01:26:35.449" v="8"/>
          <ac:spMkLst>
            <pc:docMk/>
            <pc:sldMk cId="687444951" sldId="281"/>
            <ac:spMk id="3" creationId="{D198B639-91A4-E84F-82DC-64B94D4881C1}"/>
          </ac:spMkLst>
        </pc:spChg>
        <pc:graphicFrameChg chg="add mod ord modGraphic">
          <ac:chgData name="Calla Dilli" userId="S::cdilli@syr.edu::7b669134-e7f9-47b1-949a-38333e82855f" providerId="AD" clId="Web-{3BBD9365-DBF7-4C75-8950-BC410E72F496}" dt="2021-12-14T01:28:53.344" v="14"/>
          <ac:graphicFrameMkLst>
            <pc:docMk/>
            <pc:sldMk cId="687444951" sldId="281"/>
            <ac:graphicFrameMk id="4" creationId="{CD29C5E8-67D1-47F7-A948-27BE57E79F5E}"/>
          </ac:graphicFrameMkLst>
        </pc:graphicFrameChg>
      </pc:sldChg>
      <pc:sldChg chg="modSp">
        <pc:chgData name="Calla Dilli" userId="S::cdilli@syr.edu::7b669134-e7f9-47b1-949a-38333e82855f" providerId="AD" clId="Web-{3BBD9365-DBF7-4C75-8950-BC410E72F496}" dt="2021-12-14T01:42:23.432" v="47" actId="20577"/>
        <pc:sldMkLst>
          <pc:docMk/>
          <pc:sldMk cId="2486824311" sldId="282"/>
        </pc:sldMkLst>
        <pc:spChg chg="mod">
          <ac:chgData name="Calla Dilli" userId="S::cdilli@syr.edu::7b669134-e7f9-47b1-949a-38333e82855f" providerId="AD" clId="Web-{3BBD9365-DBF7-4C75-8950-BC410E72F496}" dt="2021-12-14T01:26:04.760" v="7" actId="20577"/>
          <ac:spMkLst>
            <pc:docMk/>
            <pc:sldMk cId="2486824311" sldId="282"/>
            <ac:spMk id="2" creationId="{8A64330F-D877-4716-AC4A-80A1CC180442}"/>
          </ac:spMkLst>
        </pc:spChg>
        <pc:spChg chg="mod">
          <ac:chgData name="Calla Dilli" userId="S::cdilli@syr.edu::7b669134-e7f9-47b1-949a-38333e82855f" providerId="AD" clId="Web-{3BBD9365-DBF7-4C75-8950-BC410E72F496}" dt="2021-12-14T01:42:23.432" v="47" actId="20577"/>
          <ac:spMkLst>
            <pc:docMk/>
            <pc:sldMk cId="2486824311" sldId="282"/>
            <ac:spMk id="3" creationId="{7EE65D7A-0E87-4C5A-A5D7-1ACF590FF09F}"/>
          </ac:spMkLst>
        </pc:spChg>
      </pc:sldChg>
    </pc:docChg>
  </pc:docChgLst>
  <pc:docChgLst>
    <pc:chgData name="Calla Dilli" userId="S::cdilli@syr.edu::7b669134-e7f9-47b1-949a-38333e82855f" providerId="AD" clId="Web-{3620D851-9DA5-4641-9200-29090A05B7C2}"/>
    <pc:docChg chg="addSld modSld">
      <pc:chgData name="Calla Dilli" userId="S::cdilli@syr.edu::7b669134-e7f9-47b1-949a-38333e82855f" providerId="AD" clId="Web-{3620D851-9DA5-4641-9200-29090A05B7C2}" dt="2021-12-04T16:32:26.849" v="278" actId="20577"/>
      <pc:docMkLst>
        <pc:docMk/>
      </pc:docMkLst>
      <pc:sldChg chg="modSp">
        <pc:chgData name="Calla Dilli" userId="S::cdilli@syr.edu::7b669134-e7f9-47b1-949a-38333e82855f" providerId="AD" clId="Web-{3620D851-9DA5-4641-9200-29090A05B7C2}" dt="2021-12-04T16:27:50.169" v="251" actId="1076"/>
        <pc:sldMkLst>
          <pc:docMk/>
          <pc:sldMk cId="1632766980" sldId="262"/>
        </pc:sldMkLst>
        <pc:spChg chg="mod">
          <ac:chgData name="Calla Dilli" userId="S::cdilli@syr.edu::7b669134-e7f9-47b1-949a-38333e82855f" providerId="AD" clId="Web-{3620D851-9DA5-4641-9200-29090A05B7C2}" dt="2021-12-04T16:27:50.169" v="251" actId="1076"/>
          <ac:spMkLst>
            <pc:docMk/>
            <pc:sldMk cId="1632766980" sldId="262"/>
            <ac:spMk id="3" creationId="{AB9F5431-965D-4D3C-8CE3-A71BB9230226}"/>
          </ac:spMkLst>
        </pc:spChg>
      </pc:sldChg>
      <pc:sldChg chg="new">
        <pc:chgData name="Calla Dilli" userId="S::cdilli@syr.edu::7b669134-e7f9-47b1-949a-38333e82855f" providerId="AD" clId="Web-{3620D851-9DA5-4641-9200-29090A05B7C2}" dt="2021-12-04T16:24:03.881" v="63"/>
        <pc:sldMkLst>
          <pc:docMk/>
          <pc:sldMk cId="2913836796" sldId="264"/>
        </pc:sldMkLst>
      </pc:sldChg>
      <pc:sldChg chg="modSp new">
        <pc:chgData name="Calla Dilli" userId="S::cdilli@syr.edu::7b669134-e7f9-47b1-949a-38333e82855f" providerId="AD" clId="Web-{3620D851-9DA5-4641-9200-29090A05B7C2}" dt="2021-12-04T16:32:26.849" v="278" actId="20577"/>
        <pc:sldMkLst>
          <pc:docMk/>
          <pc:sldMk cId="1823405795" sldId="265"/>
        </pc:sldMkLst>
        <pc:spChg chg="mod">
          <ac:chgData name="Calla Dilli" userId="S::cdilli@syr.edu::7b669134-e7f9-47b1-949a-38333e82855f" providerId="AD" clId="Web-{3620D851-9DA5-4641-9200-29090A05B7C2}" dt="2021-12-04T16:32:11.146" v="272" actId="20577"/>
          <ac:spMkLst>
            <pc:docMk/>
            <pc:sldMk cId="1823405795" sldId="265"/>
            <ac:spMk id="2" creationId="{0F3BCDB7-963A-4FEE-9248-559C19294B0E}"/>
          </ac:spMkLst>
        </pc:spChg>
        <pc:spChg chg="mod">
          <ac:chgData name="Calla Dilli" userId="S::cdilli@syr.edu::7b669134-e7f9-47b1-949a-38333e82855f" providerId="AD" clId="Web-{3620D851-9DA5-4641-9200-29090A05B7C2}" dt="2021-12-04T16:32:26.849" v="278" actId="20577"/>
          <ac:spMkLst>
            <pc:docMk/>
            <pc:sldMk cId="1823405795" sldId="265"/>
            <ac:spMk id="3" creationId="{5714FEF6-4E7F-4826-ABB1-C265FE169B7A}"/>
          </ac:spMkLst>
        </pc:spChg>
      </pc:sldChg>
    </pc:docChg>
  </pc:docChgLst>
  <pc:docChgLst>
    <pc:chgData name="Calla Dilli" userId="S::cdilli@syr.edu::7b669134-e7f9-47b1-949a-38333e82855f" providerId="AD" clId="Web-{65B3EB0A-8C98-4FD9-AB57-C6A7D624E955}"/>
    <pc:docChg chg="modSld">
      <pc:chgData name="Calla Dilli" userId="S::cdilli@syr.edu::7b669134-e7f9-47b1-949a-38333e82855f" providerId="AD" clId="Web-{65B3EB0A-8C98-4FD9-AB57-C6A7D624E955}" dt="2021-12-04T17:00:50.912" v="5" actId="20577"/>
      <pc:docMkLst>
        <pc:docMk/>
      </pc:docMkLst>
      <pc:sldChg chg="modSp">
        <pc:chgData name="Calla Dilli" userId="S::cdilli@syr.edu::7b669134-e7f9-47b1-949a-38333e82855f" providerId="AD" clId="Web-{65B3EB0A-8C98-4FD9-AB57-C6A7D624E955}" dt="2021-12-04T17:00:50.912" v="5" actId="20577"/>
        <pc:sldMkLst>
          <pc:docMk/>
          <pc:sldMk cId="2913836796" sldId="264"/>
        </pc:sldMkLst>
        <pc:spChg chg="mod">
          <ac:chgData name="Calla Dilli" userId="S::cdilli@syr.edu::7b669134-e7f9-47b1-949a-38333e82855f" providerId="AD" clId="Web-{65B3EB0A-8C98-4FD9-AB57-C6A7D624E955}" dt="2021-12-04T17:00:50.912" v="5" actId="20577"/>
          <ac:spMkLst>
            <pc:docMk/>
            <pc:sldMk cId="2913836796" sldId="264"/>
            <ac:spMk id="2" creationId="{C27AE289-6E80-4B56-838C-3201F9BA2A2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B4300-9AFD-41F9-AC09-D07BF28451C4}" type="doc">
      <dgm:prSet loTypeId="urn:microsoft.com/office/officeart/2005/8/layout/hProcess9" loCatId="process" qsTypeId="urn:microsoft.com/office/officeart/2005/8/quickstyle/3d1" qsCatId="3D" csTypeId="urn:microsoft.com/office/officeart/2005/8/colors/accent2_2" csCatId="accent2" phldr="1"/>
      <dgm:spPr/>
      <dgm:t>
        <a:bodyPr/>
        <a:lstStyle/>
        <a:p>
          <a:endParaRPr lang="en-US"/>
        </a:p>
      </dgm:t>
    </dgm:pt>
    <dgm:pt modelId="{6CCFF1DE-7CF9-4738-9B90-D6AD7776A6C2}">
      <dgm:prSet phldrT="[Text]" phldr="0"/>
      <dgm:spPr/>
      <dgm:t>
        <a:bodyPr/>
        <a:lstStyle/>
        <a:p>
          <a:pPr rtl="0"/>
          <a:r>
            <a:rPr lang="en-US" dirty="0">
              <a:latin typeface="Calibri Light" panose="020F0302020204030204"/>
            </a:rPr>
            <a:t> Explore the datasets and load into R</a:t>
          </a:r>
          <a:endParaRPr lang="en-US" dirty="0"/>
        </a:p>
      </dgm:t>
    </dgm:pt>
    <dgm:pt modelId="{4533D599-210A-4E13-990D-9811931B46E8}" type="parTrans" cxnId="{BCEDE652-F24F-40AB-A13B-27C230C04CE8}">
      <dgm:prSet/>
      <dgm:spPr/>
    </dgm:pt>
    <dgm:pt modelId="{2106E5C1-A384-4E4F-81E2-CD94DC033E1C}" type="sibTrans" cxnId="{BCEDE652-F24F-40AB-A13B-27C230C04CE8}">
      <dgm:prSet/>
      <dgm:spPr/>
    </dgm:pt>
    <dgm:pt modelId="{AC563B66-CE8F-41F6-896D-BF3B82E763A4}">
      <dgm:prSet phldrT="[Text]" phldr="0"/>
      <dgm:spPr/>
      <dgm:t>
        <a:bodyPr/>
        <a:lstStyle/>
        <a:p>
          <a:pPr rtl="0"/>
          <a:r>
            <a:rPr lang="en-US" dirty="0">
              <a:latin typeface="Calibri Light" panose="020F0302020204030204"/>
            </a:rPr>
            <a:t> Data cleanup </a:t>
          </a:r>
          <a:endParaRPr lang="en-US" dirty="0"/>
        </a:p>
      </dgm:t>
    </dgm:pt>
    <dgm:pt modelId="{F62371DE-DDFD-415C-AAF2-664527C38199}" type="parTrans" cxnId="{A4AA9DEA-B824-4154-AEE7-EE0B8E31A89C}">
      <dgm:prSet/>
      <dgm:spPr/>
    </dgm:pt>
    <dgm:pt modelId="{04637AAD-34B9-471B-BA33-E77780FA0D48}" type="sibTrans" cxnId="{A4AA9DEA-B824-4154-AEE7-EE0B8E31A89C}">
      <dgm:prSet/>
      <dgm:spPr/>
    </dgm:pt>
    <dgm:pt modelId="{1A9968F6-D639-453C-A52C-2944D68B0208}">
      <dgm:prSet phldrT="[Text]" phldr="0"/>
      <dgm:spPr/>
      <dgm:t>
        <a:bodyPr/>
        <a:lstStyle/>
        <a:p>
          <a:pPr rtl="0"/>
          <a:r>
            <a:rPr lang="en-US" dirty="0">
              <a:latin typeface="Calibri Light" panose="020F0302020204030204"/>
            </a:rPr>
            <a:t> Explore the different variables through visualizations </a:t>
          </a:r>
          <a:endParaRPr lang="en-US" dirty="0"/>
        </a:p>
      </dgm:t>
    </dgm:pt>
    <dgm:pt modelId="{551BCC27-17B1-404D-B7A5-A0ED80F2E0F1}" type="parTrans" cxnId="{F7B57A17-3FDB-463F-B7A2-85D2A953298D}">
      <dgm:prSet/>
      <dgm:spPr/>
    </dgm:pt>
    <dgm:pt modelId="{2C722016-53FB-4B84-8F95-46161F401412}" type="sibTrans" cxnId="{F7B57A17-3FDB-463F-B7A2-85D2A953298D}">
      <dgm:prSet/>
      <dgm:spPr/>
    </dgm:pt>
    <dgm:pt modelId="{353209F0-A588-4958-A7D3-310BA7C55AF9}">
      <dgm:prSet phldr="0"/>
      <dgm:spPr/>
      <dgm:t>
        <a:bodyPr/>
        <a:lstStyle/>
        <a:p>
          <a:pPr rtl="0"/>
          <a:r>
            <a:rPr lang="en-US" dirty="0">
              <a:latin typeface="Calibri Light" panose="020F0302020204030204"/>
            </a:rPr>
            <a:t>Build the Prediction Model </a:t>
          </a:r>
        </a:p>
      </dgm:t>
    </dgm:pt>
    <dgm:pt modelId="{1AF5BB7A-D4BC-487C-A579-CE0F343E0E0A}" type="parTrans" cxnId="{3DA94314-5752-4ACF-9282-E794786B78F7}">
      <dgm:prSet/>
      <dgm:spPr/>
    </dgm:pt>
    <dgm:pt modelId="{062AEFFD-3B58-4E8A-BBA5-5AA3B6F54401}" type="sibTrans" cxnId="{3DA94314-5752-4ACF-9282-E794786B78F7}">
      <dgm:prSet/>
      <dgm:spPr/>
    </dgm:pt>
    <dgm:pt modelId="{19C1054E-53BD-4A17-BB83-CE1B930F3BD1}" type="pres">
      <dgm:prSet presAssocID="{5F3B4300-9AFD-41F9-AC09-D07BF28451C4}" presName="CompostProcess" presStyleCnt="0">
        <dgm:presLayoutVars>
          <dgm:dir/>
          <dgm:resizeHandles val="exact"/>
        </dgm:presLayoutVars>
      </dgm:prSet>
      <dgm:spPr/>
    </dgm:pt>
    <dgm:pt modelId="{4381C6A8-7319-4F6B-B149-2E6587CACDE5}" type="pres">
      <dgm:prSet presAssocID="{5F3B4300-9AFD-41F9-AC09-D07BF28451C4}" presName="arrow" presStyleLbl="bgShp" presStyleIdx="0" presStyleCnt="1"/>
      <dgm:spPr/>
    </dgm:pt>
    <dgm:pt modelId="{A8D6E63B-646C-4FBB-8D40-AA8055BB1D19}" type="pres">
      <dgm:prSet presAssocID="{5F3B4300-9AFD-41F9-AC09-D07BF28451C4}" presName="linearProcess" presStyleCnt="0"/>
      <dgm:spPr/>
    </dgm:pt>
    <dgm:pt modelId="{B325680D-7E72-4962-ADAC-CD97329ECA25}" type="pres">
      <dgm:prSet presAssocID="{6CCFF1DE-7CF9-4738-9B90-D6AD7776A6C2}" presName="textNode" presStyleLbl="node1" presStyleIdx="0" presStyleCnt="4">
        <dgm:presLayoutVars>
          <dgm:bulletEnabled val="1"/>
        </dgm:presLayoutVars>
      </dgm:prSet>
      <dgm:spPr/>
    </dgm:pt>
    <dgm:pt modelId="{7B08D5B6-CD77-48D7-824C-71AF248ACBAF}" type="pres">
      <dgm:prSet presAssocID="{2106E5C1-A384-4E4F-81E2-CD94DC033E1C}" presName="sibTrans" presStyleCnt="0"/>
      <dgm:spPr/>
    </dgm:pt>
    <dgm:pt modelId="{2C5C211C-820E-413E-B620-02D658AF2E6C}" type="pres">
      <dgm:prSet presAssocID="{AC563B66-CE8F-41F6-896D-BF3B82E763A4}" presName="textNode" presStyleLbl="node1" presStyleIdx="1" presStyleCnt="4">
        <dgm:presLayoutVars>
          <dgm:bulletEnabled val="1"/>
        </dgm:presLayoutVars>
      </dgm:prSet>
      <dgm:spPr/>
    </dgm:pt>
    <dgm:pt modelId="{8D0E1121-B7B4-4B56-A02D-D7AEF084747B}" type="pres">
      <dgm:prSet presAssocID="{04637AAD-34B9-471B-BA33-E77780FA0D48}" presName="sibTrans" presStyleCnt="0"/>
      <dgm:spPr/>
    </dgm:pt>
    <dgm:pt modelId="{9527D51B-830C-4610-90AA-F5C26F6FA0F8}" type="pres">
      <dgm:prSet presAssocID="{1A9968F6-D639-453C-A52C-2944D68B0208}" presName="textNode" presStyleLbl="node1" presStyleIdx="2" presStyleCnt="4">
        <dgm:presLayoutVars>
          <dgm:bulletEnabled val="1"/>
        </dgm:presLayoutVars>
      </dgm:prSet>
      <dgm:spPr/>
    </dgm:pt>
    <dgm:pt modelId="{EB60CA4B-D0A4-4314-9AA6-74A5CB67D691}" type="pres">
      <dgm:prSet presAssocID="{2C722016-53FB-4B84-8F95-46161F401412}" presName="sibTrans" presStyleCnt="0"/>
      <dgm:spPr/>
    </dgm:pt>
    <dgm:pt modelId="{5A9972BD-F152-42A8-AEB2-7878C3347151}" type="pres">
      <dgm:prSet presAssocID="{353209F0-A588-4958-A7D3-310BA7C55AF9}" presName="textNode" presStyleLbl="node1" presStyleIdx="3" presStyleCnt="4">
        <dgm:presLayoutVars>
          <dgm:bulletEnabled val="1"/>
        </dgm:presLayoutVars>
      </dgm:prSet>
      <dgm:spPr/>
    </dgm:pt>
  </dgm:ptLst>
  <dgm:cxnLst>
    <dgm:cxn modelId="{DB200C08-914E-4D76-BB67-AC0F7906B2B6}" type="presOf" srcId="{6CCFF1DE-7CF9-4738-9B90-D6AD7776A6C2}" destId="{B325680D-7E72-4962-ADAC-CD97329ECA25}" srcOrd="0" destOrd="0" presId="urn:microsoft.com/office/officeart/2005/8/layout/hProcess9"/>
    <dgm:cxn modelId="{3DA94314-5752-4ACF-9282-E794786B78F7}" srcId="{5F3B4300-9AFD-41F9-AC09-D07BF28451C4}" destId="{353209F0-A588-4958-A7D3-310BA7C55AF9}" srcOrd="3" destOrd="0" parTransId="{1AF5BB7A-D4BC-487C-A579-CE0F343E0E0A}" sibTransId="{062AEFFD-3B58-4E8A-BBA5-5AA3B6F54401}"/>
    <dgm:cxn modelId="{F7B57A17-3FDB-463F-B7A2-85D2A953298D}" srcId="{5F3B4300-9AFD-41F9-AC09-D07BF28451C4}" destId="{1A9968F6-D639-453C-A52C-2944D68B0208}" srcOrd="2" destOrd="0" parTransId="{551BCC27-17B1-404D-B7A5-A0ED80F2E0F1}" sibTransId="{2C722016-53FB-4B84-8F95-46161F401412}"/>
    <dgm:cxn modelId="{3FE9C319-239A-4992-977B-BD56A592B282}" type="presOf" srcId="{AC563B66-CE8F-41F6-896D-BF3B82E763A4}" destId="{2C5C211C-820E-413E-B620-02D658AF2E6C}" srcOrd="0" destOrd="0" presId="urn:microsoft.com/office/officeart/2005/8/layout/hProcess9"/>
    <dgm:cxn modelId="{BCEDE652-F24F-40AB-A13B-27C230C04CE8}" srcId="{5F3B4300-9AFD-41F9-AC09-D07BF28451C4}" destId="{6CCFF1DE-7CF9-4738-9B90-D6AD7776A6C2}" srcOrd="0" destOrd="0" parTransId="{4533D599-210A-4E13-990D-9811931B46E8}" sibTransId="{2106E5C1-A384-4E4F-81E2-CD94DC033E1C}"/>
    <dgm:cxn modelId="{15365F84-033C-414A-A14F-8894F8AFCD88}" type="presOf" srcId="{1A9968F6-D639-453C-A52C-2944D68B0208}" destId="{9527D51B-830C-4610-90AA-F5C26F6FA0F8}" srcOrd="0" destOrd="0" presId="urn:microsoft.com/office/officeart/2005/8/layout/hProcess9"/>
    <dgm:cxn modelId="{D04E7D97-F820-420A-B866-1F2222791042}" type="presOf" srcId="{353209F0-A588-4958-A7D3-310BA7C55AF9}" destId="{5A9972BD-F152-42A8-AEB2-7878C3347151}" srcOrd="0" destOrd="0" presId="urn:microsoft.com/office/officeart/2005/8/layout/hProcess9"/>
    <dgm:cxn modelId="{A4AA9DEA-B824-4154-AEE7-EE0B8E31A89C}" srcId="{5F3B4300-9AFD-41F9-AC09-D07BF28451C4}" destId="{AC563B66-CE8F-41F6-896D-BF3B82E763A4}" srcOrd="1" destOrd="0" parTransId="{F62371DE-DDFD-415C-AAF2-664527C38199}" sibTransId="{04637AAD-34B9-471B-BA33-E77780FA0D48}"/>
    <dgm:cxn modelId="{1D9294EE-14AA-4283-9CA2-8799AF5BE8C2}" type="presOf" srcId="{5F3B4300-9AFD-41F9-AC09-D07BF28451C4}" destId="{19C1054E-53BD-4A17-BB83-CE1B930F3BD1}" srcOrd="0" destOrd="0" presId="urn:microsoft.com/office/officeart/2005/8/layout/hProcess9"/>
    <dgm:cxn modelId="{AB9231E5-E900-4AC8-B225-94857AE99361}" type="presParOf" srcId="{19C1054E-53BD-4A17-BB83-CE1B930F3BD1}" destId="{4381C6A8-7319-4F6B-B149-2E6587CACDE5}" srcOrd="0" destOrd="0" presId="urn:microsoft.com/office/officeart/2005/8/layout/hProcess9"/>
    <dgm:cxn modelId="{3EBDC27A-BCD5-450B-B32B-D12C5E983253}" type="presParOf" srcId="{19C1054E-53BD-4A17-BB83-CE1B930F3BD1}" destId="{A8D6E63B-646C-4FBB-8D40-AA8055BB1D19}" srcOrd="1" destOrd="0" presId="urn:microsoft.com/office/officeart/2005/8/layout/hProcess9"/>
    <dgm:cxn modelId="{EB7B47F7-D663-42A9-A5B2-570A0CEB3CDA}" type="presParOf" srcId="{A8D6E63B-646C-4FBB-8D40-AA8055BB1D19}" destId="{B325680D-7E72-4962-ADAC-CD97329ECA25}" srcOrd="0" destOrd="0" presId="urn:microsoft.com/office/officeart/2005/8/layout/hProcess9"/>
    <dgm:cxn modelId="{A051DA21-0E68-4385-B632-B6D3490E8FBE}" type="presParOf" srcId="{A8D6E63B-646C-4FBB-8D40-AA8055BB1D19}" destId="{7B08D5B6-CD77-48D7-824C-71AF248ACBAF}" srcOrd="1" destOrd="0" presId="urn:microsoft.com/office/officeart/2005/8/layout/hProcess9"/>
    <dgm:cxn modelId="{DAB89BA5-7E7B-489D-B5DE-7FB98FD5F05D}" type="presParOf" srcId="{A8D6E63B-646C-4FBB-8D40-AA8055BB1D19}" destId="{2C5C211C-820E-413E-B620-02D658AF2E6C}" srcOrd="2" destOrd="0" presId="urn:microsoft.com/office/officeart/2005/8/layout/hProcess9"/>
    <dgm:cxn modelId="{2E019BBB-21A3-4080-A56F-B4E82DCAA054}" type="presParOf" srcId="{A8D6E63B-646C-4FBB-8D40-AA8055BB1D19}" destId="{8D0E1121-B7B4-4B56-A02D-D7AEF084747B}" srcOrd="3" destOrd="0" presId="urn:microsoft.com/office/officeart/2005/8/layout/hProcess9"/>
    <dgm:cxn modelId="{5F6357FA-692D-49FB-9A54-7FC1687FF914}" type="presParOf" srcId="{A8D6E63B-646C-4FBB-8D40-AA8055BB1D19}" destId="{9527D51B-830C-4610-90AA-F5C26F6FA0F8}" srcOrd="4" destOrd="0" presId="urn:microsoft.com/office/officeart/2005/8/layout/hProcess9"/>
    <dgm:cxn modelId="{9C94E3B2-3C11-456A-800F-6CE501A4973F}" type="presParOf" srcId="{A8D6E63B-646C-4FBB-8D40-AA8055BB1D19}" destId="{EB60CA4B-D0A4-4314-9AA6-74A5CB67D691}" srcOrd="5" destOrd="0" presId="urn:microsoft.com/office/officeart/2005/8/layout/hProcess9"/>
    <dgm:cxn modelId="{773E85F8-4345-4BB7-8ED0-B46DDEDC3F25}" type="presParOf" srcId="{A8D6E63B-646C-4FBB-8D40-AA8055BB1D19}" destId="{5A9972BD-F152-42A8-AEB2-7878C334715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8B46E0-05B6-431E-BE49-ED2780DEEE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337413-8477-40DA-80C3-21BB7D2947C9}">
      <dgm:prSet/>
      <dgm:spPr/>
      <dgm:t>
        <a:bodyPr/>
        <a:lstStyle/>
        <a:p>
          <a:r>
            <a:rPr lang="en-US" dirty="0"/>
            <a:t>Merged </a:t>
          </a:r>
          <a:r>
            <a:rPr lang="en-US" dirty="0" err="1"/>
            <a:t>Credit_Record</a:t>
          </a:r>
          <a:r>
            <a:rPr lang="en-US" dirty="0"/>
            <a:t> dataset and the </a:t>
          </a:r>
          <a:r>
            <a:rPr lang="en-US" dirty="0" err="1"/>
            <a:t>Application_Record</a:t>
          </a:r>
          <a:r>
            <a:rPr lang="en-US" dirty="0"/>
            <a:t> dataset and noted some applicants in the </a:t>
          </a:r>
          <a:r>
            <a:rPr lang="en-US" dirty="0" err="1"/>
            <a:t>Credit_Record</a:t>
          </a:r>
          <a:r>
            <a:rPr lang="en-US" dirty="0"/>
            <a:t> dataset had zero information in the </a:t>
          </a:r>
          <a:r>
            <a:rPr lang="en-US" dirty="0" err="1"/>
            <a:t>Application_Record</a:t>
          </a:r>
          <a:r>
            <a:rPr lang="en-US" dirty="0"/>
            <a:t> dataset </a:t>
          </a:r>
        </a:p>
      </dgm:t>
    </dgm:pt>
    <dgm:pt modelId="{DD790B8F-E5C6-46E0-A673-F731187BBDB3}" type="parTrans" cxnId="{E431748B-C740-4628-B85A-897479D39D92}">
      <dgm:prSet/>
      <dgm:spPr/>
      <dgm:t>
        <a:bodyPr/>
        <a:lstStyle/>
        <a:p>
          <a:endParaRPr lang="en-US"/>
        </a:p>
      </dgm:t>
    </dgm:pt>
    <dgm:pt modelId="{04D2A6A8-12B9-49F2-BED6-B2B8C9D3F802}" type="sibTrans" cxnId="{E431748B-C740-4628-B85A-897479D39D92}">
      <dgm:prSet/>
      <dgm:spPr/>
      <dgm:t>
        <a:bodyPr/>
        <a:lstStyle/>
        <a:p>
          <a:endParaRPr lang="en-US"/>
        </a:p>
      </dgm:t>
    </dgm:pt>
    <dgm:pt modelId="{6B18275B-D7FD-4EB9-AB9D-EA153097EDBD}">
      <dgm:prSet/>
      <dgm:spPr/>
      <dgm:t>
        <a:bodyPr/>
        <a:lstStyle/>
        <a:p>
          <a:r>
            <a:rPr lang="en-US" dirty="0"/>
            <a:t>Looking at which factors could be used to determine applicants paid on time, so this data loss was not detrimental to our analysis</a:t>
          </a:r>
        </a:p>
      </dgm:t>
    </dgm:pt>
    <dgm:pt modelId="{0881A7A8-4FAC-497F-B03F-1F2FFAE4FC71}" type="parTrans" cxnId="{546DB323-C60C-4ADD-9A68-410A2F628850}">
      <dgm:prSet/>
      <dgm:spPr/>
      <dgm:t>
        <a:bodyPr/>
        <a:lstStyle/>
        <a:p>
          <a:endParaRPr lang="en-US"/>
        </a:p>
      </dgm:t>
    </dgm:pt>
    <dgm:pt modelId="{7B834158-BDC7-4CDF-B553-5CA6ED7F347F}" type="sibTrans" cxnId="{546DB323-C60C-4ADD-9A68-410A2F628850}">
      <dgm:prSet/>
      <dgm:spPr/>
      <dgm:t>
        <a:bodyPr/>
        <a:lstStyle/>
        <a:p>
          <a:endParaRPr lang="en-US"/>
        </a:p>
      </dgm:t>
    </dgm:pt>
    <dgm:pt modelId="{8C612DB6-43D3-490A-95B0-13C613B9BC3D}">
      <dgm:prSet/>
      <dgm:spPr/>
      <dgm:t>
        <a:bodyPr/>
        <a:lstStyle/>
        <a:p>
          <a:r>
            <a:rPr lang="en-US" b="1" dirty="0"/>
            <a:t>36, 457 individual applicants </a:t>
          </a:r>
          <a:r>
            <a:rPr lang="en-US" dirty="0"/>
            <a:t>with multiple loan payment histories</a:t>
          </a:r>
        </a:p>
      </dgm:t>
    </dgm:pt>
    <dgm:pt modelId="{88D53D49-50CC-4865-AA44-4BF72DCEE4AE}" type="parTrans" cxnId="{EA924409-8C00-47A6-97D8-7C9C18A23B98}">
      <dgm:prSet/>
      <dgm:spPr/>
      <dgm:t>
        <a:bodyPr/>
        <a:lstStyle/>
        <a:p>
          <a:endParaRPr lang="en-US"/>
        </a:p>
      </dgm:t>
    </dgm:pt>
    <dgm:pt modelId="{331945F4-DB81-48BB-BE2A-FE1384869F67}" type="sibTrans" cxnId="{EA924409-8C00-47A6-97D8-7C9C18A23B98}">
      <dgm:prSet/>
      <dgm:spPr/>
      <dgm:t>
        <a:bodyPr/>
        <a:lstStyle/>
        <a:p>
          <a:endParaRPr lang="en-US"/>
        </a:p>
      </dgm:t>
    </dgm:pt>
    <dgm:pt modelId="{265B5C9D-E7D9-415A-9620-142895C38B6E}">
      <dgm:prSet/>
      <dgm:spPr/>
      <dgm:t>
        <a:bodyPr/>
        <a:lstStyle/>
        <a:p>
          <a:r>
            <a:rPr lang="en-US" dirty="0"/>
            <a:t>Total of </a:t>
          </a:r>
          <a:r>
            <a:rPr lang="en-US" b="1" dirty="0"/>
            <a:t>777,715 records </a:t>
          </a:r>
          <a:r>
            <a:rPr lang="en-US" dirty="0"/>
            <a:t>of loan payments</a:t>
          </a:r>
        </a:p>
      </dgm:t>
    </dgm:pt>
    <dgm:pt modelId="{26F3B07C-A3D5-4E08-B4F2-F68D104CEA80}" type="parTrans" cxnId="{CE45E98A-1A95-4AFF-9B88-84E8B9F8EFF8}">
      <dgm:prSet/>
      <dgm:spPr/>
      <dgm:t>
        <a:bodyPr/>
        <a:lstStyle/>
        <a:p>
          <a:endParaRPr lang="en-US"/>
        </a:p>
      </dgm:t>
    </dgm:pt>
    <dgm:pt modelId="{0E497DD3-C564-4717-A714-E756FA0AC183}" type="sibTrans" cxnId="{CE45E98A-1A95-4AFF-9B88-84E8B9F8EFF8}">
      <dgm:prSet/>
      <dgm:spPr/>
      <dgm:t>
        <a:bodyPr/>
        <a:lstStyle/>
        <a:p>
          <a:endParaRPr lang="en-US"/>
        </a:p>
      </dgm:t>
    </dgm:pt>
    <dgm:pt modelId="{2744745C-A885-4551-8B1F-57002CD764A3}">
      <dgm:prSet phldr="0"/>
      <dgm:spPr/>
      <dgm:t>
        <a:bodyPr/>
        <a:lstStyle/>
        <a:p>
          <a:pPr rtl="0"/>
          <a:r>
            <a:rPr lang="en-US" b="0" dirty="0">
              <a:latin typeface="Calibri Light" panose="020F0302020204030204"/>
            </a:rPr>
            <a:t>() records lost</a:t>
          </a:r>
        </a:p>
      </dgm:t>
    </dgm:pt>
    <dgm:pt modelId="{9726893E-E798-4880-AE1B-E26A98BDF9C3}" type="parTrans" cxnId="{25DC83BD-9B77-4654-A891-7768ABABB424}">
      <dgm:prSet/>
      <dgm:spPr/>
    </dgm:pt>
    <dgm:pt modelId="{E589EE75-8FA5-451F-AFC3-221FCF847674}" type="sibTrans" cxnId="{25DC83BD-9B77-4654-A891-7768ABABB424}">
      <dgm:prSet/>
      <dgm:spPr/>
    </dgm:pt>
    <dgm:pt modelId="{45072C5E-C665-4AAA-8F61-BACC80B40CA0}" type="pres">
      <dgm:prSet presAssocID="{AD8B46E0-05B6-431E-BE49-ED2780DEEE68}" presName="linear" presStyleCnt="0">
        <dgm:presLayoutVars>
          <dgm:animLvl val="lvl"/>
          <dgm:resizeHandles val="exact"/>
        </dgm:presLayoutVars>
      </dgm:prSet>
      <dgm:spPr/>
    </dgm:pt>
    <dgm:pt modelId="{0F73A05D-4404-40B3-A7CF-82A52B8B747B}" type="pres">
      <dgm:prSet presAssocID="{C4337413-8477-40DA-80C3-21BB7D2947C9}" presName="parentText" presStyleLbl="node1" presStyleIdx="0" presStyleCnt="2">
        <dgm:presLayoutVars>
          <dgm:chMax val="0"/>
          <dgm:bulletEnabled val="1"/>
        </dgm:presLayoutVars>
      </dgm:prSet>
      <dgm:spPr/>
    </dgm:pt>
    <dgm:pt modelId="{B3F5B763-05D9-4A2A-A066-1FAB850B251E}" type="pres">
      <dgm:prSet presAssocID="{C4337413-8477-40DA-80C3-21BB7D2947C9}" presName="childText" presStyleLbl="revTx" presStyleIdx="0" presStyleCnt="2">
        <dgm:presLayoutVars>
          <dgm:bulletEnabled val="1"/>
        </dgm:presLayoutVars>
      </dgm:prSet>
      <dgm:spPr/>
    </dgm:pt>
    <dgm:pt modelId="{59E916B8-5D76-48EE-9DD1-29886F1E629B}" type="pres">
      <dgm:prSet presAssocID="{8C612DB6-43D3-490A-95B0-13C613B9BC3D}" presName="parentText" presStyleLbl="node1" presStyleIdx="1" presStyleCnt="2">
        <dgm:presLayoutVars>
          <dgm:chMax val="0"/>
          <dgm:bulletEnabled val="1"/>
        </dgm:presLayoutVars>
      </dgm:prSet>
      <dgm:spPr/>
    </dgm:pt>
    <dgm:pt modelId="{8303693B-2182-4FC4-8F0A-7C89633D3BAF}" type="pres">
      <dgm:prSet presAssocID="{8C612DB6-43D3-490A-95B0-13C613B9BC3D}" presName="childText" presStyleLbl="revTx" presStyleIdx="1" presStyleCnt="2">
        <dgm:presLayoutVars>
          <dgm:bulletEnabled val="1"/>
        </dgm:presLayoutVars>
      </dgm:prSet>
      <dgm:spPr/>
    </dgm:pt>
  </dgm:ptLst>
  <dgm:cxnLst>
    <dgm:cxn modelId="{EA924409-8C00-47A6-97D8-7C9C18A23B98}" srcId="{AD8B46E0-05B6-431E-BE49-ED2780DEEE68}" destId="{8C612DB6-43D3-490A-95B0-13C613B9BC3D}" srcOrd="1" destOrd="0" parTransId="{88D53D49-50CC-4865-AA44-4BF72DCEE4AE}" sibTransId="{331945F4-DB81-48BB-BE2A-FE1384869F67}"/>
    <dgm:cxn modelId="{546DB323-C60C-4ADD-9A68-410A2F628850}" srcId="{C4337413-8477-40DA-80C3-21BB7D2947C9}" destId="{6B18275B-D7FD-4EB9-AB9D-EA153097EDBD}" srcOrd="0" destOrd="0" parTransId="{0881A7A8-4FAC-497F-B03F-1F2FFAE4FC71}" sibTransId="{7B834158-BDC7-4CDF-B553-5CA6ED7F347F}"/>
    <dgm:cxn modelId="{6D22F269-7387-4690-8E85-1F3280B3C5A7}" type="presOf" srcId="{AD8B46E0-05B6-431E-BE49-ED2780DEEE68}" destId="{45072C5E-C665-4AAA-8F61-BACC80B40CA0}" srcOrd="0" destOrd="0" presId="urn:microsoft.com/office/officeart/2005/8/layout/vList2"/>
    <dgm:cxn modelId="{3178496C-B88B-48C5-B170-D9F384A1FE87}" type="presOf" srcId="{265B5C9D-E7D9-415A-9620-142895C38B6E}" destId="{8303693B-2182-4FC4-8F0A-7C89633D3BAF}" srcOrd="0" destOrd="0" presId="urn:microsoft.com/office/officeart/2005/8/layout/vList2"/>
    <dgm:cxn modelId="{CE45E98A-1A95-4AFF-9B88-84E8B9F8EFF8}" srcId="{8C612DB6-43D3-490A-95B0-13C613B9BC3D}" destId="{265B5C9D-E7D9-415A-9620-142895C38B6E}" srcOrd="0" destOrd="0" parTransId="{26F3B07C-A3D5-4E08-B4F2-F68D104CEA80}" sibTransId="{0E497DD3-C564-4717-A714-E756FA0AC183}"/>
    <dgm:cxn modelId="{E431748B-C740-4628-B85A-897479D39D92}" srcId="{AD8B46E0-05B6-431E-BE49-ED2780DEEE68}" destId="{C4337413-8477-40DA-80C3-21BB7D2947C9}" srcOrd="0" destOrd="0" parTransId="{DD790B8F-E5C6-46E0-A673-F731187BBDB3}" sibTransId="{04D2A6A8-12B9-49F2-BED6-B2B8C9D3F802}"/>
    <dgm:cxn modelId="{F8B14AA0-5C42-4102-92A0-E37CF27C530A}" type="presOf" srcId="{2744745C-A885-4551-8B1F-57002CD764A3}" destId="{B3F5B763-05D9-4A2A-A066-1FAB850B251E}" srcOrd="0" destOrd="1" presId="urn:microsoft.com/office/officeart/2005/8/layout/vList2"/>
    <dgm:cxn modelId="{1E50D3B3-48B2-4B4F-9CF3-6B2DC09F9807}" type="presOf" srcId="{6B18275B-D7FD-4EB9-AB9D-EA153097EDBD}" destId="{B3F5B763-05D9-4A2A-A066-1FAB850B251E}" srcOrd="0" destOrd="0" presId="urn:microsoft.com/office/officeart/2005/8/layout/vList2"/>
    <dgm:cxn modelId="{25DC83BD-9B77-4654-A891-7768ABABB424}" srcId="{C4337413-8477-40DA-80C3-21BB7D2947C9}" destId="{2744745C-A885-4551-8B1F-57002CD764A3}" srcOrd="1" destOrd="0" parTransId="{9726893E-E798-4880-AE1B-E26A98BDF9C3}" sibTransId="{E589EE75-8FA5-451F-AFC3-221FCF847674}"/>
    <dgm:cxn modelId="{0E5FC2C7-6E3A-4EEA-9F96-FC93B9FBA1C2}" type="presOf" srcId="{C4337413-8477-40DA-80C3-21BB7D2947C9}" destId="{0F73A05D-4404-40B3-A7CF-82A52B8B747B}" srcOrd="0" destOrd="0" presId="urn:microsoft.com/office/officeart/2005/8/layout/vList2"/>
    <dgm:cxn modelId="{559BFFDE-4616-42AD-8A9E-65F4D0A73869}" type="presOf" srcId="{8C612DB6-43D3-490A-95B0-13C613B9BC3D}" destId="{59E916B8-5D76-48EE-9DD1-29886F1E629B}" srcOrd="0" destOrd="0" presId="urn:microsoft.com/office/officeart/2005/8/layout/vList2"/>
    <dgm:cxn modelId="{A5D42D5C-E7CA-47DC-924D-5BE3A5234875}" type="presParOf" srcId="{45072C5E-C665-4AAA-8F61-BACC80B40CA0}" destId="{0F73A05D-4404-40B3-A7CF-82A52B8B747B}" srcOrd="0" destOrd="0" presId="urn:microsoft.com/office/officeart/2005/8/layout/vList2"/>
    <dgm:cxn modelId="{E1A8A894-F45F-4D5D-85F8-9F015F6105AD}" type="presParOf" srcId="{45072C5E-C665-4AAA-8F61-BACC80B40CA0}" destId="{B3F5B763-05D9-4A2A-A066-1FAB850B251E}" srcOrd="1" destOrd="0" presId="urn:microsoft.com/office/officeart/2005/8/layout/vList2"/>
    <dgm:cxn modelId="{CF2907F3-2D4C-4209-A182-34F59489C465}" type="presParOf" srcId="{45072C5E-C665-4AAA-8F61-BACC80B40CA0}" destId="{59E916B8-5D76-48EE-9DD1-29886F1E629B}" srcOrd="2" destOrd="0" presId="urn:microsoft.com/office/officeart/2005/8/layout/vList2"/>
    <dgm:cxn modelId="{6A857555-6F42-423F-A1AA-97841E5A45B9}" type="presParOf" srcId="{45072C5E-C665-4AAA-8F61-BACC80B40CA0}" destId="{8303693B-2182-4FC4-8F0A-7C89633D3BA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1C6A8-7319-4F6B-B149-2E6587CACDE5}">
      <dsp:nvSpPr>
        <dsp:cNvPr id="0" name=""/>
        <dsp:cNvSpPr/>
      </dsp:nvSpPr>
      <dsp:spPr>
        <a:xfrm>
          <a:off x="754379" y="0"/>
          <a:ext cx="8549640" cy="4022725"/>
        </a:xfrm>
        <a:prstGeom prst="rightArrow">
          <a:avLst/>
        </a:prstGeom>
        <a:gradFill rotWithShape="0">
          <a:gsLst>
            <a:gs pos="0">
              <a:schemeClr val="accent2">
                <a:tint val="40000"/>
                <a:hueOff val="0"/>
                <a:satOff val="0"/>
                <a:lumOff val="0"/>
                <a:alphaOff val="0"/>
                <a:shade val="85000"/>
                <a:satMod val="130000"/>
              </a:schemeClr>
            </a:gs>
            <a:gs pos="34000">
              <a:schemeClr val="accent2">
                <a:tint val="40000"/>
                <a:hueOff val="0"/>
                <a:satOff val="0"/>
                <a:lumOff val="0"/>
                <a:alphaOff val="0"/>
                <a:shade val="87000"/>
                <a:satMod val="125000"/>
              </a:schemeClr>
            </a:gs>
            <a:gs pos="70000">
              <a:schemeClr val="accent2">
                <a:tint val="40000"/>
                <a:hueOff val="0"/>
                <a:satOff val="0"/>
                <a:lumOff val="0"/>
                <a:alphaOff val="0"/>
                <a:tint val="100000"/>
                <a:shade val="90000"/>
                <a:satMod val="130000"/>
              </a:schemeClr>
            </a:gs>
            <a:gs pos="100000">
              <a:schemeClr val="accent2">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325680D-7E72-4962-ADAC-CD97329ECA25}">
      <dsp:nvSpPr>
        <dsp:cNvPr id="0" name=""/>
        <dsp:cNvSpPr/>
      </dsp:nvSpPr>
      <dsp:spPr>
        <a:xfrm>
          <a:off x="5034" y="1206817"/>
          <a:ext cx="2421284" cy="160909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Light" panose="020F0302020204030204"/>
            </a:rPr>
            <a:t> Explore the datasets and load into R</a:t>
          </a:r>
          <a:endParaRPr lang="en-US" sz="2200" kern="1200" dirty="0"/>
        </a:p>
      </dsp:txBody>
      <dsp:txXfrm>
        <a:off x="83583" y="1285366"/>
        <a:ext cx="2264186" cy="1451992"/>
      </dsp:txXfrm>
    </dsp:sp>
    <dsp:sp modelId="{2C5C211C-820E-413E-B620-02D658AF2E6C}">
      <dsp:nvSpPr>
        <dsp:cNvPr id="0" name=""/>
        <dsp:cNvSpPr/>
      </dsp:nvSpPr>
      <dsp:spPr>
        <a:xfrm>
          <a:off x="2547383" y="1206817"/>
          <a:ext cx="2421284" cy="160909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Light" panose="020F0302020204030204"/>
            </a:rPr>
            <a:t> Data cleanup </a:t>
          </a:r>
          <a:endParaRPr lang="en-US" sz="2200" kern="1200" dirty="0"/>
        </a:p>
      </dsp:txBody>
      <dsp:txXfrm>
        <a:off x="2625932" y="1285366"/>
        <a:ext cx="2264186" cy="1451992"/>
      </dsp:txXfrm>
    </dsp:sp>
    <dsp:sp modelId="{9527D51B-830C-4610-90AA-F5C26F6FA0F8}">
      <dsp:nvSpPr>
        <dsp:cNvPr id="0" name=""/>
        <dsp:cNvSpPr/>
      </dsp:nvSpPr>
      <dsp:spPr>
        <a:xfrm>
          <a:off x="5089732" y="1206817"/>
          <a:ext cx="2421284" cy="160909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Light" panose="020F0302020204030204"/>
            </a:rPr>
            <a:t> Explore the different variables through visualizations </a:t>
          </a:r>
          <a:endParaRPr lang="en-US" sz="2200" kern="1200" dirty="0"/>
        </a:p>
      </dsp:txBody>
      <dsp:txXfrm>
        <a:off x="5168281" y="1285366"/>
        <a:ext cx="2264186" cy="1451992"/>
      </dsp:txXfrm>
    </dsp:sp>
    <dsp:sp modelId="{5A9972BD-F152-42A8-AEB2-7878C3347151}">
      <dsp:nvSpPr>
        <dsp:cNvPr id="0" name=""/>
        <dsp:cNvSpPr/>
      </dsp:nvSpPr>
      <dsp:spPr>
        <a:xfrm>
          <a:off x="7632081" y="1206817"/>
          <a:ext cx="2421284" cy="160909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libri Light" panose="020F0302020204030204"/>
            </a:rPr>
            <a:t>Build the Prediction Model </a:t>
          </a:r>
        </a:p>
      </dsp:txBody>
      <dsp:txXfrm>
        <a:off x="7710630" y="1285366"/>
        <a:ext cx="2264186" cy="1451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3A05D-4404-40B3-A7CF-82A52B8B747B}">
      <dsp:nvSpPr>
        <dsp:cNvPr id="0" name=""/>
        <dsp:cNvSpPr/>
      </dsp:nvSpPr>
      <dsp:spPr>
        <a:xfrm>
          <a:off x="0" y="79854"/>
          <a:ext cx="10058399" cy="12097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Merged </a:t>
          </a:r>
          <a:r>
            <a:rPr lang="en-US" sz="2200" kern="1200" dirty="0" err="1"/>
            <a:t>Credit_Record</a:t>
          </a:r>
          <a:r>
            <a:rPr lang="en-US" sz="2200" kern="1200" dirty="0"/>
            <a:t> dataset and the </a:t>
          </a:r>
          <a:r>
            <a:rPr lang="en-US" sz="2200" kern="1200" dirty="0" err="1"/>
            <a:t>Application_Record</a:t>
          </a:r>
          <a:r>
            <a:rPr lang="en-US" sz="2200" kern="1200" dirty="0"/>
            <a:t> dataset and noted some applicants in the </a:t>
          </a:r>
          <a:r>
            <a:rPr lang="en-US" sz="2200" kern="1200" dirty="0" err="1"/>
            <a:t>Credit_Record</a:t>
          </a:r>
          <a:r>
            <a:rPr lang="en-US" sz="2200" kern="1200" dirty="0"/>
            <a:t> dataset had zero information in the </a:t>
          </a:r>
          <a:r>
            <a:rPr lang="en-US" sz="2200" kern="1200" dirty="0" err="1"/>
            <a:t>Application_Record</a:t>
          </a:r>
          <a:r>
            <a:rPr lang="en-US" sz="2200" kern="1200" dirty="0"/>
            <a:t> dataset </a:t>
          </a:r>
        </a:p>
      </dsp:txBody>
      <dsp:txXfrm>
        <a:off x="59057" y="138911"/>
        <a:ext cx="9940285" cy="1091666"/>
      </dsp:txXfrm>
    </dsp:sp>
    <dsp:sp modelId="{B3F5B763-05D9-4A2A-A066-1FAB850B251E}">
      <dsp:nvSpPr>
        <dsp:cNvPr id="0" name=""/>
        <dsp:cNvSpPr/>
      </dsp:nvSpPr>
      <dsp:spPr>
        <a:xfrm>
          <a:off x="0" y="1289634"/>
          <a:ext cx="10058399"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Looking at which factors could be used to determine applicants paid on time, so this data loss was not detrimental to our analysis</a:t>
          </a:r>
        </a:p>
        <a:p>
          <a:pPr marL="171450" lvl="1" indent="-171450" algn="l" defTabSz="755650" rtl="0">
            <a:lnSpc>
              <a:spcPct val="90000"/>
            </a:lnSpc>
            <a:spcBef>
              <a:spcPct val="0"/>
            </a:spcBef>
            <a:spcAft>
              <a:spcPct val="20000"/>
            </a:spcAft>
            <a:buChar char="•"/>
          </a:pPr>
          <a:r>
            <a:rPr lang="en-US" sz="1700" b="0" kern="1200" dirty="0">
              <a:latin typeface="Calibri Light" panose="020F0302020204030204"/>
            </a:rPr>
            <a:t>() records lost</a:t>
          </a:r>
        </a:p>
      </dsp:txBody>
      <dsp:txXfrm>
        <a:off x="0" y="1289634"/>
        <a:ext cx="10058399" cy="842490"/>
      </dsp:txXfrm>
    </dsp:sp>
    <dsp:sp modelId="{59E916B8-5D76-48EE-9DD1-29886F1E629B}">
      <dsp:nvSpPr>
        <dsp:cNvPr id="0" name=""/>
        <dsp:cNvSpPr/>
      </dsp:nvSpPr>
      <dsp:spPr>
        <a:xfrm>
          <a:off x="0" y="2132125"/>
          <a:ext cx="10058399" cy="12097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36, 457 individual applicants </a:t>
          </a:r>
          <a:r>
            <a:rPr lang="en-US" sz="2200" kern="1200" dirty="0"/>
            <a:t>with multiple loan payment histories</a:t>
          </a:r>
        </a:p>
      </dsp:txBody>
      <dsp:txXfrm>
        <a:off x="59057" y="2191182"/>
        <a:ext cx="9940285" cy="1091666"/>
      </dsp:txXfrm>
    </dsp:sp>
    <dsp:sp modelId="{8303693B-2182-4FC4-8F0A-7C89633D3BAF}">
      <dsp:nvSpPr>
        <dsp:cNvPr id="0" name=""/>
        <dsp:cNvSpPr/>
      </dsp:nvSpPr>
      <dsp:spPr>
        <a:xfrm>
          <a:off x="0" y="3341905"/>
          <a:ext cx="1005839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Total of </a:t>
          </a:r>
          <a:r>
            <a:rPr lang="en-US" sz="1700" b="1" kern="1200" dirty="0"/>
            <a:t>777,715 records </a:t>
          </a:r>
          <a:r>
            <a:rPr lang="en-US" sz="1700" kern="1200" dirty="0"/>
            <a:t>of loan payments</a:t>
          </a:r>
        </a:p>
      </dsp:txBody>
      <dsp:txXfrm>
        <a:off x="0" y="3341905"/>
        <a:ext cx="10058399" cy="3643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8F7E3-AC24-4D7C-A766-6BF492B76684}" type="datetimeFigureOut">
              <a:rPr lang="en-US"/>
              <a:t>12/19/21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85C4E-91F8-4A4B-9679-A1F80B7EBEAB}" type="slidenum">
              <a:rPr lang="en-US"/>
              <a:t>‹#›</a:t>
            </a:fld>
            <a:endParaRPr lang="en-US"/>
          </a:p>
        </p:txBody>
      </p:sp>
    </p:spTree>
    <p:extLst>
      <p:ext uri="{BB962C8B-B14F-4D97-AF65-F5344CB8AC3E}">
        <p14:creationId xmlns:p14="http://schemas.microsoft.com/office/powerpoint/2010/main" val="134622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-removed mobile phone column because everyone had it so not revealing </a:t>
            </a:r>
          </a:p>
        </p:txBody>
      </p:sp>
      <p:sp>
        <p:nvSpPr>
          <p:cNvPr id="4" name="Slide Number Placeholder 3"/>
          <p:cNvSpPr>
            <a:spLocks noGrp="1"/>
          </p:cNvSpPr>
          <p:nvPr>
            <p:ph type="sldNum" sz="quarter" idx="5"/>
          </p:nvPr>
        </p:nvSpPr>
        <p:spPr/>
        <p:txBody>
          <a:bodyPr/>
          <a:lstStyle/>
          <a:p>
            <a:fld id="{E9D85C4E-91F8-4A4B-9679-A1F80B7EBEAB}" type="slidenum">
              <a:rPr lang="en-US"/>
              <a:t>8</a:t>
            </a:fld>
            <a:endParaRPr lang="en-US"/>
          </a:p>
        </p:txBody>
      </p:sp>
    </p:spTree>
    <p:extLst>
      <p:ext uri="{BB962C8B-B14F-4D97-AF65-F5344CB8AC3E}">
        <p14:creationId xmlns:p14="http://schemas.microsoft.com/office/powerpoint/2010/main" val="3543235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D85C4E-91F8-4A4B-9679-A1F80B7EBEAB}" type="slidenum">
              <a:rPr lang="en-US" smtClean="0"/>
              <a:t>24</a:t>
            </a:fld>
            <a:endParaRPr lang="en-US"/>
          </a:p>
        </p:txBody>
      </p:sp>
    </p:spTree>
    <p:extLst>
      <p:ext uri="{BB962C8B-B14F-4D97-AF65-F5344CB8AC3E}">
        <p14:creationId xmlns:p14="http://schemas.microsoft.com/office/powerpoint/2010/main" val="2848562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prediction_df</a:t>
            </a:r>
            <a:r>
              <a:rPr lang="en-US" dirty="0"/>
              <a:t> &lt;- </a:t>
            </a:r>
            <a:r>
              <a:rPr lang="en-US" dirty="0" err="1"/>
              <a:t>data.frame</a:t>
            </a:r>
            <a:r>
              <a:rPr lang="en-US" dirty="0"/>
              <a:t>(gender = </a:t>
            </a:r>
            <a:r>
              <a:rPr lang="en-US" dirty="0" err="1"/>
              <a:t>as.factor</a:t>
            </a:r>
            <a:r>
              <a:rPr lang="en-US" dirty="0"/>
              <a:t>(</a:t>
            </a:r>
            <a:r>
              <a:rPr lang="en-US" dirty="0" err="1"/>
              <a:t>ar_cr$CODE_GENDER</a:t>
            </a:r>
            <a:r>
              <a:rPr lang="en-US" dirty="0"/>
              <a:t>),</a:t>
            </a:r>
          </a:p>
          <a:p>
            <a:r>
              <a:rPr lang="en-US" dirty="0"/>
              <a:t>                            income = </a:t>
            </a:r>
            <a:r>
              <a:rPr lang="en-US" dirty="0" err="1"/>
              <a:t>ar_cr$AMT_INCOME_TOTAL</a:t>
            </a:r>
            <a:r>
              <a:rPr lang="en-US" dirty="0"/>
              <a:t>,</a:t>
            </a:r>
          </a:p>
          <a:p>
            <a:r>
              <a:rPr lang="en-US" dirty="0"/>
              <a:t>                            age = </a:t>
            </a:r>
            <a:r>
              <a:rPr lang="en-US" dirty="0" err="1"/>
              <a:t>ar_cr$AGE</a:t>
            </a:r>
            <a:r>
              <a:rPr lang="en-US" dirty="0"/>
              <a:t>,</a:t>
            </a:r>
          </a:p>
          <a:p>
            <a:r>
              <a:rPr lang="en-US" dirty="0"/>
              <a:t>                            Employment = </a:t>
            </a:r>
            <a:r>
              <a:rPr lang="en-US" dirty="0" err="1"/>
              <a:t>ar_cr$emp_length</a:t>
            </a:r>
            <a:r>
              <a:rPr lang="en-US" dirty="0"/>
              <a:t>,</a:t>
            </a:r>
          </a:p>
          <a:p>
            <a:r>
              <a:rPr lang="en-US" dirty="0"/>
              <a:t>                            </a:t>
            </a:r>
            <a:r>
              <a:rPr lang="en-US" dirty="0" err="1"/>
              <a:t>candidate_state</a:t>
            </a:r>
            <a:r>
              <a:rPr lang="en-US" dirty="0"/>
              <a:t> = </a:t>
            </a:r>
            <a:r>
              <a:rPr lang="en-US" dirty="0" err="1"/>
              <a:t>as.factor</a:t>
            </a:r>
            <a:r>
              <a:rPr lang="en-US" dirty="0"/>
              <a:t>(</a:t>
            </a:r>
            <a:r>
              <a:rPr lang="en-US" dirty="0" err="1"/>
              <a:t>ar_cr$candidate</a:t>
            </a:r>
            <a:r>
              <a:rPr lang="en-US" dirty="0"/>
              <a:t>))</a:t>
            </a:r>
          </a:p>
          <a:p>
            <a:endParaRPr lang="en-US" dirty="0"/>
          </a:p>
          <a:p>
            <a:endParaRPr lang="en-US" dirty="0"/>
          </a:p>
          <a:p>
            <a:r>
              <a:rPr lang="en-US" dirty="0"/>
              <a:t>training1 &lt;- </a:t>
            </a:r>
            <a:r>
              <a:rPr lang="en-US" dirty="0" err="1"/>
              <a:t>createDataPartition</a:t>
            </a:r>
            <a:r>
              <a:rPr lang="en-US" dirty="0"/>
              <a:t>(y=</a:t>
            </a:r>
            <a:r>
              <a:rPr lang="en-US" dirty="0" err="1"/>
              <a:t>prediction_df$candidate_state,p</a:t>
            </a:r>
            <a:r>
              <a:rPr lang="en-US" dirty="0"/>
              <a:t>=.70,list=FALSE)</a:t>
            </a:r>
          </a:p>
          <a:p>
            <a:r>
              <a:rPr lang="en-US" dirty="0"/>
              <a:t>train &lt;- </a:t>
            </a:r>
            <a:r>
              <a:rPr lang="en-US" dirty="0" err="1"/>
              <a:t>prediction_df</a:t>
            </a:r>
            <a:r>
              <a:rPr lang="en-US" dirty="0"/>
              <a:t>[training1,]</a:t>
            </a:r>
          </a:p>
          <a:p>
            <a:r>
              <a:rPr lang="en-US" dirty="0"/>
              <a:t>test &lt;- </a:t>
            </a:r>
            <a:r>
              <a:rPr lang="en-US" dirty="0" err="1"/>
              <a:t>prediction_df</a:t>
            </a:r>
            <a:r>
              <a:rPr lang="en-US" dirty="0"/>
              <a:t>[-training1,]</a:t>
            </a:r>
          </a:p>
          <a:p>
            <a:endParaRPr lang="en-US" dirty="0"/>
          </a:p>
          <a:p>
            <a:r>
              <a:rPr lang="en-US" dirty="0"/>
              <a:t>dim(train)</a:t>
            </a:r>
          </a:p>
          <a:p>
            <a:r>
              <a:rPr lang="en-US" dirty="0"/>
              <a:t>dim(test)</a:t>
            </a:r>
          </a:p>
          <a:p>
            <a:endParaRPr lang="en-US" dirty="0"/>
          </a:p>
          <a:p>
            <a:r>
              <a:rPr lang="en-US" dirty="0" err="1"/>
              <a:t>rpart.plot</a:t>
            </a:r>
            <a:r>
              <a:rPr lang="en-US" dirty="0"/>
              <a:t>(</a:t>
            </a:r>
            <a:r>
              <a:rPr lang="en-US" dirty="0" err="1"/>
              <a:t>model.rpart</a:t>
            </a:r>
            <a:r>
              <a:rPr lang="en-US" dirty="0"/>
              <a:t>)</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E9D85C4E-91F8-4A4B-9679-A1F80B7EBEAB}" type="slidenum">
              <a:rPr lang="en-US" smtClean="0"/>
              <a:t>25</a:t>
            </a:fld>
            <a:endParaRPr lang="en-US"/>
          </a:p>
        </p:txBody>
      </p:sp>
    </p:spTree>
    <p:extLst>
      <p:ext uri="{BB962C8B-B14F-4D97-AF65-F5344CB8AC3E}">
        <p14:creationId xmlns:p14="http://schemas.microsoft.com/office/powerpoint/2010/main" val="97686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graph shows that none of our relevant columns/features that are highly correlated with 'Status' (using seaborn package from python)</a:t>
            </a:r>
          </a:p>
          <a:p>
            <a:r>
              <a:rPr lang="en-US" dirty="0" err="1"/>
              <a:t>plt.figure</a:t>
            </a:r>
            <a:r>
              <a:rPr lang="en-US" dirty="0"/>
              <a:t>(</a:t>
            </a:r>
            <a:r>
              <a:rPr lang="en-US" dirty="0" err="1"/>
              <a:t>figsize</a:t>
            </a:r>
            <a:r>
              <a:rPr lang="en-US" dirty="0"/>
              <a:t> = (8,8))</a:t>
            </a:r>
            <a:endParaRPr lang="en-US" dirty="0">
              <a:cs typeface="Calibri"/>
            </a:endParaRPr>
          </a:p>
          <a:p>
            <a:r>
              <a:rPr lang="en-US" dirty="0" err="1"/>
              <a:t>sns.heatmap</a:t>
            </a:r>
            <a:r>
              <a:rPr lang="en-US" dirty="0"/>
              <a:t>(</a:t>
            </a:r>
            <a:r>
              <a:rPr lang="en-US" dirty="0" err="1"/>
              <a:t>df.corr</a:t>
            </a:r>
            <a:r>
              <a:rPr lang="en-US" dirty="0"/>
              <a:t>(), </a:t>
            </a:r>
            <a:r>
              <a:rPr lang="en-US" dirty="0" err="1"/>
              <a:t>annot</a:t>
            </a:r>
            <a:r>
              <a:rPr lang="en-US" dirty="0"/>
              <a:t>=True)</a:t>
            </a:r>
            <a:endParaRPr lang="en-US" dirty="0">
              <a:cs typeface="Calibri"/>
            </a:endParaRPr>
          </a:p>
          <a:p>
            <a:r>
              <a:rPr lang="en-US" dirty="0" err="1"/>
              <a:t>plt.show</a:t>
            </a:r>
            <a:r>
              <a:rPr lang="en-US" dirty="0"/>
              <a:t>()</a:t>
            </a:r>
            <a:endParaRPr lang="en-US" dirty="0">
              <a:cs typeface="Calibri"/>
            </a:endParaRPr>
          </a:p>
        </p:txBody>
      </p:sp>
      <p:sp>
        <p:nvSpPr>
          <p:cNvPr id="4" name="Slide Number Placeholder 3"/>
          <p:cNvSpPr>
            <a:spLocks noGrp="1"/>
          </p:cNvSpPr>
          <p:nvPr>
            <p:ph type="sldNum" sz="quarter" idx="5"/>
          </p:nvPr>
        </p:nvSpPr>
        <p:spPr/>
        <p:txBody>
          <a:bodyPr/>
          <a:lstStyle/>
          <a:p>
            <a:fld id="{E9D85C4E-91F8-4A4B-9679-A1F80B7EBEAB}" type="slidenum">
              <a:rPr lang="en-US"/>
              <a:t>27</a:t>
            </a:fld>
            <a:endParaRPr lang="en-US"/>
          </a:p>
        </p:txBody>
      </p:sp>
    </p:spTree>
    <p:extLst>
      <p:ext uri="{BB962C8B-B14F-4D97-AF65-F5344CB8AC3E}">
        <p14:creationId xmlns:p14="http://schemas.microsoft.com/office/powerpoint/2010/main" val="299824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Gender:</a:t>
            </a:r>
            <a:endParaRPr lang="en-US"/>
          </a:p>
          <a:p>
            <a:r>
              <a:rPr lang="en-US" err="1"/>
              <a:t>ggplot</a:t>
            </a:r>
            <a:r>
              <a:rPr lang="en-US"/>
              <a:t>(</a:t>
            </a:r>
            <a:r>
              <a:rPr lang="en-US" err="1"/>
              <a:t>IndividualIDS</a:t>
            </a:r>
            <a:r>
              <a:rPr lang="en-US"/>
              <a:t>, </a:t>
            </a:r>
            <a:r>
              <a:rPr lang="en-US" err="1"/>
              <a:t>aes</a:t>
            </a:r>
            <a:r>
              <a:rPr lang="en-US"/>
              <a:t>(x=CODE_GENDER, fill=CODE_GENDER)) + </a:t>
            </a:r>
            <a:r>
              <a:rPr lang="en-US" err="1"/>
              <a:t>geom_bar</a:t>
            </a:r>
            <a:r>
              <a:rPr lang="en-US"/>
              <a:t>() + </a:t>
            </a:r>
            <a:r>
              <a:rPr lang="en-US" err="1"/>
              <a:t>scale_fill_manual</a:t>
            </a:r>
            <a:r>
              <a:rPr lang="en-US"/>
              <a:t>("Gender", values = c("F" = "pink", "M" = "blue")) + </a:t>
            </a:r>
            <a:r>
              <a:rPr lang="en-US" err="1"/>
              <a:t>ggtitle</a:t>
            </a:r>
            <a:r>
              <a:rPr lang="en-US"/>
              <a:t>("Number of Females and Males in the Dataset") + </a:t>
            </a:r>
            <a:r>
              <a:rPr lang="en-US" err="1"/>
              <a:t>geom_text</a:t>
            </a:r>
            <a:r>
              <a:rPr lang="en-US"/>
              <a:t>(stat='count', </a:t>
            </a:r>
            <a:r>
              <a:rPr lang="en-US" err="1"/>
              <a:t>aes</a:t>
            </a:r>
            <a:r>
              <a:rPr lang="en-US"/>
              <a:t>(label=..count..))</a:t>
            </a:r>
            <a:endParaRPr lang="en-US">
              <a:cs typeface="Calibri"/>
            </a:endParaRPr>
          </a:p>
          <a:p>
            <a:endParaRPr lang="en-US">
              <a:cs typeface="Calibri"/>
            </a:endParaRPr>
          </a:p>
          <a:p>
            <a:r>
              <a:rPr lang="en-US">
                <a:cs typeface="Calibri"/>
              </a:rPr>
              <a:t>Applicants by Status: </a:t>
            </a:r>
          </a:p>
          <a:p>
            <a:r>
              <a:rPr lang="en-US" err="1"/>
              <a:t>ggplot</a:t>
            </a:r>
            <a:r>
              <a:rPr lang="en-US"/>
              <a:t>(Both, </a:t>
            </a:r>
            <a:r>
              <a:rPr lang="en-US" err="1"/>
              <a:t>aes</a:t>
            </a:r>
            <a:r>
              <a:rPr lang="en-US"/>
              <a:t>(x=</a:t>
            </a:r>
            <a:r>
              <a:rPr lang="en-US" err="1"/>
              <a:t>STATUS,y</a:t>
            </a:r>
            <a:r>
              <a:rPr lang="en-US"/>
              <a:t> = ..count..), stat = "count") + </a:t>
            </a:r>
            <a:r>
              <a:rPr lang="en-US" err="1"/>
              <a:t>geom_bar</a:t>
            </a:r>
            <a:r>
              <a:rPr lang="en-US"/>
              <a:t>(</a:t>
            </a:r>
            <a:r>
              <a:rPr lang="en-US" err="1"/>
              <a:t>aes</a:t>
            </a:r>
            <a:r>
              <a:rPr lang="en-US"/>
              <a:t>(fill= STATUS)) + </a:t>
            </a:r>
            <a:r>
              <a:rPr lang="en-US" err="1"/>
              <a:t>ggtitle</a:t>
            </a:r>
            <a:r>
              <a:rPr lang="en-US"/>
              <a:t>("Number of Records for Each Status") + </a:t>
            </a:r>
            <a:r>
              <a:rPr lang="en-US" err="1"/>
              <a:t>xlab</a:t>
            </a:r>
            <a:r>
              <a:rPr lang="en-US"/>
              <a:t>("Status") + </a:t>
            </a:r>
            <a:r>
              <a:rPr lang="en-US" err="1"/>
              <a:t>geom_text</a:t>
            </a:r>
            <a:r>
              <a:rPr lang="en-US"/>
              <a:t>(</a:t>
            </a:r>
            <a:r>
              <a:rPr lang="en-US" err="1"/>
              <a:t>aes</a:t>
            </a:r>
            <a:r>
              <a:rPr lang="en-US"/>
              <a:t>(label = ..count..), stat = "count", </a:t>
            </a:r>
            <a:r>
              <a:rPr lang="en-US" err="1"/>
              <a:t>vjust</a:t>
            </a:r>
            <a:r>
              <a:rPr lang="en-US"/>
              <a:t>=-0.5) + </a:t>
            </a:r>
            <a:r>
              <a:rPr lang="en-US" err="1"/>
              <a:t>scale_fill_brewer</a:t>
            </a:r>
            <a:r>
              <a:rPr lang="en-US"/>
              <a:t>(palette = "Pastel1")</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9D85C4E-91F8-4A4B-9679-A1F80B7EBEAB}" type="slidenum">
              <a:rPr lang="en-US"/>
              <a:t>10</a:t>
            </a:fld>
            <a:endParaRPr lang="en-US"/>
          </a:p>
        </p:txBody>
      </p:sp>
    </p:spTree>
    <p:extLst>
      <p:ext uri="{BB962C8B-B14F-4D97-AF65-F5344CB8AC3E}">
        <p14:creationId xmlns:p14="http://schemas.microsoft.com/office/powerpoint/2010/main" val="2389979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hist(</a:t>
            </a:r>
            <a:r>
              <a:rPr lang="en-US" err="1"/>
              <a:t>AvgCreditHistory$avgMonthsBalance</a:t>
            </a:r>
            <a:r>
              <a:rPr lang="en-US"/>
              <a:t>, main = "Average Credit History for All Applicants", </a:t>
            </a:r>
            <a:r>
              <a:rPr lang="en-US" err="1"/>
              <a:t>xlab</a:t>
            </a:r>
            <a:r>
              <a:rPr lang="en-US"/>
              <a:t> = "Average Months Balance", col = "royalblue3")</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9D85C4E-91F8-4A4B-9679-A1F80B7EBEAB}" type="slidenum">
              <a:rPr lang="en-US"/>
              <a:t>11</a:t>
            </a:fld>
            <a:endParaRPr lang="en-US"/>
          </a:p>
        </p:txBody>
      </p:sp>
    </p:spTree>
    <p:extLst>
      <p:ext uri="{BB962C8B-B14F-4D97-AF65-F5344CB8AC3E}">
        <p14:creationId xmlns:p14="http://schemas.microsoft.com/office/powerpoint/2010/main" val="86486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thought it was interesting to see breakdown of avg months balance for each status group, but also important to note the sample sizes of each group,  thought it could be helpful for emphasizing which are "good" vs "bad" candidates if people agree</a:t>
            </a:r>
          </a:p>
          <a:p>
            <a:endParaRPr lang="en-US"/>
          </a:p>
          <a:p>
            <a:r>
              <a:rPr lang="en-US"/>
              <a:t>Status5 &lt;- Both %&gt;%</a:t>
            </a:r>
            <a:endParaRPr lang="en-US">
              <a:cs typeface="Calibri" panose="020F0502020204030204"/>
            </a:endParaRPr>
          </a:p>
          <a:p>
            <a:r>
              <a:rPr lang="en-US"/>
              <a:t>  filter(STATUS == "5")</a:t>
            </a:r>
            <a:endParaRPr lang="en-US">
              <a:cs typeface="Calibri"/>
            </a:endParaRPr>
          </a:p>
          <a:p>
            <a:endParaRPr lang="en-US">
              <a:cs typeface="Calibri"/>
            </a:endParaRPr>
          </a:p>
          <a:p>
            <a:r>
              <a:rPr lang="en-US"/>
              <a:t>cr5 &lt;- Status5 %&gt;%</a:t>
            </a:r>
            <a:endParaRPr lang="en-US">
              <a:cs typeface="Calibri" panose="020F0502020204030204"/>
            </a:endParaRPr>
          </a:p>
          <a:p>
            <a:r>
              <a:rPr lang="en-US"/>
              <a:t>  </a:t>
            </a:r>
            <a:r>
              <a:rPr lang="en-US" err="1"/>
              <a:t>group_by</a:t>
            </a:r>
            <a:r>
              <a:rPr lang="en-US"/>
              <a:t>(ID) %&gt;%</a:t>
            </a:r>
            <a:endParaRPr lang="en-US">
              <a:cs typeface="Calibri"/>
            </a:endParaRPr>
          </a:p>
          <a:p>
            <a:r>
              <a:rPr lang="en-US"/>
              <a:t>  select(MONTHS_BALANCE) %&gt;%</a:t>
            </a:r>
            <a:endParaRPr lang="en-US">
              <a:cs typeface="Calibri"/>
            </a:endParaRPr>
          </a:p>
          <a:p>
            <a:r>
              <a:rPr lang="en-US"/>
              <a:t>  </a:t>
            </a:r>
            <a:r>
              <a:rPr lang="en-US" err="1"/>
              <a:t>summarise</a:t>
            </a:r>
            <a:r>
              <a:rPr lang="en-US"/>
              <a:t>(</a:t>
            </a:r>
            <a:r>
              <a:rPr lang="en-US" err="1"/>
              <a:t>avgMonthsBalance</a:t>
            </a:r>
            <a:r>
              <a:rPr lang="en-US"/>
              <a:t> = mean(MONTHS_BALANCE))</a:t>
            </a:r>
            <a:endParaRPr lang="en-US">
              <a:cs typeface="Calibri"/>
            </a:endParaRPr>
          </a:p>
          <a:p>
            <a:r>
              <a:rPr lang="en-US"/>
              <a:t>cr5</a:t>
            </a:r>
            <a:endParaRPr lang="en-US">
              <a:cs typeface="Calibri"/>
            </a:endParaRPr>
          </a:p>
          <a:p>
            <a:r>
              <a:rPr lang="en-US"/>
              <a:t>hist(cr5$avgMonthsBalance, main="Avg Months Balance of Status 5 Applicants", </a:t>
            </a:r>
            <a:r>
              <a:rPr lang="en-US" err="1"/>
              <a:t>xlab</a:t>
            </a:r>
            <a:r>
              <a:rPr lang="en-US"/>
              <a:t>="Avg Months Balance", col="tomato")</a:t>
            </a:r>
            <a:endParaRPr lang="en-US">
              <a:cs typeface="Calibri"/>
            </a:endParaRPr>
          </a:p>
        </p:txBody>
      </p:sp>
      <p:sp>
        <p:nvSpPr>
          <p:cNvPr id="4" name="Slide Number Placeholder 3"/>
          <p:cNvSpPr>
            <a:spLocks noGrp="1"/>
          </p:cNvSpPr>
          <p:nvPr>
            <p:ph type="sldNum" sz="quarter" idx="5"/>
          </p:nvPr>
        </p:nvSpPr>
        <p:spPr/>
        <p:txBody>
          <a:bodyPr/>
          <a:lstStyle/>
          <a:p>
            <a:fld id="{E9D85C4E-91F8-4A4B-9679-A1F80B7EBEAB}" type="slidenum">
              <a:rPr lang="en-US"/>
              <a:t>13</a:t>
            </a:fld>
            <a:endParaRPr lang="en-US"/>
          </a:p>
        </p:txBody>
      </p:sp>
    </p:spTree>
    <p:extLst>
      <p:ext uri="{BB962C8B-B14F-4D97-AF65-F5344CB8AC3E}">
        <p14:creationId xmlns:p14="http://schemas.microsoft.com/office/powerpoint/2010/main" val="231379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ggplot</a:t>
            </a:r>
            <a:r>
              <a:rPr lang="en-US"/>
              <a:t>(Both, </a:t>
            </a:r>
            <a:r>
              <a:rPr lang="en-US" err="1"/>
              <a:t>aes</a:t>
            </a:r>
            <a:r>
              <a:rPr lang="en-US"/>
              <a:t>(x= CODE_GENDER, y = AMT_INCOME_TOTAL, fill= STATUS)) + </a:t>
            </a:r>
            <a:r>
              <a:rPr lang="en-US" err="1"/>
              <a:t>geom_bar</a:t>
            </a:r>
            <a:r>
              <a:rPr lang="en-US"/>
              <a:t>(stat = "identity", position = "dodge") + </a:t>
            </a:r>
            <a:r>
              <a:rPr lang="en-US" err="1"/>
              <a:t>ggtitle</a:t>
            </a:r>
            <a:r>
              <a:rPr lang="en-US"/>
              <a:t>("Income for Each Status Group by Gender") + </a:t>
            </a:r>
            <a:r>
              <a:rPr lang="en-US" err="1"/>
              <a:t>xlab</a:t>
            </a:r>
            <a:r>
              <a:rPr lang="en-US"/>
              <a:t>("Gender") + </a:t>
            </a:r>
            <a:r>
              <a:rPr lang="en-US" err="1"/>
              <a:t>ylab</a:t>
            </a:r>
            <a:r>
              <a:rPr lang="en-US"/>
              <a:t>("Income") + </a:t>
            </a:r>
            <a:r>
              <a:rPr lang="en-US" err="1"/>
              <a:t>scale_fill_brewer</a:t>
            </a:r>
            <a:r>
              <a:rPr lang="en-US"/>
              <a:t>(palette = "</a:t>
            </a:r>
            <a:r>
              <a:rPr lang="en-US" err="1"/>
              <a:t>PRGn</a:t>
            </a:r>
            <a:r>
              <a:rPr lang="en-US"/>
              <a:t>") + </a:t>
            </a:r>
            <a:r>
              <a:rPr lang="en-US" err="1"/>
              <a:t>ggtitle</a:t>
            </a:r>
            <a:r>
              <a:rPr lang="en-US"/>
              <a:t>("Income for Each Status Group by Gender")</a:t>
            </a:r>
          </a:p>
        </p:txBody>
      </p:sp>
      <p:sp>
        <p:nvSpPr>
          <p:cNvPr id="4" name="Slide Number Placeholder 3"/>
          <p:cNvSpPr>
            <a:spLocks noGrp="1"/>
          </p:cNvSpPr>
          <p:nvPr>
            <p:ph type="sldNum" sz="quarter" idx="5"/>
          </p:nvPr>
        </p:nvSpPr>
        <p:spPr/>
        <p:txBody>
          <a:bodyPr/>
          <a:lstStyle/>
          <a:p>
            <a:fld id="{E9D85C4E-91F8-4A4B-9679-A1F80B7EBEAB}" type="slidenum">
              <a:rPr lang="en-US"/>
              <a:t>14</a:t>
            </a:fld>
            <a:endParaRPr lang="en-US"/>
          </a:p>
        </p:txBody>
      </p:sp>
    </p:spTree>
    <p:extLst>
      <p:ext uri="{BB962C8B-B14F-4D97-AF65-F5344CB8AC3E}">
        <p14:creationId xmlns:p14="http://schemas.microsoft.com/office/powerpoint/2010/main" val="40001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ar_cr</a:t>
            </a:r>
            <a:r>
              <a:rPr lang="en-US" dirty="0"/>
              <a:t> %&gt;%</a:t>
            </a:r>
          </a:p>
          <a:p>
            <a:r>
              <a:rPr lang="en-US" dirty="0"/>
              <a:t>  </a:t>
            </a:r>
            <a:r>
              <a:rPr lang="en-US" dirty="0" err="1"/>
              <a:t>ggplot</a:t>
            </a:r>
            <a:r>
              <a:rPr lang="en-US" dirty="0"/>
              <a:t>(</a:t>
            </a:r>
            <a:r>
              <a:rPr lang="en-US" dirty="0" err="1"/>
              <a:t>aes</a:t>
            </a:r>
            <a:r>
              <a:rPr lang="en-US" dirty="0"/>
              <a:t>(x= NAME_INCOME_TYPE, y = mean(MONTHS_BALANCE, fill = CODE_GENDER)) + </a:t>
            </a:r>
          </a:p>
          <a:p>
            <a:r>
              <a:rPr lang="en-US" dirty="0"/>
              <a:t>  </a:t>
            </a:r>
            <a:r>
              <a:rPr lang="en-US" dirty="0" err="1"/>
              <a:t>scale_y_reverse</a:t>
            </a:r>
            <a:r>
              <a:rPr lang="en-US" dirty="0"/>
              <a:t>() +</a:t>
            </a:r>
          </a:p>
          <a:p>
            <a:r>
              <a:rPr lang="en-US" dirty="0"/>
              <a:t>  </a:t>
            </a:r>
            <a:r>
              <a:rPr lang="en-US" dirty="0" err="1"/>
              <a:t>geom_bar</a:t>
            </a:r>
            <a:r>
              <a:rPr lang="en-US" dirty="0"/>
              <a:t>(stat = "identity") +</a:t>
            </a:r>
          </a:p>
          <a:p>
            <a:r>
              <a:rPr lang="en-US" dirty="0"/>
              <a:t>  </a:t>
            </a:r>
            <a:r>
              <a:rPr lang="en-US" dirty="0" err="1"/>
              <a:t>xlab</a:t>
            </a:r>
            <a:r>
              <a:rPr lang="en-US" dirty="0"/>
              <a:t>("Income Type ") + </a:t>
            </a:r>
          </a:p>
          <a:p>
            <a:r>
              <a:rPr lang="en-US" dirty="0" err="1"/>
              <a:t>ylab</a:t>
            </a:r>
            <a:r>
              <a:rPr lang="en-US" dirty="0"/>
              <a:t>("Months") +</a:t>
            </a:r>
          </a:p>
          <a:p>
            <a:r>
              <a:rPr lang="en-US" dirty="0" err="1"/>
              <a:t>ggtitle</a:t>
            </a:r>
            <a:r>
              <a:rPr lang="en-US" dirty="0"/>
              <a:t>("Income vs Months Balance is Carried")</a:t>
            </a:r>
          </a:p>
        </p:txBody>
      </p:sp>
      <p:sp>
        <p:nvSpPr>
          <p:cNvPr id="4" name="Slide Number Placeholder 3"/>
          <p:cNvSpPr>
            <a:spLocks noGrp="1"/>
          </p:cNvSpPr>
          <p:nvPr>
            <p:ph type="sldNum" sz="quarter" idx="5"/>
          </p:nvPr>
        </p:nvSpPr>
        <p:spPr/>
        <p:txBody>
          <a:bodyPr/>
          <a:lstStyle/>
          <a:p>
            <a:fld id="{E9D85C4E-91F8-4A4B-9679-A1F80B7EBEAB}" type="slidenum">
              <a:rPr lang="en-US" smtClean="0"/>
              <a:t>15</a:t>
            </a:fld>
            <a:endParaRPr lang="en-US"/>
          </a:p>
        </p:txBody>
      </p:sp>
    </p:spTree>
    <p:extLst>
      <p:ext uri="{BB962C8B-B14F-4D97-AF65-F5344CB8AC3E}">
        <p14:creationId xmlns:p14="http://schemas.microsoft.com/office/powerpoint/2010/main" val="241413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(Both, </a:t>
            </a:r>
            <a:r>
              <a:rPr lang="en-US" dirty="0" err="1"/>
              <a:t>aes</a:t>
            </a:r>
            <a:r>
              <a:rPr lang="en-US" dirty="0"/>
              <a:t>(x= CODE_GENDER, y = AMT_INCOME_TOTAL, fill= STATUS)) + </a:t>
            </a:r>
            <a:r>
              <a:rPr lang="en-US" dirty="0" err="1"/>
              <a:t>geom_bar</a:t>
            </a:r>
            <a:r>
              <a:rPr lang="en-US" dirty="0"/>
              <a:t>(stat = "identity", position = "dodge") + </a:t>
            </a:r>
            <a:r>
              <a:rPr lang="en-US" dirty="0" err="1"/>
              <a:t>ggtitle</a:t>
            </a:r>
            <a:r>
              <a:rPr lang="en-US" dirty="0"/>
              <a:t>("Income for Each Status Group by Gender") + </a:t>
            </a:r>
            <a:r>
              <a:rPr lang="en-US" dirty="0" err="1"/>
              <a:t>xlab</a:t>
            </a:r>
            <a:r>
              <a:rPr lang="en-US" dirty="0"/>
              <a:t>("Gender") + </a:t>
            </a:r>
            <a:r>
              <a:rPr lang="en-US" dirty="0" err="1"/>
              <a:t>ylab</a:t>
            </a:r>
            <a:r>
              <a:rPr lang="en-US" dirty="0"/>
              <a:t>("Income") + </a:t>
            </a:r>
            <a:r>
              <a:rPr lang="en-US" dirty="0" err="1"/>
              <a:t>scale_fill_brewer</a:t>
            </a:r>
            <a:r>
              <a:rPr lang="en-US" dirty="0"/>
              <a:t>(palette = "</a:t>
            </a:r>
            <a:r>
              <a:rPr lang="en-US" dirty="0" err="1"/>
              <a:t>PRGn</a:t>
            </a:r>
            <a:r>
              <a:rPr lang="en-US" dirty="0"/>
              <a:t>") + </a:t>
            </a:r>
            <a:r>
              <a:rPr lang="en-US" dirty="0" err="1"/>
              <a:t>ggtitle</a:t>
            </a:r>
            <a:r>
              <a:rPr lang="en-US" dirty="0"/>
              <a:t>("Income for Each Status Group by Gender")</a:t>
            </a:r>
          </a:p>
        </p:txBody>
      </p:sp>
      <p:sp>
        <p:nvSpPr>
          <p:cNvPr id="4" name="Slide Number Placeholder 3"/>
          <p:cNvSpPr>
            <a:spLocks noGrp="1"/>
          </p:cNvSpPr>
          <p:nvPr>
            <p:ph type="sldNum" sz="quarter" idx="5"/>
          </p:nvPr>
        </p:nvSpPr>
        <p:spPr/>
        <p:txBody>
          <a:bodyPr/>
          <a:lstStyle/>
          <a:p>
            <a:fld id="{E9D85C4E-91F8-4A4B-9679-A1F80B7EBEAB}" type="slidenum">
              <a:rPr lang="en-US"/>
              <a:t>16</a:t>
            </a:fld>
            <a:endParaRPr lang="en-US"/>
          </a:p>
        </p:txBody>
      </p:sp>
    </p:spTree>
    <p:extLst>
      <p:ext uri="{BB962C8B-B14F-4D97-AF65-F5344CB8AC3E}">
        <p14:creationId xmlns:p14="http://schemas.microsoft.com/office/powerpoint/2010/main" val="726470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endParaRPr lang="en-US" dirty="0"/>
          </a:p>
          <a:p>
            <a:endParaRPr lang="en-US" dirty="0"/>
          </a:p>
          <a:p>
            <a:r>
              <a:rPr lang="en-US" dirty="0"/>
              <a:t>Employed &lt;- Both %&gt;%</a:t>
            </a:r>
            <a:endParaRPr lang="en-US" dirty="0">
              <a:cs typeface="Calibri"/>
            </a:endParaRPr>
          </a:p>
          <a:p>
            <a:r>
              <a:rPr lang="en-US" dirty="0"/>
              <a:t>  filter(</a:t>
            </a:r>
            <a:r>
              <a:rPr lang="en-US" dirty="0" err="1"/>
              <a:t>EmploymentTime</a:t>
            </a:r>
            <a:r>
              <a:rPr lang="en-US" dirty="0"/>
              <a:t> &gt; 0)</a:t>
            </a:r>
            <a:endParaRPr lang="en-US" dirty="0">
              <a:cs typeface="Calibri"/>
            </a:endParaRPr>
          </a:p>
          <a:p>
            <a:endParaRPr lang="en-US" dirty="0"/>
          </a:p>
          <a:p>
            <a:r>
              <a:rPr lang="en-US" dirty="0" err="1"/>
              <a:t>ggplot</a:t>
            </a:r>
            <a:r>
              <a:rPr lang="en-US" dirty="0"/>
              <a:t>(Employed, </a:t>
            </a:r>
            <a:r>
              <a:rPr lang="en-US" dirty="0" err="1"/>
              <a:t>aes</a:t>
            </a:r>
            <a:r>
              <a:rPr lang="en-US" dirty="0"/>
              <a:t>(group = STATUS, x = STATUS, y = </a:t>
            </a:r>
            <a:r>
              <a:rPr lang="en-US" dirty="0" err="1"/>
              <a:t>EmploymentTime</a:t>
            </a:r>
            <a:r>
              <a:rPr lang="en-US" dirty="0"/>
              <a:t>, fill = STATUS)) + </a:t>
            </a:r>
            <a:r>
              <a:rPr lang="en-US" dirty="0" err="1"/>
              <a:t>geom_boxplot</a:t>
            </a:r>
            <a:r>
              <a:rPr lang="en-US" dirty="0"/>
              <a:t>() + </a:t>
            </a:r>
            <a:r>
              <a:rPr lang="en-US" dirty="0" err="1"/>
              <a:t>coord_flip</a:t>
            </a:r>
            <a:r>
              <a:rPr lang="en-US" dirty="0"/>
              <a:t>() + </a:t>
            </a:r>
            <a:r>
              <a:rPr lang="en-US" dirty="0" err="1"/>
              <a:t>ggtitle</a:t>
            </a:r>
            <a:r>
              <a:rPr lang="en-US" dirty="0"/>
              <a:t>("Distribution of Employment Grouped by Status ") + </a:t>
            </a:r>
            <a:r>
              <a:rPr lang="en-US" dirty="0" err="1"/>
              <a:t>scale_fill_brewer</a:t>
            </a:r>
            <a:r>
              <a:rPr lang="en-US" dirty="0"/>
              <a:t>(palette = "Pastel1")</a:t>
            </a:r>
            <a:endParaRPr lang="en-US" dirty="0">
              <a:cs typeface="Calibri"/>
            </a:endParaRPr>
          </a:p>
        </p:txBody>
      </p:sp>
      <p:sp>
        <p:nvSpPr>
          <p:cNvPr id="4" name="Slide Number Placeholder 3"/>
          <p:cNvSpPr>
            <a:spLocks noGrp="1"/>
          </p:cNvSpPr>
          <p:nvPr>
            <p:ph type="sldNum" sz="quarter" idx="5"/>
          </p:nvPr>
        </p:nvSpPr>
        <p:spPr/>
        <p:txBody>
          <a:bodyPr/>
          <a:lstStyle/>
          <a:p>
            <a:fld id="{E9D85C4E-91F8-4A4B-9679-A1F80B7EBEAB}" type="slidenum">
              <a:rPr lang="en-US"/>
              <a:t>18</a:t>
            </a:fld>
            <a:endParaRPr lang="en-US"/>
          </a:p>
        </p:txBody>
      </p:sp>
    </p:spTree>
    <p:extLst>
      <p:ext uri="{BB962C8B-B14F-4D97-AF65-F5344CB8AC3E}">
        <p14:creationId xmlns:p14="http://schemas.microsoft.com/office/powerpoint/2010/main" val="309370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Both %&gt;%</a:t>
            </a:r>
          </a:p>
          <a:p>
            <a:r>
              <a:rPr lang="en-US"/>
              <a:t>  </a:t>
            </a:r>
            <a:r>
              <a:rPr lang="en-US" err="1"/>
              <a:t>group_by</a:t>
            </a:r>
            <a:r>
              <a:rPr lang="en-US"/>
              <a:t>(NAME_INCOME_TYPE) %&gt;%</a:t>
            </a:r>
            <a:endParaRPr lang="en-US">
              <a:cs typeface="Calibri"/>
            </a:endParaRPr>
          </a:p>
          <a:p>
            <a:r>
              <a:rPr lang="en-US"/>
              <a:t>  </a:t>
            </a:r>
            <a:r>
              <a:rPr lang="en-US" err="1"/>
              <a:t>ggplot</a:t>
            </a:r>
            <a:r>
              <a:rPr lang="en-US"/>
              <a:t>() + </a:t>
            </a:r>
            <a:r>
              <a:rPr lang="en-US" err="1"/>
              <a:t>geom_bar</a:t>
            </a:r>
            <a:r>
              <a:rPr lang="en-US"/>
              <a:t>(</a:t>
            </a:r>
            <a:r>
              <a:rPr lang="en-US" err="1"/>
              <a:t>aes</a:t>
            </a:r>
            <a:r>
              <a:rPr lang="en-US"/>
              <a:t>(x= NAME_EDUCATION_TYPE, y= MONTHS_BALANCE, fill= STATUS), stat ="identity", position = "dodge") + </a:t>
            </a:r>
            <a:r>
              <a:rPr lang="en-US" err="1"/>
              <a:t>scale_y_reverse</a:t>
            </a:r>
            <a:r>
              <a:rPr lang="en-US"/>
              <a:t>() + </a:t>
            </a:r>
            <a:r>
              <a:rPr lang="en-US" err="1"/>
              <a:t>scale_fill_brewer</a:t>
            </a:r>
            <a:r>
              <a:rPr lang="en-US"/>
              <a:t>(palette = "</a:t>
            </a:r>
            <a:r>
              <a:rPr lang="en-US" err="1"/>
              <a:t>PRGn</a:t>
            </a:r>
            <a:r>
              <a:rPr lang="en-US"/>
              <a:t>") + </a:t>
            </a:r>
            <a:r>
              <a:rPr lang="en-US" err="1"/>
              <a:t>ggtitle</a:t>
            </a:r>
            <a:r>
              <a:rPr lang="en-US"/>
              <a:t>("Avg Months Balance for Each Credit Status by Education Level") + </a:t>
            </a:r>
            <a:r>
              <a:rPr lang="en-US" err="1"/>
              <a:t>xlab</a:t>
            </a:r>
            <a:r>
              <a:rPr lang="en-US"/>
              <a:t>("Education Level") + </a:t>
            </a:r>
            <a:r>
              <a:rPr lang="en-US" err="1"/>
              <a:t>ylab</a:t>
            </a:r>
            <a:r>
              <a:rPr lang="en-US"/>
              <a:t>("Avg Months Balance")</a:t>
            </a:r>
            <a:endParaRPr lang="en-US">
              <a:cs typeface="Calibri"/>
            </a:endParaRPr>
          </a:p>
        </p:txBody>
      </p:sp>
      <p:sp>
        <p:nvSpPr>
          <p:cNvPr id="4" name="Slide Number Placeholder 3"/>
          <p:cNvSpPr>
            <a:spLocks noGrp="1"/>
          </p:cNvSpPr>
          <p:nvPr>
            <p:ph type="sldNum" sz="quarter" idx="5"/>
          </p:nvPr>
        </p:nvSpPr>
        <p:spPr/>
        <p:txBody>
          <a:bodyPr/>
          <a:lstStyle/>
          <a:p>
            <a:fld id="{E9D85C4E-91F8-4A4B-9679-A1F80B7EBEAB}" type="slidenum">
              <a:rPr lang="en-US"/>
              <a:t>19</a:t>
            </a:fld>
            <a:endParaRPr lang="en-US"/>
          </a:p>
        </p:txBody>
      </p:sp>
    </p:spTree>
    <p:extLst>
      <p:ext uri="{BB962C8B-B14F-4D97-AF65-F5344CB8AC3E}">
        <p14:creationId xmlns:p14="http://schemas.microsoft.com/office/powerpoint/2010/main" val="69898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72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112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310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191241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42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4619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12/19/21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1625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12/19/21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614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12/19/21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19240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12/19/21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9159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5394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12/19/21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7942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4980-B89E-41C1-8EE1-23A6EA0C8071}"/>
              </a:ext>
            </a:extLst>
          </p:cNvPr>
          <p:cNvSpPr>
            <a:spLocks noGrp="1"/>
          </p:cNvSpPr>
          <p:nvPr>
            <p:ph type="ctrTitle"/>
          </p:nvPr>
        </p:nvSpPr>
        <p:spPr>
          <a:xfrm>
            <a:off x="3854450" y="965200"/>
            <a:ext cx="7372350" cy="3404680"/>
          </a:xfrm>
        </p:spPr>
        <p:txBody>
          <a:bodyPr>
            <a:normAutofit/>
          </a:bodyPr>
          <a:lstStyle/>
          <a:p>
            <a:pPr algn="l"/>
            <a:r>
              <a:rPr lang="en-US" err="1"/>
              <a:t>IST687</a:t>
            </a:r>
            <a:r>
              <a:rPr lang="en-US"/>
              <a:t> Project </a:t>
            </a:r>
          </a:p>
        </p:txBody>
      </p:sp>
      <p:sp>
        <p:nvSpPr>
          <p:cNvPr id="3" name="Subtitle 2">
            <a:extLst>
              <a:ext uri="{FF2B5EF4-FFF2-40B4-BE49-F238E27FC236}">
                <a16:creationId xmlns:a16="http://schemas.microsoft.com/office/drawing/2014/main" id="{CBF0AFD9-554A-4846-B844-CA6478B86765}"/>
              </a:ext>
            </a:extLst>
          </p:cNvPr>
          <p:cNvSpPr>
            <a:spLocks noGrp="1"/>
          </p:cNvSpPr>
          <p:nvPr>
            <p:ph type="subTitle" idx="1"/>
          </p:nvPr>
        </p:nvSpPr>
        <p:spPr>
          <a:xfrm>
            <a:off x="3256245" y="4503906"/>
            <a:ext cx="7970555" cy="1388892"/>
          </a:xfrm>
        </p:spPr>
        <p:txBody>
          <a:bodyPr vert="horz" lIns="91440" tIns="45720" rIns="91440" bIns="45720" rtlCol="0" anchor="t">
            <a:normAutofit/>
          </a:bodyPr>
          <a:lstStyle/>
          <a:p>
            <a:pPr algn="ctr"/>
            <a:r>
              <a:rPr lang="en-US" sz="2200" b="1" dirty="0">
                <a:ea typeface="+mj-lt"/>
                <a:cs typeface="+mj-lt"/>
              </a:rPr>
              <a:t>Group 4:</a:t>
            </a:r>
            <a:r>
              <a:rPr lang="en-US" sz="2200" dirty="0">
                <a:ea typeface="+mj-lt"/>
                <a:cs typeface="+mj-lt"/>
              </a:rPr>
              <a:t> Phong Ong, Joshua Gaze, Calla Dilli, Griffin </a:t>
            </a:r>
            <a:r>
              <a:rPr lang="en-US" sz="2200" dirty="0" err="1">
                <a:ea typeface="+mj-lt"/>
                <a:cs typeface="+mj-lt"/>
              </a:rPr>
              <a:t>Lahre</a:t>
            </a:r>
            <a:r>
              <a:rPr lang="en-US" sz="2200" dirty="0">
                <a:ea typeface="+mj-lt"/>
                <a:cs typeface="+mj-lt"/>
              </a:rPr>
              <a:t>, Sana Khan</a:t>
            </a:r>
            <a:endParaRPr lang="en-US" sz="2200" dirty="0">
              <a:cs typeface="Calibri Light" panose="020F0302020204030204"/>
            </a:endParaRPr>
          </a:p>
          <a:p>
            <a:pPr algn="ctr"/>
            <a:endParaRPr lang="en-US">
              <a:cs typeface="Calibri Light" panose="020F0302020204030204"/>
            </a:endParaRPr>
          </a:p>
        </p:txBody>
      </p:sp>
    </p:spTree>
    <p:extLst>
      <p:ext uri="{BB962C8B-B14F-4D97-AF65-F5344CB8AC3E}">
        <p14:creationId xmlns:p14="http://schemas.microsoft.com/office/powerpoint/2010/main" val="172846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CDB7-963A-4FEE-9248-559C19294B0E}"/>
              </a:ext>
            </a:extLst>
          </p:cNvPr>
          <p:cNvSpPr>
            <a:spLocks noGrp="1"/>
          </p:cNvSpPr>
          <p:nvPr>
            <p:ph type="title"/>
          </p:nvPr>
        </p:nvSpPr>
        <p:spPr>
          <a:xfrm>
            <a:off x="480322" y="-324048"/>
            <a:ext cx="10018713" cy="1752599"/>
          </a:xfrm>
        </p:spPr>
        <p:txBody>
          <a:bodyPr>
            <a:normAutofit/>
          </a:bodyPr>
          <a:lstStyle/>
          <a:p>
            <a:r>
              <a:rPr lang="en-US" sz="4000" dirty="0">
                <a:cs typeface="Calibri Light"/>
              </a:rPr>
              <a:t>Breakdown of the Dataset by Gender and Records for Each Status Type</a:t>
            </a:r>
          </a:p>
        </p:txBody>
      </p:sp>
      <p:pic>
        <p:nvPicPr>
          <p:cNvPr id="7" name="Picture 7" descr="Chart, bar chart&#10;&#10;Description automatically generated">
            <a:extLst>
              <a:ext uri="{FF2B5EF4-FFF2-40B4-BE49-F238E27FC236}">
                <a16:creationId xmlns:a16="http://schemas.microsoft.com/office/drawing/2014/main" id="{0BF9FA6B-72CD-461F-B689-A4E14E88E270}"/>
              </a:ext>
            </a:extLst>
          </p:cNvPr>
          <p:cNvPicPr>
            <a:picLocks noChangeAspect="1"/>
          </p:cNvPicPr>
          <p:nvPr/>
        </p:nvPicPr>
        <p:blipFill>
          <a:blip r:embed="rId3"/>
          <a:stretch>
            <a:fillRect/>
          </a:stretch>
        </p:blipFill>
        <p:spPr>
          <a:xfrm>
            <a:off x="348609" y="1798644"/>
            <a:ext cx="4515840" cy="4518651"/>
          </a:xfrm>
          <a:prstGeom prst="rect">
            <a:avLst/>
          </a:prstGeom>
        </p:spPr>
      </p:pic>
      <p:pic>
        <p:nvPicPr>
          <p:cNvPr id="3" name="Picture 3" descr="Chart, bar chart&#10;&#10;Description automatically generated">
            <a:extLst>
              <a:ext uri="{FF2B5EF4-FFF2-40B4-BE49-F238E27FC236}">
                <a16:creationId xmlns:a16="http://schemas.microsoft.com/office/drawing/2014/main" id="{31DE3908-D165-4931-9195-FB1266EFEDE2}"/>
              </a:ext>
            </a:extLst>
          </p:cNvPr>
          <p:cNvPicPr>
            <a:picLocks noChangeAspect="1"/>
          </p:cNvPicPr>
          <p:nvPr/>
        </p:nvPicPr>
        <p:blipFill>
          <a:blip r:embed="rId4"/>
          <a:stretch>
            <a:fillRect/>
          </a:stretch>
        </p:blipFill>
        <p:spPr>
          <a:xfrm>
            <a:off x="5085761" y="1795122"/>
            <a:ext cx="6524200" cy="4518937"/>
          </a:xfrm>
          <a:prstGeom prst="rect">
            <a:avLst/>
          </a:prstGeom>
        </p:spPr>
      </p:pic>
    </p:spTree>
    <p:extLst>
      <p:ext uri="{BB962C8B-B14F-4D97-AF65-F5344CB8AC3E}">
        <p14:creationId xmlns:p14="http://schemas.microsoft.com/office/powerpoint/2010/main" val="182340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6330-D34A-4344-96A1-460E2F7549AB}"/>
              </a:ext>
            </a:extLst>
          </p:cNvPr>
          <p:cNvSpPr>
            <a:spLocks noGrp="1"/>
          </p:cNvSpPr>
          <p:nvPr>
            <p:ph type="title"/>
          </p:nvPr>
        </p:nvSpPr>
        <p:spPr>
          <a:xfrm>
            <a:off x="373003" y="-150981"/>
            <a:ext cx="10058400" cy="1450757"/>
          </a:xfrm>
        </p:spPr>
        <p:txBody>
          <a:bodyPr>
            <a:normAutofit/>
          </a:bodyPr>
          <a:lstStyle/>
          <a:p>
            <a:r>
              <a:rPr lang="en-US" sz="4000">
                <a:cs typeface="Calibri Light"/>
              </a:rPr>
              <a:t>Average credit history of the dataset</a:t>
            </a:r>
            <a:endParaRPr lang="en-US" sz="4400">
              <a:cs typeface="Calibri Light" panose="020F0302020204030204"/>
            </a:endParaRPr>
          </a:p>
        </p:txBody>
      </p:sp>
      <p:pic>
        <p:nvPicPr>
          <p:cNvPr id="6" name="Picture 6" descr="Chart, histogram&#10;&#10;Description automatically generated">
            <a:extLst>
              <a:ext uri="{FF2B5EF4-FFF2-40B4-BE49-F238E27FC236}">
                <a16:creationId xmlns:a16="http://schemas.microsoft.com/office/drawing/2014/main" id="{4FAAA026-8060-4735-A35F-3044D84781CF}"/>
              </a:ext>
            </a:extLst>
          </p:cNvPr>
          <p:cNvPicPr>
            <a:picLocks noGrp="1" noChangeAspect="1"/>
          </p:cNvPicPr>
          <p:nvPr>
            <p:ph idx="1"/>
          </p:nvPr>
        </p:nvPicPr>
        <p:blipFill>
          <a:blip r:embed="rId3"/>
          <a:stretch>
            <a:fillRect/>
          </a:stretch>
        </p:blipFill>
        <p:spPr>
          <a:xfrm>
            <a:off x="999517" y="1776281"/>
            <a:ext cx="4305941" cy="4289818"/>
          </a:xfrm>
        </p:spPr>
      </p:pic>
      <p:sp>
        <p:nvSpPr>
          <p:cNvPr id="3" name="TextBox 2">
            <a:extLst>
              <a:ext uri="{FF2B5EF4-FFF2-40B4-BE49-F238E27FC236}">
                <a16:creationId xmlns:a16="http://schemas.microsoft.com/office/drawing/2014/main" id="{8467229B-592C-4A36-ADEF-88E1F7548749}"/>
              </a:ext>
            </a:extLst>
          </p:cNvPr>
          <p:cNvSpPr txBox="1"/>
          <p:nvPr/>
        </p:nvSpPr>
        <p:spPr>
          <a:xfrm>
            <a:off x="5643372" y="2659481"/>
            <a:ext cx="55538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Lower negative = longer credit balance history</a:t>
            </a:r>
          </a:p>
          <a:p>
            <a:endParaRPr lang="en-US">
              <a:cs typeface="Calibri"/>
            </a:endParaRPr>
          </a:p>
          <a:p>
            <a:r>
              <a:rPr lang="en-US">
                <a:cs typeface="Calibri"/>
              </a:rPr>
              <a:t>Most applicants in this dataset do not carry extended balance for too many months</a:t>
            </a:r>
          </a:p>
        </p:txBody>
      </p:sp>
    </p:spTree>
    <p:extLst>
      <p:ext uri="{BB962C8B-B14F-4D97-AF65-F5344CB8AC3E}">
        <p14:creationId xmlns:p14="http://schemas.microsoft.com/office/powerpoint/2010/main" val="25041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A50EC-DCD7-4D2D-BB9B-C5810913C8EB}"/>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cs typeface="Calibri Light"/>
              </a:rPr>
              <a:t> Exploration into the Variables</a:t>
            </a:r>
            <a:endParaRPr lang="en-US" sz="8000" dirty="0">
              <a:solidFill>
                <a:schemeClr val="tx1">
                  <a:lumMod val="85000"/>
                  <a:lumOff val="15000"/>
                </a:schemeClr>
              </a:solidFill>
            </a:endParaRP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13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E289-6E80-4B56-838C-3201F9BA2A2F}"/>
              </a:ext>
            </a:extLst>
          </p:cNvPr>
          <p:cNvSpPr>
            <a:spLocks noGrp="1"/>
          </p:cNvSpPr>
          <p:nvPr>
            <p:ph type="title"/>
          </p:nvPr>
        </p:nvSpPr>
        <p:spPr>
          <a:xfrm>
            <a:off x="290249" y="-36922"/>
            <a:ext cx="11236341" cy="1752599"/>
          </a:xfrm>
        </p:spPr>
        <p:txBody>
          <a:bodyPr/>
          <a:lstStyle/>
          <a:p>
            <a:r>
              <a:rPr lang="en-US"/>
              <a:t>As application status gets worse, average months balance also tends to increase</a:t>
            </a:r>
            <a:endParaRPr lang="en-US">
              <a:cs typeface="Calibri Light"/>
            </a:endParaRPr>
          </a:p>
        </p:txBody>
      </p:sp>
      <p:pic>
        <p:nvPicPr>
          <p:cNvPr id="4" name="Picture 4" descr="Chart, histogram&#10;&#10;Description automatically generated">
            <a:extLst>
              <a:ext uri="{FF2B5EF4-FFF2-40B4-BE49-F238E27FC236}">
                <a16:creationId xmlns:a16="http://schemas.microsoft.com/office/drawing/2014/main" id="{E8089218-EB31-4D04-92B8-FF2A2C88871C}"/>
              </a:ext>
            </a:extLst>
          </p:cNvPr>
          <p:cNvPicPr>
            <a:picLocks noGrp="1" noChangeAspect="1"/>
          </p:cNvPicPr>
          <p:nvPr>
            <p:ph idx="1"/>
          </p:nvPr>
        </p:nvPicPr>
        <p:blipFill>
          <a:blip r:embed="rId3"/>
          <a:stretch>
            <a:fillRect/>
          </a:stretch>
        </p:blipFill>
        <p:spPr>
          <a:xfrm>
            <a:off x="9094387" y="1795019"/>
            <a:ext cx="2434274" cy="2291502"/>
          </a:xfrm>
        </p:spPr>
      </p:pic>
      <p:pic>
        <p:nvPicPr>
          <p:cNvPr id="5" name="Picture 5" descr="Chart, histogram&#10;&#10;Description automatically generated">
            <a:extLst>
              <a:ext uri="{FF2B5EF4-FFF2-40B4-BE49-F238E27FC236}">
                <a16:creationId xmlns:a16="http://schemas.microsoft.com/office/drawing/2014/main" id="{E8170469-0F9C-4833-BA52-C3D9B3D98D6E}"/>
              </a:ext>
            </a:extLst>
          </p:cNvPr>
          <p:cNvPicPr>
            <a:picLocks noChangeAspect="1"/>
          </p:cNvPicPr>
          <p:nvPr/>
        </p:nvPicPr>
        <p:blipFill>
          <a:blip r:embed="rId4"/>
          <a:stretch>
            <a:fillRect/>
          </a:stretch>
        </p:blipFill>
        <p:spPr>
          <a:xfrm>
            <a:off x="656810" y="1792121"/>
            <a:ext cx="2562520" cy="2463169"/>
          </a:xfrm>
          <a:prstGeom prst="rect">
            <a:avLst/>
          </a:prstGeom>
        </p:spPr>
      </p:pic>
      <p:pic>
        <p:nvPicPr>
          <p:cNvPr id="6" name="Picture 6" descr="Chart, histogram&#10;&#10;Description automatically generated">
            <a:extLst>
              <a:ext uri="{FF2B5EF4-FFF2-40B4-BE49-F238E27FC236}">
                <a16:creationId xmlns:a16="http://schemas.microsoft.com/office/drawing/2014/main" id="{B0D44294-AA40-43B0-B7CD-5697BB9D4869}"/>
              </a:ext>
            </a:extLst>
          </p:cNvPr>
          <p:cNvPicPr>
            <a:picLocks noChangeAspect="1"/>
          </p:cNvPicPr>
          <p:nvPr/>
        </p:nvPicPr>
        <p:blipFill>
          <a:blip r:embed="rId5"/>
          <a:stretch>
            <a:fillRect/>
          </a:stretch>
        </p:blipFill>
        <p:spPr>
          <a:xfrm>
            <a:off x="3302982" y="1793559"/>
            <a:ext cx="2562520" cy="2463170"/>
          </a:xfrm>
          <a:prstGeom prst="rect">
            <a:avLst/>
          </a:prstGeom>
        </p:spPr>
      </p:pic>
      <p:pic>
        <p:nvPicPr>
          <p:cNvPr id="7" name="Picture 7" descr="Chart, histogram&#10;&#10;Description automatically generated">
            <a:extLst>
              <a:ext uri="{FF2B5EF4-FFF2-40B4-BE49-F238E27FC236}">
                <a16:creationId xmlns:a16="http://schemas.microsoft.com/office/drawing/2014/main" id="{2D6B9AA8-81BE-46E3-86A4-3C146225E896}"/>
              </a:ext>
            </a:extLst>
          </p:cNvPr>
          <p:cNvPicPr>
            <a:picLocks noChangeAspect="1"/>
          </p:cNvPicPr>
          <p:nvPr/>
        </p:nvPicPr>
        <p:blipFill>
          <a:blip r:embed="rId6"/>
          <a:stretch>
            <a:fillRect/>
          </a:stretch>
        </p:blipFill>
        <p:spPr>
          <a:xfrm>
            <a:off x="6326956" y="1796776"/>
            <a:ext cx="2546809" cy="2416036"/>
          </a:xfrm>
          <a:prstGeom prst="rect">
            <a:avLst/>
          </a:prstGeom>
        </p:spPr>
      </p:pic>
      <p:pic>
        <p:nvPicPr>
          <p:cNvPr id="8" name="Picture 8" descr="Chart, histogram&#10;&#10;Description automatically generated">
            <a:extLst>
              <a:ext uri="{FF2B5EF4-FFF2-40B4-BE49-F238E27FC236}">
                <a16:creationId xmlns:a16="http://schemas.microsoft.com/office/drawing/2014/main" id="{7A25200F-AED8-4780-9AC1-31C355B4A4F8}"/>
              </a:ext>
            </a:extLst>
          </p:cNvPr>
          <p:cNvPicPr>
            <a:picLocks noChangeAspect="1"/>
          </p:cNvPicPr>
          <p:nvPr/>
        </p:nvPicPr>
        <p:blipFill>
          <a:blip r:embed="rId7"/>
          <a:stretch>
            <a:fillRect/>
          </a:stretch>
        </p:blipFill>
        <p:spPr>
          <a:xfrm>
            <a:off x="3491061" y="4019932"/>
            <a:ext cx="2373984" cy="2306056"/>
          </a:xfrm>
          <a:prstGeom prst="rect">
            <a:avLst/>
          </a:prstGeom>
        </p:spPr>
      </p:pic>
      <p:pic>
        <p:nvPicPr>
          <p:cNvPr id="9" name="Picture 9" descr="Chart, histogram&#10;&#10;Description automatically generated">
            <a:extLst>
              <a:ext uri="{FF2B5EF4-FFF2-40B4-BE49-F238E27FC236}">
                <a16:creationId xmlns:a16="http://schemas.microsoft.com/office/drawing/2014/main" id="{78E8D4AD-E016-4B9B-91BE-70180288F93E}"/>
              </a:ext>
            </a:extLst>
          </p:cNvPr>
          <p:cNvPicPr>
            <a:picLocks noChangeAspect="1"/>
          </p:cNvPicPr>
          <p:nvPr/>
        </p:nvPicPr>
        <p:blipFill>
          <a:blip r:embed="rId8"/>
          <a:stretch>
            <a:fillRect/>
          </a:stretch>
        </p:blipFill>
        <p:spPr>
          <a:xfrm>
            <a:off x="615884" y="4019931"/>
            <a:ext cx="2428974" cy="2313912"/>
          </a:xfrm>
          <a:prstGeom prst="rect">
            <a:avLst/>
          </a:prstGeom>
        </p:spPr>
      </p:pic>
      <p:pic>
        <p:nvPicPr>
          <p:cNvPr id="10" name="Picture 10" descr="Chart, histogram&#10;&#10;Description automatically generated">
            <a:extLst>
              <a:ext uri="{FF2B5EF4-FFF2-40B4-BE49-F238E27FC236}">
                <a16:creationId xmlns:a16="http://schemas.microsoft.com/office/drawing/2014/main" id="{00D8B73F-0287-4C00-A4E8-4B2C2C9743F6}"/>
              </a:ext>
            </a:extLst>
          </p:cNvPr>
          <p:cNvPicPr>
            <a:picLocks noChangeAspect="1"/>
          </p:cNvPicPr>
          <p:nvPr/>
        </p:nvPicPr>
        <p:blipFill>
          <a:blip r:embed="rId9"/>
          <a:stretch>
            <a:fillRect/>
          </a:stretch>
        </p:blipFill>
        <p:spPr>
          <a:xfrm>
            <a:off x="9202132" y="4090631"/>
            <a:ext cx="2318995" cy="2243212"/>
          </a:xfrm>
          <a:prstGeom prst="rect">
            <a:avLst/>
          </a:prstGeom>
        </p:spPr>
      </p:pic>
      <p:pic>
        <p:nvPicPr>
          <p:cNvPr id="11" name="Picture 11" descr="Chart, histogram&#10;&#10;Description automatically generated">
            <a:extLst>
              <a:ext uri="{FF2B5EF4-FFF2-40B4-BE49-F238E27FC236}">
                <a16:creationId xmlns:a16="http://schemas.microsoft.com/office/drawing/2014/main" id="{25B4C302-BF0E-4F4F-8970-04B238BF1169}"/>
              </a:ext>
            </a:extLst>
          </p:cNvPr>
          <p:cNvPicPr>
            <a:picLocks noChangeAspect="1"/>
          </p:cNvPicPr>
          <p:nvPr/>
        </p:nvPicPr>
        <p:blipFill>
          <a:blip r:embed="rId10"/>
          <a:stretch>
            <a:fillRect/>
          </a:stretch>
        </p:blipFill>
        <p:spPr>
          <a:xfrm>
            <a:off x="6554771" y="4098487"/>
            <a:ext cx="2318995" cy="2235355"/>
          </a:xfrm>
          <a:prstGeom prst="rect">
            <a:avLst/>
          </a:prstGeom>
        </p:spPr>
      </p:pic>
    </p:spTree>
    <p:extLst>
      <p:ext uri="{BB962C8B-B14F-4D97-AF65-F5344CB8AC3E}">
        <p14:creationId xmlns:p14="http://schemas.microsoft.com/office/powerpoint/2010/main" val="291383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AD4C-F928-47DA-88D9-197096BFD3FE}"/>
              </a:ext>
            </a:extLst>
          </p:cNvPr>
          <p:cNvSpPr>
            <a:spLocks noGrp="1"/>
          </p:cNvSpPr>
          <p:nvPr>
            <p:ph type="title"/>
          </p:nvPr>
        </p:nvSpPr>
        <p:spPr>
          <a:xfrm>
            <a:off x="6450231" y="1851460"/>
            <a:ext cx="4784630" cy="1945388"/>
          </a:xfrm>
        </p:spPr>
        <p:txBody>
          <a:bodyPr>
            <a:normAutofit/>
          </a:bodyPr>
          <a:lstStyle/>
          <a:p>
            <a:r>
              <a:rPr lang="en-US" sz="1800" dirty="0">
                <a:cs typeface="Calibri Light"/>
              </a:rPr>
              <a:t>For both males and females, those with better credit status have higher  incomes </a:t>
            </a:r>
            <a:r>
              <a:rPr lang="en-US" sz="3200" dirty="0">
                <a:cs typeface="Calibri Light"/>
              </a:rPr>
              <a:t>  </a:t>
            </a:r>
          </a:p>
        </p:txBody>
      </p:sp>
      <p:pic>
        <p:nvPicPr>
          <p:cNvPr id="4" name="Picture 4" descr="Chart&#10;&#10;Description automatically generated">
            <a:extLst>
              <a:ext uri="{FF2B5EF4-FFF2-40B4-BE49-F238E27FC236}">
                <a16:creationId xmlns:a16="http://schemas.microsoft.com/office/drawing/2014/main" id="{0B9A4E5D-6492-4F49-8B03-00FC899D713C}"/>
              </a:ext>
            </a:extLst>
          </p:cNvPr>
          <p:cNvPicPr>
            <a:picLocks noGrp="1" noChangeAspect="1"/>
          </p:cNvPicPr>
          <p:nvPr>
            <p:ph idx="1"/>
          </p:nvPr>
        </p:nvPicPr>
        <p:blipFill>
          <a:blip r:embed="rId3"/>
          <a:stretch>
            <a:fillRect/>
          </a:stretch>
        </p:blipFill>
        <p:spPr>
          <a:xfrm>
            <a:off x="992612" y="1909835"/>
            <a:ext cx="4703367" cy="4244287"/>
          </a:xfrm>
        </p:spPr>
      </p:pic>
      <p:sp>
        <p:nvSpPr>
          <p:cNvPr id="3" name="Title 1">
            <a:extLst>
              <a:ext uri="{FF2B5EF4-FFF2-40B4-BE49-F238E27FC236}">
                <a16:creationId xmlns:a16="http://schemas.microsoft.com/office/drawing/2014/main" id="{A9D2E53A-7664-4123-A164-A54996D7B3B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Data Exploration: Type of Income</a:t>
            </a:r>
          </a:p>
        </p:txBody>
      </p:sp>
    </p:spTree>
    <p:extLst>
      <p:ext uri="{BB962C8B-B14F-4D97-AF65-F5344CB8AC3E}">
        <p14:creationId xmlns:p14="http://schemas.microsoft.com/office/powerpoint/2010/main" val="31157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C42-CD8F-7749-9163-F3F1ECA04241}"/>
              </a:ext>
            </a:extLst>
          </p:cNvPr>
          <p:cNvSpPr>
            <a:spLocks noGrp="1"/>
          </p:cNvSpPr>
          <p:nvPr>
            <p:ph type="title"/>
          </p:nvPr>
        </p:nvSpPr>
        <p:spPr/>
        <p:txBody>
          <a:bodyPr/>
          <a:lstStyle/>
          <a:p>
            <a:r>
              <a:rPr lang="en-US" dirty="0"/>
              <a:t>Data Exploration: Type of Income</a:t>
            </a:r>
          </a:p>
        </p:txBody>
      </p:sp>
      <p:pic>
        <p:nvPicPr>
          <p:cNvPr id="5" name="Content Placeholder 4">
            <a:extLst>
              <a:ext uri="{FF2B5EF4-FFF2-40B4-BE49-F238E27FC236}">
                <a16:creationId xmlns:a16="http://schemas.microsoft.com/office/drawing/2014/main" id="{A8042F65-167B-F144-8EEE-E39CA34AEA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9514" y="1846263"/>
            <a:ext cx="6510768" cy="4022725"/>
          </a:xfrm>
        </p:spPr>
      </p:pic>
      <p:sp>
        <p:nvSpPr>
          <p:cNvPr id="3" name="TextBox 2">
            <a:extLst>
              <a:ext uri="{FF2B5EF4-FFF2-40B4-BE49-F238E27FC236}">
                <a16:creationId xmlns:a16="http://schemas.microsoft.com/office/drawing/2014/main" id="{8BFF630E-FB5A-F343-8B60-A7B5B8EC3C26}"/>
              </a:ext>
            </a:extLst>
          </p:cNvPr>
          <p:cNvSpPr txBox="1"/>
          <p:nvPr/>
        </p:nvSpPr>
        <p:spPr>
          <a:xfrm>
            <a:off x="9381547" y="2100649"/>
            <a:ext cx="2406799" cy="369332"/>
          </a:xfrm>
          <a:prstGeom prst="rect">
            <a:avLst/>
          </a:prstGeom>
          <a:noFill/>
        </p:spPr>
        <p:txBody>
          <a:bodyPr wrap="square" rtlCol="0">
            <a:spAutoFit/>
          </a:bodyPr>
          <a:lstStyle/>
          <a:p>
            <a:endParaRPr lang="en-US"/>
          </a:p>
        </p:txBody>
      </p:sp>
      <p:sp>
        <p:nvSpPr>
          <p:cNvPr id="6" name="TextBox 5">
            <a:extLst>
              <a:ext uri="{FF2B5EF4-FFF2-40B4-BE49-F238E27FC236}">
                <a16:creationId xmlns:a16="http://schemas.microsoft.com/office/drawing/2014/main" id="{88B659E0-9A71-424F-901D-5C8B03B14FDB}"/>
              </a:ext>
            </a:extLst>
          </p:cNvPr>
          <p:cNvSpPr txBox="1"/>
          <p:nvPr/>
        </p:nvSpPr>
        <p:spPr>
          <a:xfrm>
            <a:off x="1100920" y="2105522"/>
            <a:ext cx="2902453" cy="2585323"/>
          </a:xfrm>
          <a:prstGeom prst="rect">
            <a:avLst/>
          </a:prstGeom>
          <a:noFill/>
        </p:spPr>
        <p:txBody>
          <a:bodyPr wrap="square">
            <a:spAutoFit/>
          </a:bodyPr>
          <a:lstStyle/>
          <a:p>
            <a:r>
              <a:rPr lang="en-US">
                <a:solidFill>
                  <a:srgbClr val="3F3F3F"/>
                </a:solidFill>
                <a:effectLst/>
                <a:latin typeface="Helvetica" pitchFamily="2" charset="0"/>
              </a:rPr>
              <a:t>Those who are working tend to carry their balance over a longer period compared to those who are not ( Pensioner vs student). As seen here students carried the balance the least compared to other groups</a:t>
            </a:r>
          </a:p>
        </p:txBody>
      </p:sp>
    </p:spTree>
    <p:extLst>
      <p:ext uri="{BB962C8B-B14F-4D97-AF65-F5344CB8AC3E}">
        <p14:creationId xmlns:p14="http://schemas.microsoft.com/office/powerpoint/2010/main" val="12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D2E53A-7664-4123-A164-A54996D7B3B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Data Exploration: Age</a:t>
            </a:r>
          </a:p>
        </p:txBody>
      </p:sp>
      <p:sp>
        <p:nvSpPr>
          <p:cNvPr id="6" name="Content Placeholder 5">
            <a:extLst>
              <a:ext uri="{FF2B5EF4-FFF2-40B4-BE49-F238E27FC236}">
                <a16:creationId xmlns:a16="http://schemas.microsoft.com/office/drawing/2014/main" id="{678845E8-68C4-43D7-8AA3-1C73BE8CDA4F}"/>
              </a:ext>
            </a:extLst>
          </p:cNvPr>
          <p:cNvSpPr>
            <a:spLocks noGrp="1"/>
          </p:cNvSpPr>
          <p:nvPr>
            <p:ph idx="1"/>
          </p:nvPr>
        </p:nvSpPr>
        <p:spPr>
          <a:xfrm>
            <a:off x="6093485" y="2568455"/>
            <a:ext cx="4983638" cy="1721650"/>
          </a:xfrm>
        </p:spPr>
        <p:txBody>
          <a:bodyPr vert="horz" lIns="0" tIns="45720" rIns="0" bIns="45720" rtlCol="0" anchor="t">
            <a:normAutofit/>
          </a:bodyPr>
          <a:lstStyle/>
          <a:p>
            <a:r>
              <a:rPr lang="en-US" dirty="0">
                <a:ea typeface="+mn-lt"/>
                <a:cs typeface="+mn-lt"/>
              </a:rPr>
              <a:t>Age appears to not be super revealing</a:t>
            </a:r>
          </a:p>
          <a:p>
            <a:r>
              <a:rPr lang="en-US" dirty="0">
                <a:ea typeface="+mn-lt"/>
                <a:cs typeface="+mn-lt"/>
              </a:rPr>
              <a:t>There are no clear outliers in using an applicant's age to determine if they would pay their loan on time. </a:t>
            </a:r>
            <a:endParaRPr lang="en-US" dirty="0"/>
          </a:p>
        </p:txBody>
      </p:sp>
      <p:pic>
        <p:nvPicPr>
          <p:cNvPr id="10" name="Picture 4" descr="Chart, box and whisker chart&#10;&#10;Description automatically generated">
            <a:extLst>
              <a:ext uri="{FF2B5EF4-FFF2-40B4-BE49-F238E27FC236}">
                <a16:creationId xmlns:a16="http://schemas.microsoft.com/office/drawing/2014/main" id="{0667126F-48DD-4DA9-8571-81909BBCB751}"/>
              </a:ext>
            </a:extLst>
          </p:cNvPr>
          <p:cNvPicPr>
            <a:picLocks noChangeAspect="1"/>
          </p:cNvPicPr>
          <p:nvPr/>
        </p:nvPicPr>
        <p:blipFill>
          <a:blip r:embed="rId3"/>
          <a:stretch>
            <a:fillRect/>
          </a:stretch>
        </p:blipFill>
        <p:spPr>
          <a:xfrm>
            <a:off x="1244567" y="1855843"/>
            <a:ext cx="4290693" cy="4289734"/>
          </a:xfrm>
          <a:prstGeom prst="rect">
            <a:avLst/>
          </a:prstGeom>
        </p:spPr>
      </p:pic>
    </p:spTree>
    <p:extLst>
      <p:ext uri="{BB962C8B-B14F-4D97-AF65-F5344CB8AC3E}">
        <p14:creationId xmlns:p14="http://schemas.microsoft.com/office/powerpoint/2010/main" val="139607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2380-1A0E-A946-BBA1-B94461FE944B}"/>
              </a:ext>
            </a:extLst>
          </p:cNvPr>
          <p:cNvSpPr>
            <a:spLocks noGrp="1"/>
          </p:cNvSpPr>
          <p:nvPr>
            <p:ph type="title"/>
          </p:nvPr>
        </p:nvSpPr>
        <p:spPr/>
        <p:txBody>
          <a:bodyPr/>
          <a:lstStyle/>
          <a:p>
            <a:r>
              <a:rPr lang="en-US" dirty="0"/>
              <a:t>Data Exploration: Ownership</a:t>
            </a:r>
          </a:p>
        </p:txBody>
      </p:sp>
      <p:sp>
        <p:nvSpPr>
          <p:cNvPr id="3" name="Content Placeholder 2">
            <a:extLst>
              <a:ext uri="{FF2B5EF4-FFF2-40B4-BE49-F238E27FC236}">
                <a16:creationId xmlns:a16="http://schemas.microsoft.com/office/drawing/2014/main" id="{1C951C0F-1769-9B4D-B61D-B602ACF7D524}"/>
              </a:ext>
            </a:extLst>
          </p:cNvPr>
          <p:cNvSpPr>
            <a:spLocks noGrp="1"/>
          </p:cNvSpPr>
          <p:nvPr>
            <p:ph idx="1"/>
          </p:nvPr>
        </p:nvSpPr>
        <p:spPr/>
        <p:txBody>
          <a:bodyPr vert="horz" lIns="0" tIns="45720" rIns="0" bIns="45720" rtlCol="0" anchor="t">
            <a:normAutofit/>
          </a:bodyPr>
          <a:lstStyle/>
          <a:p>
            <a:pPr marL="0" indent="0">
              <a:buNone/>
            </a:pPr>
            <a:r>
              <a:rPr lang="en-US">
                <a:cs typeface="Calibri"/>
              </a:rPr>
              <a:t>After dividing between good and bad applicants, their ownership profiles are very similar. Though "bad" applicants are slightly more likely to own neither a car or home.</a:t>
            </a:r>
          </a:p>
          <a:p>
            <a:pPr marL="0" indent="0">
              <a:buNone/>
            </a:pPr>
            <a:r>
              <a:rPr lang="en-US">
                <a:cs typeface="Calibri"/>
              </a:rPr>
              <a:t>Surprisingly, the largest cohort appears to be people who own real estate, but no car. Such behavior is not prevalent in the US. </a:t>
            </a:r>
          </a:p>
          <a:p>
            <a:endParaRPr lang="en-US"/>
          </a:p>
          <a:p>
            <a:endParaRPr lang="en-US">
              <a:cs typeface="Calibri" panose="020F0502020204030204"/>
            </a:endParaRPr>
          </a:p>
        </p:txBody>
      </p:sp>
      <p:pic>
        <p:nvPicPr>
          <p:cNvPr id="4" name="Picture 5" descr="Chart, pie chart&#10;&#10;Description automatically generated">
            <a:extLst>
              <a:ext uri="{FF2B5EF4-FFF2-40B4-BE49-F238E27FC236}">
                <a16:creationId xmlns:a16="http://schemas.microsoft.com/office/drawing/2014/main" id="{C2142854-E4E0-4343-B85F-95B4EC2793E1}"/>
              </a:ext>
            </a:extLst>
          </p:cNvPr>
          <p:cNvPicPr>
            <a:picLocks noChangeAspect="1"/>
          </p:cNvPicPr>
          <p:nvPr/>
        </p:nvPicPr>
        <p:blipFill>
          <a:blip r:embed="rId2"/>
          <a:stretch>
            <a:fillRect/>
          </a:stretch>
        </p:blipFill>
        <p:spPr>
          <a:xfrm>
            <a:off x="1705155" y="3196907"/>
            <a:ext cx="4396596" cy="3109618"/>
          </a:xfrm>
          <a:prstGeom prst="rect">
            <a:avLst/>
          </a:prstGeom>
        </p:spPr>
      </p:pic>
      <p:pic>
        <p:nvPicPr>
          <p:cNvPr id="6" name="Picture 7" descr="Chart, pie chart&#10;&#10;Description automatically generated">
            <a:extLst>
              <a:ext uri="{FF2B5EF4-FFF2-40B4-BE49-F238E27FC236}">
                <a16:creationId xmlns:a16="http://schemas.microsoft.com/office/drawing/2014/main" id="{267D6CA7-E747-42AB-B3FD-1141EC2BB457}"/>
              </a:ext>
            </a:extLst>
          </p:cNvPr>
          <p:cNvPicPr>
            <a:picLocks noChangeAspect="1"/>
          </p:cNvPicPr>
          <p:nvPr/>
        </p:nvPicPr>
        <p:blipFill>
          <a:blip r:embed="rId3"/>
          <a:stretch>
            <a:fillRect/>
          </a:stretch>
        </p:blipFill>
        <p:spPr>
          <a:xfrm>
            <a:off x="6133382" y="3196908"/>
            <a:ext cx="4353463" cy="3109617"/>
          </a:xfrm>
          <a:prstGeom prst="rect">
            <a:avLst/>
          </a:prstGeom>
        </p:spPr>
      </p:pic>
    </p:spTree>
    <p:extLst>
      <p:ext uri="{BB962C8B-B14F-4D97-AF65-F5344CB8AC3E}">
        <p14:creationId xmlns:p14="http://schemas.microsoft.com/office/powerpoint/2010/main" val="14789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ox and whisker chart&#10;&#10;Description automatically generated">
            <a:extLst>
              <a:ext uri="{FF2B5EF4-FFF2-40B4-BE49-F238E27FC236}">
                <a16:creationId xmlns:a16="http://schemas.microsoft.com/office/drawing/2014/main" id="{A7550F51-5F64-424F-9351-F4B8E763D907}"/>
              </a:ext>
            </a:extLst>
          </p:cNvPr>
          <p:cNvPicPr>
            <a:picLocks noGrp="1" noChangeAspect="1"/>
          </p:cNvPicPr>
          <p:nvPr>
            <p:ph idx="1"/>
          </p:nvPr>
        </p:nvPicPr>
        <p:blipFill>
          <a:blip r:embed="rId3"/>
          <a:stretch>
            <a:fillRect/>
          </a:stretch>
        </p:blipFill>
        <p:spPr>
          <a:xfrm>
            <a:off x="666295" y="1811318"/>
            <a:ext cx="5296577" cy="4335294"/>
          </a:xfrm>
        </p:spPr>
      </p:pic>
      <p:sp>
        <p:nvSpPr>
          <p:cNvPr id="3" name="TextBox 2">
            <a:extLst>
              <a:ext uri="{FF2B5EF4-FFF2-40B4-BE49-F238E27FC236}">
                <a16:creationId xmlns:a16="http://schemas.microsoft.com/office/drawing/2014/main" id="{A7C81E32-811A-40D2-A582-5B5573386062}"/>
              </a:ext>
            </a:extLst>
          </p:cNvPr>
          <p:cNvSpPr txBox="1"/>
          <p:nvPr/>
        </p:nvSpPr>
        <p:spPr>
          <a:xfrm>
            <a:off x="6889860" y="2946005"/>
            <a:ext cx="455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Applicants with longer employment times tend to have slightly better credit status</a:t>
            </a:r>
          </a:p>
        </p:txBody>
      </p:sp>
      <p:sp>
        <p:nvSpPr>
          <p:cNvPr id="6" name="Title 1">
            <a:extLst>
              <a:ext uri="{FF2B5EF4-FFF2-40B4-BE49-F238E27FC236}">
                <a16:creationId xmlns:a16="http://schemas.microsoft.com/office/drawing/2014/main" id="{BE9E96B7-6321-4103-9803-635A66DD31A8}"/>
              </a:ext>
            </a:extLst>
          </p:cNvPr>
          <p:cNvSpPr txBox="1">
            <a:spLocks/>
          </p:cNvSpPr>
          <p:nvPr/>
        </p:nvSpPr>
        <p:spPr>
          <a:xfrm>
            <a:off x="665665" y="-39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Data Exploration: Employment Time</a:t>
            </a:r>
          </a:p>
        </p:txBody>
      </p:sp>
    </p:spTree>
    <p:extLst>
      <p:ext uri="{BB962C8B-B14F-4D97-AF65-F5344CB8AC3E}">
        <p14:creationId xmlns:p14="http://schemas.microsoft.com/office/powerpoint/2010/main" val="383072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bar chart&#10;&#10;Description automatically generated">
            <a:extLst>
              <a:ext uri="{FF2B5EF4-FFF2-40B4-BE49-F238E27FC236}">
                <a16:creationId xmlns:a16="http://schemas.microsoft.com/office/drawing/2014/main" id="{484D7DE1-ACD7-44AA-A16A-C32078BD5DA6}"/>
              </a:ext>
            </a:extLst>
          </p:cNvPr>
          <p:cNvPicPr>
            <a:picLocks noGrp="1" noChangeAspect="1"/>
          </p:cNvPicPr>
          <p:nvPr>
            <p:ph idx="1"/>
          </p:nvPr>
        </p:nvPicPr>
        <p:blipFill>
          <a:blip r:embed="rId3"/>
          <a:stretch>
            <a:fillRect/>
          </a:stretch>
        </p:blipFill>
        <p:spPr>
          <a:xfrm>
            <a:off x="2007487" y="1213258"/>
            <a:ext cx="8693736" cy="4304569"/>
          </a:xfrm>
          <a:prstGeom prst="rect">
            <a:avLst/>
          </a:prstGeom>
        </p:spPr>
      </p:pic>
      <p:cxnSp>
        <p:nvCxnSpPr>
          <p:cNvPr id="16" name="Straight Connector 15">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6CD36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29607263-87AC-43A5-B5FA-AB9EEBB35705}"/>
              </a:ext>
            </a:extLst>
          </p:cNvPr>
          <p:cNvSpPr txBox="1"/>
          <p:nvPr/>
        </p:nvSpPr>
        <p:spPr>
          <a:xfrm>
            <a:off x="341423" y="319805"/>
            <a:ext cx="109423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When exploring the education level of applicants, those with more education tend to have better credit status</a:t>
            </a:r>
            <a:endParaRPr lang="en-US" sz="2400">
              <a:cs typeface="Calibri"/>
            </a:endParaRPr>
          </a:p>
        </p:txBody>
      </p:sp>
    </p:spTree>
    <p:extLst>
      <p:ext uri="{BB962C8B-B14F-4D97-AF65-F5344CB8AC3E}">
        <p14:creationId xmlns:p14="http://schemas.microsoft.com/office/powerpoint/2010/main" val="340620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AEE3-2F5C-4CBA-B4CE-BD149E4D644F}"/>
              </a:ext>
            </a:extLst>
          </p:cNvPr>
          <p:cNvSpPr>
            <a:spLocks noGrp="1"/>
          </p:cNvSpPr>
          <p:nvPr>
            <p:ph type="title"/>
          </p:nvPr>
        </p:nvSpPr>
        <p:spPr>
          <a:xfrm>
            <a:off x="1207970" y="506054"/>
            <a:ext cx="8983489" cy="1000978"/>
          </a:xfrm>
        </p:spPr>
        <p:txBody>
          <a:bodyPr>
            <a:normAutofit/>
          </a:bodyPr>
          <a:lstStyle/>
          <a:p>
            <a:r>
              <a:rPr lang="en-US"/>
              <a:t>Background</a:t>
            </a:r>
          </a:p>
        </p:txBody>
      </p:sp>
      <p:sp>
        <p:nvSpPr>
          <p:cNvPr id="3" name="Content Placeholder 2">
            <a:extLst>
              <a:ext uri="{FF2B5EF4-FFF2-40B4-BE49-F238E27FC236}">
                <a16:creationId xmlns:a16="http://schemas.microsoft.com/office/drawing/2014/main" id="{155E7B98-9DC8-4A24-82FB-0A1827083D02}"/>
              </a:ext>
            </a:extLst>
          </p:cNvPr>
          <p:cNvSpPr>
            <a:spLocks noGrp="1"/>
          </p:cNvSpPr>
          <p:nvPr>
            <p:ph idx="1"/>
          </p:nvPr>
        </p:nvSpPr>
        <p:spPr>
          <a:xfrm>
            <a:off x="1210893" y="2145586"/>
            <a:ext cx="6246964" cy="3554457"/>
          </a:xfrm>
        </p:spPr>
        <p:txBody>
          <a:bodyPr vert="horz" lIns="0" tIns="45720" rIns="0" bIns="45720" rtlCol="0" anchor="t">
            <a:normAutofit/>
          </a:bodyPr>
          <a:lstStyle/>
          <a:p>
            <a:pPr>
              <a:buFont typeface="Arial" panose="020F0502020204030204" pitchFamily="34" charset="0"/>
              <a:buChar char="•"/>
            </a:pPr>
            <a:r>
              <a:rPr lang="en-US">
                <a:solidFill>
                  <a:schemeClr val="tx1"/>
                </a:solidFill>
              </a:rPr>
              <a:t>Number of factors that banks consider that can affect whether someone is approved for loans:</a:t>
            </a:r>
          </a:p>
          <a:p>
            <a:pPr marL="383540" lvl="1">
              <a:buFont typeface="Arial" pitchFamily="34" charset="0"/>
              <a:buChar char="•"/>
            </a:pPr>
            <a:r>
              <a:rPr lang="en-US">
                <a:solidFill>
                  <a:schemeClr val="tx1"/>
                </a:solidFill>
              </a:rPr>
              <a:t>Married, current income, own a house etc.</a:t>
            </a:r>
            <a:endParaRPr lang="en-US">
              <a:solidFill>
                <a:schemeClr val="tx1"/>
              </a:solidFill>
              <a:cs typeface="Calibri" panose="020F0502020204030204"/>
            </a:endParaRPr>
          </a:p>
          <a:p>
            <a:pPr>
              <a:buFont typeface="Arial" panose="020F0502020204030204" pitchFamily="34" charset="0"/>
              <a:buChar char="•"/>
            </a:pPr>
            <a:r>
              <a:rPr lang="en-US">
                <a:solidFill>
                  <a:schemeClr val="tx1"/>
                </a:solidFill>
              </a:rPr>
              <a:t>Approval process not very straightforward </a:t>
            </a:r>
            <a:endParaRPr lang="en-US">
              <a:solidFill>
                <a:schemeClr val="tx1"/>
              </a:solidFill>
              <a:cs typeface="Calibri" panose="020F0502020204030204"/>
            </a:endParaRPr>
          </a:p>
          <a:p>
            <a:pPr>
              <a:buFont typeface="Arial" panose="020F0502020204030204" pitchFamily="34" charset="0"/>
              <a:buChar char="•"/>
            </a:pPr>
            <a:r>
              <a:rPr lang="en-US">
                <a:solidFill>
                  <a:schemeClr val="tx1"/>
                </a:solidFill>
              </a:rPr>
              <a:t>Difficult to determine who will pay or not pay on time – there isn’t a single variable that makes someone pay on time vs those who don’t based on our data exploration. We will rely on the model to determine the best variables</a:t>
            </a:r>
            <a:endParaRPr lang="en-US">
              <a:solidFill>
                <a:schemeClr val="tx1"/>
              </a:solidFill>
              <a:cs typeface="Calibri"/>
            </a:endParaRPr>
          </a:p>
        </p:txBody>
      </p:sp>
      <p:pic>
        <p:nvPicPr>
          <p:cNvPr id="5" name="Picture 5" descr="Text, letter&#10;&#10;Description automatically generated">
            <a:extLst>
              <a:ext uri="{FF2B5EF4-FFF2-40B4-BE49-F238E27FC236}">
                <a16:creationId xmlns:a16="http://schemas.microsoft.com/office/drawing/2014/main" id="{7806ADB7-3A08-43B5-AE81-1BC5CD8D0F81}"/>
              </a:ext>
            </a:extLst>
          </p:cNvPr>
          <p:cNvPicPr>
            <a:picLocks noChangeAspect="1"/>
          </p:cNvPicPr>
          <p:nvPr/>
        </p:nvPicPr>
        <p:blipFill>
          <a:blip r:embed="rId2"/>
          <a:stretch>
            <a:fillRect/>
          </a:stretch>
        </p:blipFill>
        <p:spPr>
          <a:xfrm>
            <a:off x="7850956" y="2073111"/>
            <a:ext cx="3497344" cy="3497344"/>
          </a:xfrm>
          <a:prstGeom prst="rect">
            <a:avLst/>
          </a:prstGeom>
        </p:spPr>
      </p:pic>
    </p:spTree>
    <p:extLst>
      <p:ext uri="{BB962C8B-B14F-4D97-AF65-F5344CB8AC3E}">
        <p14:creationId xmlns:p14="http://schemas.microsoft.com/office/powerpoint/2010/main" val="1412835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6838-2168-4C02-B91D-8A8432F270B4}"/>
              </a:ext>
            </a:extLst>
          </p:cNvPr>
          <p:cNvSpPr>
            <a:spLocks noGrp="1"/>
          </p:cNvSpPr>
          <p:nvPr>
            <p:ph type="title"/>
          </p:nvPr>
        </p:nvSpPr>
        <p:spPr/>
        <p:txBody>
          <a:bodyPr>
            <a:normAutofit/>
          </a:bodyPr>
          <a:lstStyle/>
          <a:p>
            <a:r>
              <a:rPr lang="en-US">
                <a:cs typeface="Calibri Light"/>
              </a:rPr>
              <a:t>The vast majority of applicants ended up paying their balances off every month</a:t>
            </a:r>
            <a:endParaRPr lang="en-US"/>
          </a:p>
        </p:txBody>
      </p:sp>
      <p:pic>
        <p:nvPicPr>
          <p:cNvPr id="4" name="Picture 4" descr="Chart, pie chart&#10;&#10;Description automatically generated">
            <a:extLst>
              <a:ext uri="{FF2B5EF4-FFF2-40B4-BE49-F238E27FC236}">
                <a16:creationId xmlns:a16="http://schemas.microsoft.com/office/drawing/2014/main" id="{FB69B981-7C44-4EBD-9867-47C115907B7A}"/>
              </a:ext>
            </a:extLst>
          </p:cNvPr>
          <p:cNvPicPr>
            <a:picLocks noChangeAspect="1"/>
          </p:cNvPicPr>
          <p:nvPr/>
        </p:nvPicPr>
        <p:blipFill>
          <a:blip r:embed="rId2"/>
          <a:stretch>
            <a:fillRect/>
          </a:stretch>
        </p:blipFill>
        <p:spPr>
          <a:xfrm>
            <a:off x="2984740" y="1802305"/>
            <a:ext cx="6222520" cy="4475466"/>
          </a:xfrm>
          <a:prstGeom prst="rect">
            <a:avLst/>
          </a:prstGeom>
        </p:spPr>
      </p:pic>
    </p:spTree>
    <p:extLst>
      <p:ext uri="{BB962C8B-B14F-4D97-AF65-F5344CB8AC3E}">
        <p14:creationId xmlns:p14="http://schemas.microsoft.com/office/powerpoint/2010/main" val="1731985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D05F-31F5-4EA6-877F-A356F912A237}"/>
              </a:ext>
            </a:extLst>
          </p:cNvPr>
          <p:cNvSpPr>
            <a:spLocks noGrp="1"/>
          </p:cNvSpPr>
          <p:nvPr>
            <p:ph type="title"/>
          </p:nvPr>
        </p:nvSpPr>
        <p:spPr>
          <a:xfrm>
            <a:off x="1097280" y="415999"/>
            <a:ext cx="10058400" cy="1306984"/>
          </a:xfrm>
        </p:spPr>
        <p:txBody>
          <a:bodyPr>
            <a:noAutofit/>
          </a:bodyPr>
          <a:lstStyle/>
          <a:p>
            <a:r>
              <a:rPr lang="en-US" sz="3600">
                <a:cs typeface="Calibri Light"/>
              </a:rPr>
              <a:t>Most people who were delinquent ended up paying off their balance by the end of the observation period</a:t>
            </a:r>
          </a:p>
        </p:txBody>
      </p:sp>
      <p:pic>
        <p:nvPicPr>
          <p:cNvPr id="4" name="Picture 4" descr="Chart, bar chart&#10;&#10;Description automatically generated">
            <a:extLst>
              <a:ext uri="{FF2B5EF4-FFF2-40B4-BE49-F238E27FC236}">
                <a16:creationId xmlns:a16="http://schemas.microsoft.com/office/drawing/2014/main" id="{8B3DB75F-FE6C-4037-96E5-D39F6794B904}"/>
              </a:ext>
            </a:extLst>
          </p:cNvPr>
          <p:cNvPicPr>
            <a:picLocks noChangeAspect="1"/>
          </p:cNvPicPr>
          <p:nvPr/>
        </p:nvPicPr>
        <p:blipFill>
          <a:blip r:embed="rId2"/>
          <a:stretch>
            <a:fillRect/>
          </a:stretch>
        </p:blipFill>
        <p:spPr>
          <a:xfrm>
            <a:off x="5903343" y="1888568"/>
            <a:ext cx="6165010" cy="4432334"/>
          </a:xfrm>
          <a:prstGeom prst="rect">
            <a:avLst/>
          </a:prstGeom>
        </p:spPr>
      </p:pic>
      <p:sp>
        <p:nvSpPr>
          <p:cNvPr id="5" name="TextBox 4">
            <a:extLst>
              <a:ext uri="{FF2B5EF4-FFF2-40B4-BE49-F238E27FC236}">
                <a16:creationId xmlns:a16="http://schemas.microsoft.com/office/drawing/2014/main" id="{7FA5A5F3-1CEC-440D-9678-5C85CBBD16F5}"/>
              </a:ext>
            </a:extLst>
          </p:cNvPr>
          <p:cNvSpPr txBox="1"/>
          <p:nvPr/>
        </p:nvSpPr>
        <p:spPr>
          <a:xfrm>
            <a:off x="1101306" y="1892060"/>
            <a:ext cx="46553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The higher up the delinquency scale a person got, the more binary their behavior was:</a:t>
            </a:r>
          </a:p>
          <a:p>
            <a:pPr marL="742950" lvl="1" indent="-285750">
              <a:buFont typeface="Arial"/>
              <a:buChar char="•"/>
            </a:pPr>
            <a:r>
              <a:rPr lang="en-US">
                <a:cs typeface="Calibri"/>
              </a:rPr>
              <a:t>They paid off their balance and did not re-enter delinquency</a:t>
            </a:r>
          </a:p>
          <a:p>
            <a:pPr lvl="1"/>
            <a:r>
              <a:rPr lang="en-US">
                <a:cs typeface="Calibri"/>
              </a:rPr>
              <a:t>      OR</a:t>
            </a:r>
          </a:p>
          <a:p>
            <a:pPr marL="742950" lvl="1" indent="-285750">
              <a:buFont typeface="Arial"/>
              <a:buChar char="•"/>
            </a:pPr>
            <a:r>
              <a:rPr lang="en-US">
                <a:cs typeface="Calibri"/>
              </a:rPr>
              <a:t>They did not end up paying and hit level 5, where their account was closed</a:t>
            </a:r>
          </a:p>
          <a:p>
            <a:pPr marL="1200150" lvl="2" indent="-285750">
              <a:buFont typeface="Arial"/>
              <a:buChar char="•"/>
            </a:pPr>
            <a:r>
              <a:rPr lang="en-US">
                <a:cs typeface="Calibri"/>
              </a:rPr>
              <a:t>"Point of no return," especially after delinquency level 1</a:t>
            </a:r>
          </a:p>
        </p:txBody>
      </p:sp>
    </p:spTree>
    <p:extLst>
      <p:ext uri="{BB962C8B-B14F-4D97-AF65-F5344CB8AC3E}">
        <p14:creationId xmlns:p14="http://schemas.microsoft.com/office/powerpoint/2010/main" val="1612017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B12C04-5714-4AC5-97BB-C1E478FB7EED}"/>
              </a:ext>
            </a:extLst>
          </p:cNvPr>
          <p:cNvSpPr>
            <a:spLocks noGrp="1"/>
          </p:cNvSpPr>
          <p:nvPr>
            <p:ph type="title"/>
          </p:nvPr>
        </p:nvSpPr>
        <p:spPr>
          <a:xfrm>
            <a:off x="435699" y="133022"/>
            <a:ext cx="10058400" cy="1450757"/>
          </a:xfrm>
        </p:spPr>
        <p:txBody>
          <a:bodyPr>
            <a:normAutofit fontScale="90000"/>
          </a:bodyPr>
          <a:lstStyle/>
          <a:p>
            <a:r>
              <a:rPr lang="en-US">
                <a:cs typeface="Calibri Light"/>
              </a:rPr>
              <a:t>Applicants that reach a max status level beyond 0 will be considered a bad candidate</a:t>
            </a:r>
            <a:endParaRPr lang="en-US"/>
          </a:p>
        </p:txBody>
      </p:sp>
      <p:pic>
        <p:nvPicPr>
          <p:cNvPr id="6" name="Picture 7">
            <a:extLst>
              <a:ext uri="{FF2B5EF4-FFF2-40B4-BE49-F238E27FC236}">
                <a16:creationId xmlns:a16="http://schemas.microsoft.com/office/drawing/2014/main" id="{DE99CFE7-0250-4E18-B742-17A88260E73E}"/>
              </a:ext>
            </a:extLst>
          </p:cNvPr>
          <p:cNvPicPr>
            <a:picLocks noGrp="1" noChangeAspect="1"/>
          </p:cNvPicPr>
          <p:nvPr>
            <p:ph idx="1"/>
          </p:nvPr>
        </p:nvPicPr>
        <p:blipFill>
          <a:blip r:embed="rId2"/>
          <a:stretch>
            <a:fillRect/>
          </a:stretch>
        </p:blipFill>
        <p:spPr>
          <a:xfrm>
            <a:off x="598098" y="1845437"/>
            <a:ext cx="5748067" cy="4130410"/>
          </a:xfrm>
        </p:spPr>
      </p:pic>
      <p:graphicFrame>
        <p:nvGraphicFramePr>
          <p:cNvPr id="9" name="Table 9">
            <a:extLst>
              <a:ext uri="{FF2B5EF4-FFF2-40B4-BE49-F238E27FC236}">
                <a16:creationId xmlns:a16="http://schemas.microsoft.com/office/drawing/2014/main" id="{19A06550-EE87-4F31-B655-84BB11FA3C4F}"/>
              </a:ext>
            </a:extLst>
          </p:cNvPr>
          <p:cNvGraphicFramePr>
            <a:graphicFrameLocks noGrp="1"/>
          </p:cNvGraphicFramePr>
          <p:nvPr>
            <p:extLst>
              <p:ext uri="{D42A27DB-BD31-4B8C-83A1-F6EECF244321}">
                <p14:modId xmlns:p14="http://schemas.microsoft.com/office/powerpoint/2010/main" val="2641722565"/>
              </p:ext>
            </p:extLst>
          </p:nvPr>
        </p:nvGraphicFramePr>
        <p:xfrm>
          <a:off x="6944264" y="1998452"/>
          <a:ext cx="4983245" cy="3200400"/>
        </p:xfrm>
        <a:graphic>
          <a:graphicData uri="http://schemas.openxmlformats.org/drawingml/2006/table">
            <a:tbl>
              <a:tblPr firstRow="1" bandRow="1">
                <a:tableStyleId>{5C22544A-7EE6-4342-B048-85BDC9FD1C3A}</a:tableStyleId>
              </a:tblPr>
              <a:tblGrid>
                <a:gridCol w="1959428">
                  <a:extLst>
                    <a:ext uri="{9D8B030D-6E8A-4147-A177-3AD203B41FA5}">
                      <a16:colId xmlns:a16="http://schemas.microsoft.com/office/drawing/2014/main" val="4091329100"/>
                    </a:ext>
                  </a:extLst>
                </a:gridCol>
                <a:gridCol w="1362735">
                  <a:extLst>
                    <a:ext uri="{9D8B030D-6E8A-4147-A177-3AD203B41FA5}">
                      <a16:colId xmlns:a16="http://schemas.microsoft.com/office/drawing/2014/main" val="809090169"/>
                    </a:ext>
                  </a:extLst>
                </a:gridCol>
                <a:gridCol w="1661082">
                  <a:extLst>
                    <a:ext uri="{9D8B030D-6E8A-4147-A177-3AD203B41FA5}">
                      <a16:colId xmlns:a16="http://schemas.microsoft.com/office/drawing/2014/main" val="1544327369"/>
                    </a:ext>
                  </a:extLst>
                </a:gridCol>
              </a:tblGrid>
              <a:tr h="415632">
                <a:tc>
                  <a:txBody>
                    <a:bodyPr/>
                    <a:lstStyle/>
                    <a:p>
                      <a:r>
                        <a:rPr lang="en-US"/>
                        <a:t>Worst Delinquency Level</a:t>
                      </a:r>
                    </a:p>
                  </a:txBody>
                  <a:tcPr anchor="ctr"/>
                </a:tc>
                <a:tc>
                  <a:txBody>
                    <a:bodyPr/>
                    <a:lstStyle/>
                    <a:p>
                      <a:r>
                        <a:rPr lang="en-US"/>
                        <a:t>Count of IDs</a:t>
                      </a:r>
                    </a:p>
                  </a:txBody>
                  <a:tcPr anchor="ctr"/>
                </a:tc>
                <a:tc>
                  <a:txBody>
                    <a:bodyPr/>
                    <a:lstStyle/>
                    <a:p>
                      <a:r>
                        <a:rPr lang="en-US"/>
                        <a:t>Percent</a:t>
                      </a:r>
                    </a:p>
                  </a:txBody>
                  <a:tcPr anchor="ctr"/>
                </a:tc>
                <a:extLst>
                  <a:ext uri="{0D108BD9-81ED-4DB2-BD59-A6C34878D82A}">
                    <a16:rowId xmlns:a16="http://schemas.microsoft.com/office/drawing/2014/main" val="3670749360"/>
                  </a:ext>
                </a:extLst>
              </a:tr>
              <a:tr h="326568">
                <a:tc>
                  <a:txBody>
                    <a:bodyPr/>
                    <a:lstStyle/>
                    <a:p>
                      <a:pPr algn="ctr"/>
                      <a:r>
                        <a:rPr lang="en-US"/>
                        <a:t>X/C</a:t>
                      </a:r>
                    </a:p>
                  </a:txBody>
                  <a:tcPr>
                    <a:solidFill>
                      <a:srgbClr val="92D050"/>
                    </a:solidFill>
                  </a:tcPr>
                </a:tc>
                <a:tc>
                  <a:txBody>
                    <a:bodyPr/>
                    <a:lstStyle/>
                    <a:p>
                      <a:pPr algn="ctr"/>
                      <a:r>
                        <a:rPr lang="en-US"/>
                        <a:t>5,953</a:t>
                      </a:r>
                    </a:p>
                  </a:txBody>
                  <a:tcPr>
                    <a:solidFill>
                      <a:srgbClr val="92D050"/>
                    </a:solidFill>
                  </a:tcPr>
                </a:tc>
                <a:tc>
                  <a:txBody>
                    <a:bodyPr/>
                    <a:lstStyle/>
                    <a:p>
                      <a:pPr algn="ctr"/>
                      <a:r>
                        <a:rPr lang="en-US"/>
                        <a:t>12.9%</a:t>
                      </a:r>
                    </a:p>
                  </a:txBody>
                  <a:tcPr>
                    <a:solidFill>
                      <a:srgbClr val="92D050"/>
                    </a:solidFill>
                  </a:tcPr>
                </a:tc>
                <a:extLst>
                  <a:ext uri="{0D108BD9-81ED-4DB2-BD59-A6C34878D82A}">
                    <a16:rowId xmlns:a16="http://schemas.microsoft.com/office/drawing/2014/main" val="584227136"/>
                  </a:ext>
                </a:extLst>
              </a:tr>
              <a:tr h="346361">
                <a:tc>
                  <a:txBody>
                    <a:bodyPr/>
                    <a:lstStyle/>
                    <a:p>
                      <a:pPr algn="ctr"/>
                      <a:r>
                        <a:rPr lang="en-US"/>
                        <a:t>0</a:t>
                      </a:r>
                    </a:p>
                  </a:txBody>
                  <a:tcPr>
                    <a:lnB w="57150">
                      <a:solidFill>
                        <a:schemeClr val="tx1"/>
                      </a:solidFill>
                    </a:lnB>
                    <a:solidFill>
                      <a:srgbClr val="92D050"/>
                    </a:solidFill>
                  </a:tcPr>
                </a:tc>
                <a:tc>
                  <a:txBody>
                    <a:bodyPr/>
                    <a:lstStyle/>
                    <a:p>
                      <a:pPr algn="ctr"/>
                      <a:r>
                        <a:rPr lang="en-US"/>
                        <a:t>34,682</a:t>
                      </a:r>
                    </a:p>
                  </a:txBody>
                  <a:tcPr>
                    <a:lnB w="57150">
                      <a:solidFill>
                        <a:schemeClr val="tx1"/>
                      </a:solidFill>
                    </a:lnB>
                    <a:solidFill>
                      <a:srgbClr val="92D050"/>
                    </a:solidFill>
                  </a:tcPr>
                </a:tc>
                <a:tc>
                  <a:txBody>
                    <a:bodyPr/>
                    <a:lstStyle/>
                    <a:p>
                      <a:pPr algn="ctr"/>
                      <a:r>
                        <a:rPr lang="en-US"/>
                        <a:t>75.4%</a:t>
                      </a:r>
                    </a:p>
                  </a:txBody>
                  <a:tcPr>
                    <a:lnB w="57150">
                      <a:solidFill>
                        <a:schemeClr val="tx1"/>
                      </a:solidFill>
                    </a:lnB>
                    <a:solidFill>
                      <a:srgbClr val="92D050"/>
                    </a:solidFill>
                  </a:tcPr>
                </a:tc>
                <a:extLst>
                  <a:ext uri="{0D108BD9-81ED-4DB2-BD59-A6C34878D82A}">
                    <a16:rowId xmlns:a16="http://schemas.microsoft.com/office/drawing/2014/main" val="2164684836"/>
                  </a:ext>
                </a:extLst>
              </a:tr>
              <a:tr h="326568">
                <a:tc>
                  <a:txBody>
                    <a:bodyPr/>
                    <a:lstStyle/>
                    <a:p>
                      <a:pPr algn="ctr"/>
                      <a:r>
                        <a:rPr lang="en-US"/>
                        <a:t>1</a:t>
                      </a:r>
                    </a:p>
                  </a:txBody>
                  <a:tcPr>
                    <a:lnT w="57150">
                      <a:solidFill>
                        <a:schemeClr val="tx1"/>
                      </a:solidFill>
                    </a:lnT>
                    <a:solidFill>
                      <a:srgbClr val="E6A4A4"/>
                    </a:solidFill>
                  </a:tcPr>
                </a:tc>
                <a:tc>
                  <a:txBody>
                    <a:bodyPr/>
                    <a:lstStyle/>
                    <a:p>
                      <a:pPr algn="ctr"/>
                      <a:r>
                        <a:rPr lang="en-US"/>
                        <a:t>4,683</a:t>
                      </a:r>
                    </a:p>
                  </a:txBody>
                  <a:tcPr>
                    <a:lnT w="57150">
                      <a:solidFill>
                        <a:schemeClr val="tx1"/>
                      </a:solidFill>
                    </a:lnT>
                    <a:solidFill>
                      <a:srgbClr val="E6A4A4"/>
                    </a:solidFill>
                  </a:tcPr>
                </a:tc>
                <a:tc>
                  <a:txBody>
                    <a:bodyPr/>
                    <a:lstStyle/>
                    <a:p>
                      <a:pPr algn="ctr"/>
                      <a:r>
                        <a:rPr lang="en-US"/>
                        <a:t>10.2%</a:t>
                      </a:r>
                    </a:p>
                  </a:txBody>
                  <a:tcPr>
                    <a:lnT w="57150">
                      <a:solidFill>
                        <a:schemeClr val="tx1"/>
                      </a:solidFill>
                    </a:lnT>
                    <a:solidFill>
                      <a:srgbClr val="E6A4A4"/>
                    </a:solidFill>
                  </a:tcPr>
                </a:tc>
                <a:extLst>
                  <a:ext uri="{0D108BD9-81ED-4DB2-BD59-A6C34878D82A}">
                    <a16:rowId xmlns:a16="http://schemas.microsoft.com/office/drawing/2014/main" val="3708676102"/>
                  </a:ext>
                </a:extLst>
              </a:tr>
              <a:tr h="326568">
                <a:tc>
                  <a:txBody>
                    <a:bodyPr/>
                    <a:lstStyle/>
                    <a:p>
                      <a:pPr algn="ctr"/>
                      <a:r>
                        <a:rPr lang="en-US"/>
                        <a:t>2</a:t>
                      </a:r>
                    </a:p>
                  </a:txBody>
                  <a:tcPr>
                    <a:solidFill>
                      <a:srgbClr val="E6A4A4"/>
                    </a:solidFill>
                  </a:tcPr>
                </a:tc>
                <a:tc>
                  <a:txBody>
                    <a:bodyPr/>
                    <a:lstStyle/>
                    <a:p>
                      <a:pPr algn="ctr"/>
                      <a:r>
                        <a:rPr lang="en-US"/>
                        <a:t>336</a:t>
                      </a:r>
                    </a:p>
                  </a:txBody>
                  <a:tcPr>
                    <a:solidFill>
                      <a:srgbClr val="E6A4A4"/>
                    </a:solidFill>
                  </a:tcPr>
                </a:tc>
                <a:tc>
                  <a:txBody>
                    <a:bodyPr/>
                    <a:lstStyle/>
                    <a:p>
                      <a:pPr algn="ctr"/>
                      <a:r>
                        <a:rPr lang="en-US"/>
                        <a:t>0.7%</a:t>
                      </a:r>
                    </a:p>
                  </a:txBody>
                  <a:tcPr>
                    <a:solidFill>
                      <a:srgbClr val="E6A4A4"/>
                    </a:solidFill>
                  </a:tcPr>
                </a:tc>
                <a:extLst>
                  <a:ext uri="{0D108BD9-81ED-4DB2-BD59-A6C34878D82A}">
                    <a16:rowId xmlns:a16="http://schemas.microsoft.com/office/drawing/2014/main" val="527712990"/>
                  </a:ext>
                </a:extLst>
              </a:tr>
              <a:tr h="326568">
                <a:tc>
                  <a:txBody>
                    <a:bodyPr/>
                    <a:lstStyle/>
                    <a:p>
                      <a:pPr algn="ctr"/>
                      <a:r>
                        <a:rPr lang="en-US"/>
                        <a:t>3</a:t>
                      </a:r>
                    </a:p>
                  </a:txBody>
                  <a:tcPr>
                    <a:solidFill>
                      <a:srgbClr val="E6A4A4"/>
                    </a:solidFill>
                  </a:tcPr>
                </a:tc>
                <a:tc>
                  <a:txBody>
                    <a:bodyPr/>
                    <a:lstStyle/>
                    <a:p>
                      <a:pPr algn="ctr"/>
                      <a:r>
                        <a:rPr lang="en-US"/>
                        <a:t>88</a:t>
                      </a:r>
                    </a:p>
                  </a:txBody>
                  <a:tcPr>
                    <a:solidFill>
                      <a:srgbClr val="E6A4A4"/>
                    </a:solidFill>
                  </a:tcPr>
                </a:tc>
                <a:tc>
                  <a:txBody>
                    <a:bodyPr/>
                    <a:lstStyle/>
                    <a:p>
                      <a:pPr algn="ctr"/>
                      <a:r>
                        <a:rPr lang="en-US"/>
                        <a:t>0.2%</a:t>
                      </a:r>
                    </a:p>
                  </a:txBody>
                  <a:tcPr>
                    <a:solidFill>
                      <a:srgbClr val="E6A4A4"/>
                    </a:solidFill>
                  </a:tcPr>
                </a:tc>
                <a:extLst>
                  <a:ext uri="{0D108BD9-81ED-4DB2-BD59-A6C34878D82A}">
                    <a16:rowId xmlns:a16="http://schemas.microsoft.com/office/drawing/2014/main" val="3420093869"/>
                  </a:ext>
                </a:extLst>
              </a:tr>
              <a:tr h="326568">
                <a:tc>
                  <a:txBody>
                    <a:bodyPr/>
                    <a:lstStyle/>
                    <a:p>
                      <a:pPr algn="ctr"/>
                      <a:r>
                        <a:rPr lang="en-US"/>
                        <a:t>4</a:t>
                      </a:r>
                    </a:p>
                  </a:txBody>
                  <a:tcPr>
                    <a:solidFill>
                      <a:srgbClr val="E6A4A4"/>
                    </a:solidFill>
                  </a:tcPr>
                </a:tc>
                <a:tc>
                  <a:txBody>
                    <a:bodyPr/>
                    <a:lstStyle/>
                    <a:p>
                      <a:pPr algn="ctr"/>
                      <a:r>
                        <a:rPr lang="en-US"/>
                        <a:t>48</a:t>
                      </a:r>
                    </a:p>
                  </a:txBody>
                  <a:tcPr>
                    <a:solidFill>
                      <a:srgbClr val="E6A4A4"/>
                    </a:solidFill>
                  </a:tcPr>
                </a:tc>
                <a:tc>
                  <a:txBody>
                    <a:bodyPr/>
                    <a:lstStyle/>
                    <a:p>
                      <a:pPr algn="ctr"/>
                      <a:r>
                        <a:rPr lang="en-US"/>
                        <a:t>0.1%</a:t>
                      </a:r>
                    </a:p>
                  </a:txBody>
                  <a:tcPr>
                    <a:solidFill>
                      <a:srgbClr val="E6A4A4"/>
                    </a:solidFill>
                  </a:tcPr>
                </a:tc>
                <a:extLst>
                  <a:ext uri="{0D108BD9-81ED-4DB2-BD59-A6C34878D82A}">
                    <a16:rowId xmlns:a16="http://schemas.microsoft.com/office/drawing/2014/main" val="2535485821"/>
                  </a:ext>
                </a:extLst>
              </a:tr>
              <a:tr h="346361">
                <a:tc>
                  <a:txBody>
                    <a:bodyPr/>
                    <a:lstStyle/>
                    <a:p>
                      <a:pPr algn="ctr"/>
                      <a:r>
                        <a:rPr lang="en-US"/>
                        <a:t>5</a:t>
                      </a:r>
                    </a:p>
                  </a:txBody>
                  <a:tcPr>
                    <a:solidFill>
                      <a:srgbClr val="E6A4A4"/>
                    </a:solidFill>
                  </a:tcPr>
                </a:tc>
                <a:tc>
                  <a:txBody>
                    <a:bodyPr/>
                    <a:lstStyle/>
                    <a:p>
                      <a:pPr algn="ctr"/>
                      <a:r>
                        <a:rPr lang="en-US"/>
                        <a:t>195</a:t>
                      </a:r>
                    </a:p>
                  </a:txBody>
                  <a:tcPr>
                    <a:solidFill>
                      <a:srgbClr val="E6A4A4"/>
                    </a:solidFill>
                  </a:tcPr>
                </a:tc>
                <a:tc>
                  <a:txBody>
                    <a:bodyPr/>
                    <a:lstStyle/>
                    <a:p>
                      <a:pPr algn="ctr"/>
                      <a:r>
                        <a:rPr lang="en-US"/>
                        <a:t>0.4%</a:t>
                      </a:r>
                    </a:p>
                  </a:txBody>
                  <a:tcPr>
                    <a:solidFill>
                      <a:srgbClr val="E6A4A4"/>
                    </a:solidFill>
                  </a:tcPr>
                </a:tc>
                <a:extLst>
                  <a:ext uri="{0D108BD9-81ED-4DB2-BD59-A6C34878D82A}">
                    <a16:rowId xmlns:a16="http://schemas.microsoft.com/office/drawing/2014/main" val="2854045145"/>
                  </a:ext>
                </a:extLst>
              </a:tr>
            </a:tbl>
          </a:graphicData>
        </a:graphic>
      </p:graphicFrame>
      <p:sp>
        <p:nvSpPr>
          <p:cNvPr id="10" name="TextBox 9">
            <a:extLst>
              <a:ext uri="{FF2B5EF4-FFF2-40B4-BE49-F238E27FC236}">
                <a16:creationId xmlns:a16="http://schemas.microsoft.com/office/drawing/2014/main" id="{9C1968D7-1CCF-4688-9C53-870FB9838166}"/>
              </a:ext>
            </a:extLst>
          </p:cNvPr>
          <p:cNvSpPr txBox="1"/>
          <p:nvPr/>
        </p:nvSpPr>
        <p:spPr>
          <a:xfrm>
            <a:off x="6852249" y="5342626"/>
            <a:ext cx="5057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88.3% of people fall into "good" category</a:t>
            </a:r>
          </a:p>
          <a:p>
            <a:pPr marL="285750" indent="-285750">
              <a:buFont typeface="Arial"/>
              <a:buChar char="•"/>
            </a:pPr>
            <a:r>
              <a:rPr lang="en-US">
                <a:cs typeface="Calibri"/>
              </a:rPr>
              <a:t>11.7% fall into "bad" category</a:t>
            </a:r>
          </a:p>
        </p:txBody>
      </p:sp>
    </p:spTree>
    <p:extLst>
      <p:ext uri="{BB962C8B-B14F-4D97-AF65-F5344CB8AC3E}">
        <p14:creationId xmlns:p14="http://schemas.microsoft.com/office/powerpoint/2010/main" val="1668433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C95A-F2E0-48D1-B296-118070022C59}"/>
              </a:ext>
            </a:extLst>
          </p:cNvPr>
          <p:cNvSpPr>
            <a:spLocks noGrp="1"/>
          </p:cNvSpPr>
          <p:nvPr>
            <p:ph type="title"/>
          </p:nvPr>
        </p:nvSpPr>
        <p:spPr/>
        <p:txBody>
          <a:bodyPr/>
          <a:lstStyle/>
          <a:p>
            <a:r>
              <a:rPr lang="en-US">
                <a:cs typeface="Calibri Light"/>
              </a:rPr>
              <a:t>Take </a:t>
            </a:r>
            <a:r>
              <a:rPr lang="en-US" err="1">
                <a:cs typeface="Calibri Light"/>
              </a:rPr>
              <a:t>Aways</a:t>
            </a:r>
            <a:r>
              <a:rPr lang="en-US">
                <a:cs typeface="Calibri Light"/>
              </a:rPr>
              <a:t> From Exploring Our Data</a:t>
            </a:r>
          </a:p>
        </p:txBody>
      </p:sp>
      <p:sp>
        <p:nvSpPr>
          <p:cNvPr id="4" name="TextBox 3">
            <a:extLst>
              <a:ext uri="{FF2B5EF4-FFF2-40B4-BE49-F238E27FC236}">
                <a16:creationId xmlns:a16="http://schemas.microsoft.com/office/drawing/2014/main" id="{88C9F7B7-60C6-4248-AB6B-EC00BE5CCEA5}"/>
              </a:ext>
            </a:extLst>
          </p:cNvPr>
          <p:cNvSpPr txBox="1"/>
          <p:nvPr/>
        </p:nvSpPr>
        <p:spPr>
          <a:xfrm>
            <a:off x="1260389" y="2520778"/>
            <a:ext cx="9895291" cy="2308324"/>
          </a:xfrm>
          <a:prstGeom prst="rect">
            <a:avLst/>
          </a:prstGeom>
          <a:noFill/>
        </p:spPr>
        <p:txBody>
          <a:bodyPr wrap="square" lIns="91440" tIns="45720" rIns="91440" bIns="45720" rtlCol="0" anchor="t">
            <a:spAutoFit/>
          </a:bodyPr>
          <a:lstStyle/>
          <a:p>
            <a:r>
              <a:rPr lang="en-US"/>
              <a:t>Based on our data exploration, it seems that those with a higher income would be a better applicant compared to lower income individuals. </a:t>
            </a:r>
          </a:p>
          <a:p>
            <a:endParaRPr lang="en-US"/>
          </a:p>
          <a:p>
            <a:r>
              <a:rPr lang="en-US"/>
              <a:t>Those with a longer employment times tend to pay off their credit than those with lower employment times.</a:t>
            </a:r>
            <a:endParaRPr lang="en-US">
              <a:cs typeface="Calibri"/>
            </a:endParaRPr>
          </a:p>
          <a:p>
            <a:endParaRPr lang="en-US"/>
          </a:p>
          <a:p>
            <a:r>
              <a:rPr lang="en-US"/>
              <a:t>Those with a higher education level have a better status overall, which could be used as a factor to determine if they’re a good applicant </a:t>
            </a:r>
            <a:endParaRPr lang="en-US">
              <a:cs typeface="Calibri"/>
            </a:endParaRPr>
          </a:p>
        </p:txBody>
      </p:sp>
    </p:spTree>
    <p:extLst>
      <p:ext uri="{BB962C8B-B14F-4D97-AF65-F5344CB8AC3E}">
        <p14:creationId xmlns:p14="http://schemas.microsoft.com/office/powerpoint/2010/main" val="175738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F30E90-E7E2-4586-AFDD-D7FF02E5640A}"/>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Modeling STATUS</a:t>
            </a:r>
            <a:endParaRPr lang="en-US" sz="3600"/>
          </a:p>
        </p:txBody>
      </p:sp>
      <p:sp>
        <p:nvSpPr>
          <p:cNvPr id="7"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F2DF57C-B518-4456-833C-459C2BDF4494}"/>
              </a:ext>
            </a:extLst>
          </p:cNvPr>
          <p:cNvSpPr>
            <a:spLocks noGrp="1"/>
          </p:cNvSpPr>
          <p:nvPr>
            <p:ph idx="1"/>
          </p:nvPr>
        </p:nvSpPr>
        <p:spPr>
          <a:xfrm>
            <a:off x="4742016" y="605896"/>
            <a:ext cx="6413663" cy="5646208"/>
          </a:xfrm>
        </p:spPr>
        <p:txBody>
          <a:bodyPr anchor="ctr">
            <a:normAutofit/>
          </a:bodyPr>
          <a:lstStyle/>
          <a:p>
            <a:pPr marL="0" indent="0">
              <a:buNone/>
            </a:pPr>
            <a:r>
              <a:rPr lang="en-US"/>
              <a:t>We </a:t>
            </a:r>
            <a:r>
              <a:rPr lang="en-US" dirty="0"/>
              <a:t>decided to use more than one model to see if one was more accurate than the other. The following slides explain our models</a:t>
            </a:r>
          </a:p>
        </p:txBody>
      </p:sp>
    </p:spTree>
    <p:extLst>
      <p:ext uri="{BB962C8B-B14F-4D97-AF65-F5344CB8AC3E}">
        <p14:creationId xmlns:p14="http://schemas.microsoft.com/office/powerpoint/2010/main" val="270680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F5E6-6528-4D7F-8AC3-BF7DD518D8B1}"/>
              </a:ext>
            </a:extLst>
          </p:cNvPr>
          <p:cNvSpPr>
            <a:spLocks noGrp="1"/>
          </p:cNvSpPr>
          <p:nvPr>
            <p:ph type="title"/>
          </p:nvPr>
        </p:nvSpPr>
        <p:spPr/>
        <p:txBody>
          <a:bodyPr/>
          <a:lstStyle/>
          <a:p>
            <a:r>
              <a:rPr lang="en-US">
                <a:cs typeface="Calibri Light"/>
              </a:rPr>
              <a:t>Decision-Tree Model</a:t>
            </a:r>
            <a:endParaRPr lang="en-US"/>
          </a:p>
        </p:txBody>
      </p:sp>
      <p:sp>
        <p:nvSpPr>
          <p:cNvPr id="8" name="TextBox 7">
            <a:extLst>
              <a:ext uri="{FF2B5EF4-FFF2-40B4-BE49-F238E27FC236}">
                <a16:creationId xmlns:a16="http://schemas.microsoft.com/office/drawing/2014/main" id="{86A0FD16-E9E1-5C43-BB5F-31A0ECC5A610}"/>
              </a:ext>
            </a:extLst>
          </p:cNvPr>
          <p:cNvSpPr txBox="1"/>
          <p:nvPr/>
        </p:nvSpPr>
        <p:spPr>
          <a:xfrm>
            <a:off x="1124967" y="1812029"/>
            <a:ext cx="4876877" cy="4190891"/>
          </a:xfrm>
          <a:prstGeom prst="rect">
            <a:avLst/>
          </a:prstGeom>
          <a:noFill/>
        </p:spPr>
        <p:txBody>
          <a:bodyPr wrap="square" lIns="91440" tIns="45720" rIns="91440" bIns="45720" rtlCol="0" anchor="t">
            <a:spAutoFit/>
          </a:bodyPr>
          <a:lstStyle/>
          <a:p>
            <a:pPr>
              <a:lnSpc>
                <a:spcPct val="90000"/>
              </a:lnSpc>
              <a:spcBef>
                <a:spcPts val="1200"/>
              </a:spcBef>
              <a:spcAft>
                <a:spcPts val="200"/>
              </a:spcAft>
            </a:pPr>
            <a:r>
              <a:rPr lang="en-US" sz="2000">
                <a:ea typeface="+mn-lt"/>
                <a:cs typeface="+mn-lt"/>
              </a:rPr>
              <a:t>Using car/home ownership flags, total income, education type, job type, age, gender, and the number family members to determine whether a candidate will be good or bad.</a:t>
            </a:r>
            <a:endParaRPr lang="en-US" sz="2000"/>
          </a:p>
          <a:p>
            <a:pPr>
              <a:lnSpc>
                <a:spcPct val="90000"/>
              </a:lnSpc>
              <a:spcBef>
                <a:spcPts val="1200"/>
              </a:spcBef>
              <a:spcAft>
                <a:spcPts val="200"/>
              </a:spcAft>
            </a:pPr>
            <a:r>
              <a:rPr lang="en-US" sz="2000">
                <a:ea typeface="+mn-lt"/>
                <a:cs typeface="+mn-lt"/>
              </a:rPr>
              <a:t>Training set of 25,521 candidates</a:t>
            </a:r>
          </a:p>
          <a:p>
            <a:pPr>
              <a:lnSpc>
                <a:spcPct val="90000"/>
              </a:lnSpc>
              <a:spcBef>
                <a:spcPts val="1200"/>
              </a:spcBef>
              <a:spcAft>
                <a:spcPts val="200"/>
              </a:spcAft>
            </a:pPr>
            <a:r>
              <a:rPr lang="en-US" sz="2000">
                <a:ea typeface="+mn-lt"/>
                <a:cs typeface="+mn-lt"/>
              </a:rPr>
              <a:t>Test set of 10,936 candidates</a:t>
            </a:r>
          </a:p>
          <a:p>
            <a:pPr>
              <a:lnSpc>
                <a:spcPct val="90000"/>
              </a:lnSpc>
              <a:spcBef>
                <a:spcPts val="1200"/>
              </a:spcBef>
              <a:spcAft>
                <a:spcPts val="200"/>
              </a:spcAft>
            </a:pPr>
            <a:r>
              <a:rPr lang="en-US" sz="2000">
                <a:cs typeface="Calibri"/>
              </a:rPr>
              <a:t>Good = 0, Bad = 1</a:t>
            </a:r>
          </a:p>
          <a:p>
            <a:pPr>
              <a:lnSpc>
                <a:spcPct val="90000"/>
              </a:lnSpc>
              <a:spcBef>
                <a:spcPts val="1200"/>
              </a:spcBef>
              <a:spcAft>
                <a:spcPts val="200"/>
              </a:spcAft>
            </a:pPr>
            <a:r>
              <a:rPr lang="en-US" sz="2000">
                <a:cs typeface="Calibri"/>
              </a:rPr>
              <a:t>Results: The model guessed all candidates were good, mirroring the no-information rate.</a:t>
            </a:r>
          </a:p>
          <a:p>
            <a:endParaRPr lang="en-US" sz="2000">
              <a:cs typeface="Calibri"/>
            </a:endParaRPr>
          </a:p>
        </p:txBody>
      </p:sp>
      <p:pic>
        <p:nvPicPr>
          <p:cNvPr id="3" name="Picture 3" descr="Text&#10;&#10;Description automatically generated">
            <a:extLst>
              <a:ext uri="{FF2B5EF4-FFF2-40B4-BE49-F238E27FC236}">
                <a16:creationId xmlns:a16="http://schemas.microsoft.com/office/drawing/2014/main" id="{F516A218-A7A1-4EA7-9E73-38AEDF4048BF}"/>
              </a:ext>
            </a:extLst>
          </p:cNvPr>
          <p:cNvPicPr>
            <a:picLocks noChangeAspect="1"/>
          </p:cNvPicPr>
          <p:nvPr/>
        </p:nvPicPr>
        <p:blipFill>
          <a:blip r:embed="rId3"/>
          <a:stretch>
            <a:fillRect/>
          </a:stretch>
        </p:blipFill>
        <p:spPr>
          <a:xfrm>
            <a:off x="6590522" y="2052139"/>
            <a:ext cx="4516015" cy="3103619"/>
          </a:xfrm>
          <a:prstGeom prst="rect">
            <a:avLst/>
          </a:prstGeom>
        </p:spPr>
      </p:pic>
    </p:spTree>
    <p:extLst>
      <p:ext uri="{BB962C8B-B14F-4D97-AF65-F5344CB8AC3E}">
        <p14:creationId xmlns:p14="http://schemas.microsoft.com/office/powerpoint/2010/main" val="342185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8C36-10E5-49B4-B3DD-4111CCAE5AE9}"/>
              </a:ext>
            </a:extLst>
          </p:cNvPr>
          <p:cNvSpPr>
            <a:spLocks noGrp="1"/>
          </p:cNvSpPr>
          <p:nvPr>
            <p:ph type="title"/>
          </p:nvPr>
        </p:nvSpPr>
        <p:spPr/>
        <p:txBody>
          <a:bodyPr/>
          <a:lstStyle/>
          <a:p>
            <a:r>
              <a:rPr lang="en-US">
                <a:cs typeface="Calibri Light"/>
              </a:rPr>
              <a:t>Support-Vector Machine (SVM) Model</a:t>
            </a:r>
            <a:endParaRPr lang="en-US"/>
          </a:p>
        </p:txBody>
      </p:sp>
      <p:sp>
        <p:nvSpPr>
          <p:cNvPr id="3" name="Content Placeholder 2">
            <a:extLst>
              <a:ext uri="{FF2B5EF4-FFF2-40B4-BE49-F238E27FC236}">
                <a16:creationId xmlns:a16="http://schemas.microsoft.com/office/drawing/2014/main" id="{D7FBB39F-BA11-4F4D-8743-8699A1412479}"/>
              </a:ext>
            </a:extLst>
          </p:cNvPr>
          <p:cNvSpPr>
            <a:spLocks noGrp="1"/>
          </p:cNvSpPr>
          <p:nvPr>
            <p:ph idx="1"/>
          </p:nvPr>
        </p:nvSpPr>
        <p:spPr>
          <a:xfrm>
            <a:off x="1097280" y="1845734"/>
            <a:ext cx="4996543" cy="4023360"/>
          </a:xfrm>
        </p:spPr>
        <p:txBody>
          <a:bodyPr vert="horz" lIns="0" tIns="45720" rIns="0" bIns="45720" rtlCol="0" anchor="t">
            <a:normAutofit lnSpcReduction="10000"/>
          </a:bodyPr>
          <a:lstStyle/>
          <a:p>
            <a:r>
              <a:rPr lang="en-US">
                <a:cs typeface="Calibri"/>
              </a:rPr>
              <a:t>Using car/home ownership flags, total income, education type, job type, age, gender, and the number family members to determine whether a candidate will be good or bad.</a:t>
            </a:r>
          </a:p>
          <a:p>
            <a:r>
              <a:rPr lang="en-US">
                <a:cs typeface="Calibri"/>
              </a:rPr>
              <a:t>Training set of 25,521 candidates</a:t>
            </a:r>
          </a:p>
          <a:p>
            <a:r>
              <a:rPr lang="en-US">
                <a:cs typeface="Calibri"/>
              </a:rPr>
              <a:t>Test set of 10,936 candidates</a:t>
            </a:r>
          </a:p>
          <a:p>
            <a:r>
              <a:rPr lang="en-US">
                <a:cs typeface="Calibri"/>
              </a:rPr>
              <a:t>Radial SVM</a:t>
            </a:r>
          </a:p>
          <a:p>
            <a:r>
              <a:rPr lang="en-US">
                <a:cs typeface="Calibri"/>
              </a:rPr>
              <a:t>Good = 0, Bad = 1</a:t>
            </a:r>
          </a:p>
          <a:p>
            <a:r>
              <a:rPr lang="en-US">
                <a:cs typeface="Calibri"/>
              </a:rPr>
              <a:t>Results: Despite all of the factors included in the model, we could not build a predictive model that was statistically better than the no-information rate.</a:t>
            </a:r>
          </a:p>
          <a:p>
            <a:endParaRPr lang="en-US">
              <a:cs typeface="Calibri"/>
            </a:endParaRPr>
          </a:p>
        </p:txBody>
      </p:sp>
      <p:pic>
        <p:nvPicPr>
          <p:cNvPr id="4" name="Picture 4" descr="Text, letter&#10;&#10;Description automatically generated">
            <a:extLst>
              <a:ext uri="{FF2B5EF4-FFF2-40B4-BE49-F238E27FC236}">
                <a16:creationId xmlns:a16="http://schemas.microsoft.com/office/drawing/2014/main" id="{24689F9B-047A-4CF0-8D42-1E5F2F6B4A14}"/>
              </a:ext>
            </a:extLst>
          </p:cNvPr>
          <p:cNvPicPr>
            <a:picLocks noChangeAspect="1"/>
          </p:cNvPicPr>
          <p:nvPr/>
        </p:nvPicPr>
        <p:blipFill>
          <a:blip r:embed="rId2"/>
          <a:stretch>
            <a:fillRect/>
          </a:stretch>
        </p:blipFill>
        <p:spPr>
          <a:xfrm>
            <a:off x="6922477" y="2352822"/>
            <a:ext cx="4609123" cy="2435664"/>
          </a:xfrm>
          <a:prstGeom prst="rect">
            <a:avLst/>
          </a:prstGeom>
        </p:spPr>
      </p:pic>
    </p:spTree>
    <p:extLst>
      <p:ext uri="{BB962C8B-B14F-4D97-AF65-F5344CB8AC3E}">
        <p14:creationId xmlns:p14="http://schemas.microsoft.com/office/powerpoint/2010/main" val="2734404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37BC-5813-47EA-9F6A-45DD71B7FACD}"/>
              </a:ext>
            </a:extLst>
          </p:cNvPr>
          <p:cNvSpPr>
            <a:spLocks noGrp="1"/>
          </p:cNvSpPr>
          <p:nvPr>
            <p:ph type="title"/>
          </p:nvPr>
        </p:nvSpPr>
        <p:spPr/>
        <p:txBody>
          <a:bodyPr/>
          <a:lstStyle/>
          <a:p>
            <a:r>
              <a:rPr lang="en-US">
                <a:cs typeface="Calibri Light"/>
              </a:rPr>
              <a:t>No predictors, by themselves, correlated well with an applicant's STATUS</a:t>
            </a:r>
            <a:endParaRPr lang="en-US"/>
          </a:p>
        </p:txBody>
      </p:sp>
      <p:pic>
        <p:nvPicPr>
          <p:cNvPr id="4" name="Picture 4" descr="Graphical user interface, application, Teams&#10;&#10;Description automatically generated">
            <a:extLst>
              <a:ext uri="{FF2B5EF4-FFF2-40B4-BE49-F238E27FC236}">
                <a16:creationId xmlns:a16="http://schemas.microsoft.com/office/drawing/2014/main" id="{F69FFB77-7EAB-4ABB-9D02-EC8E97C9762F}"/>
              </a:ext>
            </a:extLst>
          </p:cNvPr>
          <p:cNvPicPr>
            <a:picLocks noGrp="1" noChangeAspect="1"/>
          </p:cNvPicPr>
          <p:nvPr>
            <p:ph idx="1"/>
          </p:nvPr>
        </p:nvPicPr>
        <p:blipFill>
          <a:blip r:embed="rId3"/>
          <a:stretch>
            <a:fillRect/>
          </a:stretch>
        </p:blipFill>
        <p:spPr>
          <a:xfrm>
            <a:off x="513078" y="2009709"/>
            <a:ext cx="5838921" cy="4194153"/>
          </a:xfrm>
        </p:spPr>
      </p:pic>
      <p:sp>
        <p:nvSpPr>
          <p:cNvPr id="3" name="TextBox 2">
            <a:extLst>
              <a:ext uri="{FF2B5EF4-FFF2-40B4-BE49-F238E27FC236}">
                <a16:creationId xmlns:a16="http://schemas.microsoft.com/office/drawing/2014/main" id="{DE0C42ED-F2D1-4ADD-8D8D-48F92DAA56D8}"/>
              </a:ext>
            </a:extLst>
          </p:cNvPr>
          <p:cNvSpPr txBox="1"/>
          <p:nvPr/>
        </p:nvSpPr>
        <p:spPr>
          <a:xfrm>
            <a:off x="6997774" y="2162674"/>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With the insights we just showcased, we should note that  there was no feature that was highly correlated with STATUS.</a:t>
            </a:r>
          </a:p>
          <a:p>
            <a:endParaRPr lang="en-US">
              <a:cs typeface="Calibri"/>
            </a:endParaRPr>
          </a:p>
        </p:txBody>
      </p:sp>
      <p:sp>
        <p:nvSpPr>
          <p:cNvPr id="5" name="TextBox 4">
            <a:extLst>
              <a:ext uri="{FF2B5EF4-FFF2-40B4-BE49-F238E27FC236}">
                <a16:creationId xmlns:a16="http://schemas.microsoft.com/office/drawing/2014/main" id="{15F96F6B-2908-4255-AB21-412088FA444B}"/>
              </a:ext>
            </a:extLst>
          </p:cNvPr>
          <p:cNvSpPr txBox="1"/>
          <p:nvPr/>
        </p:nvSpPr>
        <p:spPr>
          <a:xfrm>
            <a:off x="7000504" y="41900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Partially explains the performance of the models showed previously.</a:t>
            </a:r>
          </a:p>
        </p:txBody>
      </p:sp>
    </p:spTree>
    <p:extLst>
      <p:ext uri="{BB962C8B-B14F-4D97-AF65-F5344CB8AC3E}">
        <p14:creationId xmlns:p14="http://schemas.microsoft.com/office/powerpoint/2010/main" val="164736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9F169D-3259-48A2-9106-A0CCC3AB856C}"/>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Goal</a:t>
            </a:r>
          </a:p>
        </p:txBody>
      </p:sp>
      <p:sp>
        <p:nvSpPr>
          <p:cNvPr id="7"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DA575FA-5F2D-4994-A24C-32D0B9E0A49E}"/>
              </a:ext>
            </a:extLst>
          </p:cNvPr>
          <p:cNvSpPr>
            <a:spLocks noGrp="1"/>
          </p:cNvSpPr>
          <p:nvPr>
            <p:ph idx="1"/>
          </p:nvPr>
        </p:nvSpPr>
        <p:spPr>
          <a:xfrm>
            <a:off x="4742016" y="605896"/>
            <a:ext cx="6413663" cy="5646208"/>
          </a:xfrm>
        </p:spPr>
        <p:txBody>
          <a:bodyPr vert="horz" lIns="0" tIns="45720" rIns="0" bIns="45720" rtlCol="0" anchor="ctr">
            <a:normAutofit/>
          </a:bodyPr>
          <a:lstStyle/>
          <a:p>
            <a:pPr>
              <a:buFont typeface="Arial" panose="020F0502020204030204" pitchFamily="34" charset="0"/>
              <a:buChar char="•"/>
            </a:pPr>
            <a:r>
              <a:rPr lang="en-US"/>
              <a:t>Determine which factors play biggest role in determining if an applicant is approved or rejected </a:t>
            </a:r>
          </a:p>
          <a:p>
            <a:pPr>
              <a:buClr>
                <a:srgbClr val="1287C3"/>
              </a:buClr>
              <a:buFont typeface="Arial" panose="020F0502020204030204" pitchFamily="34" charset="0"/>
              <a:buChar char="•"/>
            </a:pPr>
            <a:r>
              <a:rPr lang="en-US"/>
              <a:t>Attempt to create predictive method able to determine if someone will be a "good" or "bad" candidate based on certain attributes</a:t>
            </a:r>
            <a:endParaRPr lang="en-US">
              <a:cs typeface="Calibri" panose="020F0502020204030204"/>
            </a:endParaRPr>
          </a:p>
        </p:txBody>
      </p:sp>
    </p:spTree>
    <p:extLst>
      <p:ext uri="{BB962C8B-B14F-4D97-AF65-F5344CB8AC3E}">
        <p14:creationId xmlns:p14="http://schemas.microsoft.com/office/powerpoint/2010/main" val="263918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A2FF-2BC2-394E-B12E-D204CB20284F}"/>
              </a:ext>
            </a:extLst>
          </p:cNvPr>
          <p:cNvSpPr>
            <a:spLocks noGrp="1"/>
          </p:cNvSpPr>
          <p:nvPr>
            <p:ph type="title"/>
          </p:nvPr>
        </p:nvSpPr>
        <p:spPr/>
        <p:txBody>
          <a:bodyPr/>
          <a:lstStyle/>
          <a:p>
            <a:r>
              <a:rPr lang="en-US" dirty="0"/>
              <a:t>Process</a:t>
            </a:r>
          </a:p>
        </p:txBody>
      </p:sp>
      <p:graphicFrame>
        <p:nvGraphicFramePr>
          <p:cNvPr id="4" name="Diagram 4">
            <a:extLst>
              <a:ext uri="{FF2B5EF4-FFF2-40B4-BE49-F238E27FC236}">
                <a16:creationId xmlns:a16="http://schemas.microsoft.com/office/drawing/2014/main" id="{CD29C5E8-67D1-47F7-A948-27BE57E79F5E}"/>
              </a:ext>
            </a:extLst>
          </p:cNvPr>
          <p:cNvGraphicFramePr>
            <a:graphicFrameLocks noGrp="1"/>
          </p:cNvGraphicFramePr>
          <p:nvPr>
            <p:ph idx="1"/>
            <p:extLst>
              <p:ext uri="{D42A27DB-BD31-4B8C-83A1-F6EECF244321}">
                <p14:modId xmlns:p14="http://schemas.microsoft.com/office/powerpoint/2010/main" val="284503292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44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65AE-9C82-414D-804A-A00A708D3418}"/>
              </a:ext>
            </a:extLst>
          </p:cNvPr>
          <p:cNvSpPr>
            <a:spLocks noGrp="1"/>
          </p:cNvSpPr>
          <p:nvPr>
            <p:ph type="title"/>
          </p:nvPr>
        </p:nvSpPr>
        <p:spPr/>
        <p:txBody>
          <a:bodyPr/>
          <a:lstStyle/>
          <a:p>
            <a:r>
              <a:rPr lang="en-US" dirty="0"/>
              <a:t>Details About the Chosen Dataset</a:t>
            </a:r>
          </a:p>
        </p:txBody>
      </p:sp>
      <p:sp>
        <p:nvSpPr>
          <p:cNvPr id="3" name="Content Placeholder 2">
            <a:extLst>
              <a:ext uri="{FF2B5EF4-FFF2-40B4-BE49-F238E27FC236}">
                <a16:creationId xmlns:a16="http://schemas.microsoft.com/office/drawing/2014/main" id="{B3EDF9A2-23CB-488E-B8B8-9E09BD96C5F8}"/>
              </a:ext>
            </a:extLst>
          </p:cNvPr>
          <p:cNvSpPr>
            <a:spLocks noGrp="1"/>
          </p:cNvSpPr>
          <p:nvPr>
            <p:ph idx="1"/>
          </p:nvPr>
        </p:nvSpPr>
        <p:spPr>
          <a:xfrm>
            <a:off x="1204910" y="1908683"/>
            <a:ext cx="8946541" cy="4195481"/>
          </a:xfrm>
        </p:spPr>
        <p:txBody>
          <a:bodyPr vert="horz" lIns="0" tIns="45720" rIns="0" bIns="45720" rtlCol="0" anchor="t">
            <a:normAutofit/>
          </a:bodyPr>
          <a:lstStyle/>
          <a:p>
            <a:pPr>
              <a:buFont typeface="Arial" panose="020F0502020204030204" pitchFamily="34" charset="0"/>
              <a:buChar char="•"/>
            </a:pPr>
            <a:r>
              <a:rPr lang="en-US" dirty="0"/>
              <a:t>Credit Card Approval Prediction Dataset from </a:t>
            </a:r>
            <a:r>
              <a:rPr lang="en-US" dirty="0" err="1"/>
              <a:t>Kaggle.com</a:t>
            </a:r>
            <a:endParaRPr lang="en-US" dirty="0">
              <a:cs typeface="Calibri" panose="020F0502020204030204"/>
            </a:endParaRPr>
          </a:p>
          <a:p>
            <a:pPr marL="383540" lvl="1">
              <a:buFont typeface="Arial" panose="020F0502020204030204" pitchFamily="34" charset="0"/>
              <a:buChar char="•"/>
            </a:pPr>
            <a:r>
              <a:rPr lang="en-US" dirty="0">
                <a:ea typeface="+mn-lt"/>
                <a:cs typeface="+mn-lt"/>
              </a:rPr>
              <a:t>https://</a:t>
            </a:r>
            <a:r>
              <a:rPr lang="en-US" dirty="0" err="1">
                <a:ea typeface="+mn-lt"/>
                <a:cs typeface="+mn-lt"/>
              </a:rPr>
              <a:t>www.kaggle.com</a:t>
            </a:r>
            <a:r>
              <a:rPr lang="en-US" dirty="0">
                <a:ea typeface="+mn-lt"/>
                <a:cs typeface="+mn-lt"/>
              </a:rPr>
              <a:t>/</a:t>
            </a:r>
            <a:r>
              <a:rPr lang="en-US" dirty="0" err="1">
                <a:ea typeface="+mn-lt"/>
                <a:cs typeface="+mn-lt"/>
              </a:rPr>
              <a:t>rikdifos</a:t>
            </a:r>
            <a:r>
              <a:rPr lang="en-US" dirty="0">
                <a:ea typeface="+mn-lt"/>
                <a:cs typeface="+mn-lt"/>
              </a:rPr>
              <a:t>/credit-card-approval-prediction</a:t>
            </a:r>
            <a:endParaRPr lang="en-US" dirty="0">
              <a:cs typeface="Calibri"/>
            </a:endParaRPr>
          </a:p>
          <a:p>
            <a:pPr>
              <a:buFont typeface="Arial" panose="020F0502020204030204" pitchFamily="34" charset="0"/>
              <a:buChar char="•"/>
            </a:pPr>
            <a:r>
              <a:rPr lang="en-US" dirty="0"/>
              <a:t>Two CSV files</a:t>
            </a:r>
            <a:endParaRPr lang="en-US" dirty="0">
              <a:cs typeface="Calibri" panose="020F0502020204030204"/>
            </a:endParaRPr>
          </a:p>
          <a:p>
            <a:pPr marL="383540" lvl="1"/>
            <a:r>
              <a:rPr lang="en-US" dirty="0" err="1"/>
              <a:t>Application_record</a:t>
            </a:r>
            <a:r>
              <a:rPr lang="en-US" dirty="0"/>
              <a:t> consists of 18 columns</a:t>
            </a:r>
            <a:endParaRPr lang="en-US" dirty="0">
              <a:cs typeface="Calibri" panose="020F0502020204030204"/>
            </a:endParaRPr>
          </a:p>
          <a:p>
            <a:pPr marL="383540" lvl="1"/>
            <a:r>
              <a:rPr lang="en-US" dirty="0" err="1"/>
              <a:t>Credit_record</a:t>
            </a:r>
            <a:r>
              <a:rPr lang="en-US" dirty="0"/>
              <a:t> consists of 3 columns</a:t>
            </a:r>
          </a:p>
          <a:p>
            <a:pPr marL="90805"/>
            <a:r>
              <a:rPr lang="en-US" dirty="0"/>
              <a:t>Some of the characteristics of the data set led us to believe that this data is not for US citizens. We are unable to confirm the exact country that the applicants live in.</a:t>
            </a:r>
          </a:p>
          <a:p>
            <a:pPr marL="90805"/>
            <a:r>
              <a:rPr lang="en-US" dirty="0">
                <a:cs typeface="Calibri" panose="020F0502020204030204"/>
              </a:rPr>
              <a:t>There were some duplicate records in our data set </a:t>
            </a:r>
          </a:p>
          <a:p>
            <a:pPr marL="90805"/>
            <a:r>
              <a:rPr lang="en-US" dirty="0">
                <a:cs typeface="Calibri" panose="020F0502020204030204"/>
              </a:rPr>
              <a:t>We do not have clear details </a:t>
            </a:r>
            <a:r>
              <a:rPr lang="en-US">
                <a:cs typeface="Calibri" panose="020F0502020204030204"/>
              </a:rPr>
              <a:t>on when </a:t>
            </a:r>
            <a:r>
              <a:rPr lang="en-US" dirty="0">
                <a:cs typeface="Calibri" panose="020F0502020204030204"/>
              </a:rPr>
              <a:t>this data was collected or the means of how it was collected </a:t>
            </a:r>
          </a:p>
          <a:p>
            <a:pPr marL="200660" lvl="1" indent="0">
              <a:buNone/>
            </a:pPr>
            <a:endParaRPr lang="en-US" dirty="0">
              <a:cs typeface="Calibri" panose="020F0502020204030204"/>
            </a:endParaRPr>
          </a:p>
          <a:p>
            <a:pPr marL="383540" lvl="1"/>
            <a:endParaRPr lang="en-US" dirty="0">
              <a:cs typeface="Calibri" panose="020F0502020204030204"/>
            </a:endParaRPr>
          </a:p>
          <a:p>
            <a:pPr marL="383540" lvl="1"/>
            <a:endParaRPr lang="en-US" dirty="0">
              <a:cs typeface="Calibri" panose="020F0502020204030204"/>
            </a:endParaRPr>
          </a:p>
        </p:txBody>
      </p:sp>
    </p:spTree>
    <p:extLst>
      <p:ext uri="{BB962C8B-B14F-4D97-AF65-F5344CB8AC3E}">
        <p14:creationId xmlns:p14="http://schemas.microsoft.com/office/powerpoint/2010/main" val="254630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960E-2EAC-4034-A4CE-A95993652EF4}"/>
              </a:ext>
            </a:extLst>
          </p:cNvPr>
          <p:cNvSpPr>
            <a:spLocks noGrp="1"/>
          </p:cNvSpPr>
          <p:nvPr>
            <p:ph type="title"/>
          </p:nvPr>
        </p:nvSpPr>
        <p:spPr>
          <a:xfrm>
            <a:off x="324252" y="-453610"/>
            <a:ext cx="12077701" cy="1325563"/>
          </a:xfrm>
        </p:spPr>
        <p:txBody>
          <a:bodyPr/>
          <a:lstStyle/>
          <a:p>
            <a:r>
              <a:rPr lang="en-US" sz="4000" err="1"/>
              <a:t>Application_Record</a:t>
            </a:r>
            <a:r>
              <a:rPr lang="en-US" sz="4000"/>
              <a:t> Column Description</a:t>
            </a:r>
          </a:p>
        </p:txBody>
      </p:sp>
      <p:graphicFrame>
        <p:nvGraphicFramePr>
          <p:cNvPr id="4" name="Table 4">
            <a:extLst>
              <a:ext uri="{FF2B5EF4-FFF2-40B4-BE49-F238E27FC236}">
                <a16:creationId xmlns:a16="http://schemas.microsoft.com/office/drawing/2014/main" id="{97284F39-8716-4D1C-8929-F675D0007DEE}"/>
              </a:ext>
            </a:extLst>
          </p:cNvPr>
          <p:cNvGraphicFramePr>
            <a:graphicFrameLocks noGrp="1"/>
          </p:cNvGraphicFramePr>
          <p:nvPr>
            <p:extLst>
              <p:ext uri="{D42A27DB-BD31-4B8C-83A1-F6EECF244321}">
                <p14:modId xmlns:p14="http://schemas.microsoft.com/office/powerpoint/2010/main" val="1780528221"/>
              </p:ext>
            </p:extLst>
          </p:nvPr>
        </p:nvGraphicFramePr>
        <p:xfrm>
          <a:off x="425401" y="913307"/>
          <a:ext cx="10958789" cy="5246628"/>
        </p:xfrm>
        <a:graphic>
          <a:graphicData uri="http://schemas.openxmlformats.org/drawingml/2006/table">
            <a:tbl>
              <a:tblPr firstRow="1" bandRow="1">
                <a:tableStyleId>{B301B821-A1FF-4177-AEE7-76D212191A09}</a:tableStyleId>
              </a:tblPr>
              <a:tblGrid>
                <a:gridCol w="1528974">
                  <a:extLst>
                    <a:ext uri="{9D8B030D-6E8A-4147-A177-3AD203B41FA5}">
                      <a16:colId xmlns:a16="http://schemas.microsoft.com/office/drawing/2014/main" val="2424068881"/>
                    </a:ext>
                  </a:extLst>
                </a:gridCol>
                <a:gridCol w="3052047">
                  <a:extLst>
                    <a:ext uri="{9D8B030D-6E8A-4147-A177-3AD203B41FA5}">
                      <a16:colId xmlns:a16="http://schemas.microsoft.com/office/drawing/2014/main" val="979932146"/>
                    </a:ext>
                  </a:extLst>
                </a:gridCol>
                <a:gridCol w="6377768">
                  <a:extLst>
                    <a:ext uri="{9D8B030D-6E8A-4147-A177-3AD203B41FA5}">
                      <a16:colId xmlns:a16="http://schemas.microsoft.com/office/drawing/2014/main" val="1904194754"/>
                    </a:ext>
                  </a:extLst>
                </a:gridCol>
              </a:tblGrid>
              <a:tr h="400308">
                <a:tc>
                  <a:txBody>
                    <a:bodyPr/>
                    <a:lstStyle/>
                    <a:p>
                      <a:r>
                        <a:rPr lang="en-US" dirty="0"/>
                        <a:t>Category</a:t>
                      </a:r>
                    </a:p>
                  </a:txBody>
                  <a:tcPr/>
                </a:tc>
                <a:tc>
                  <a:txBody>
                    <a:bodyPr/>
                    <a:lstStyle/>
                    <a:p>
                      <a:r>
                        <a:rPr lang="en-US" dirty="0"/>
                        <a:t>Column</a:t>
                      </a:r>
                    </a:p>
                  </a:txBody>
                  <a:tcPr/>
                </a:tc>
                <a:tc>
                  <a:txBody>
                    <a:bodyPr/>
                    <a:lstStyle/>
                    <a:p>
                      <a:r>
                        <a:rPr lang="en-US" dirty="0"/>
                        <a:t>Description </a:t>
                      </a:r>
                      <a:endParaRPr lang="en-US"/>
                    </a:p>
                  </a:txBody>
                  <a:tcPr/>
                </a:tc>
                <a:extLst>
                  <a:ext uri="{0D108BD9-81ED-4DB2-BD59-A6C34878D82A}">
                    <a16:rowId xmlns:a16="http://schemas.microsoft.com/office/drawing/2014/main" val="3125050262"/>
                  </a:ext>
                </a:extLst>
              </a:tr>
              <a:tr h="785221">
                <a:tc>
                  <a:txBody>
                    <a:bodyPr/>
                    <a:lstStyle/>
                    <a:p>
                      <a:pPr algn="ctr"/>
                      <a:r>
                        <a:rPr lang="en-US" sz="1600" dirty="0"/>
                        <a:t>General</a:t>
                      </a:r>
                    </a:p>
                  </a:txBody>
                  <a:tcPr/>
                </a:tc>
                <a:tc>
                  <a:txBody>
                    <a:bodyPr/>
                    <a:lstStyle/>
                    <a:p>
                      <a:r>
                        <a:rPr lang="en-US" sz="1600" dirty="0"/>
                        <a:t>ID</a:t>
                      </a:r>
                    </a:p>
                    <a:p>
                      <a:r>
                        <a:rPr lang="en-US" sz="1600" dirty="0"/>
                        <a:t>CODE_GENDER</a:t>
                      </a:r>
                    </a:p>
                    <a:p>
                      <a:r>
                        <a:rPr lang="en-US" sz="1600" dirty="0"/>
                        <a:t>DAYS_BIRTH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Client number</a:t>
                      </a:r>
                    </a:p>
                    <a:p>
                      <a:r>
                        <a:rPr lang="en-US" sz="1600" dirty="0"/>
                        <a:t>Male/Female</a:t>
                      </a:r>
                    </a:p>
                    <a:p>
                      <a:r>
                        <a:rPr lang="en-US" sz="1600" dirty="0"/>
                        <a:t>Birthday (count backwards from current day)</a:t>
                      </a:r>
                    </a:p>
                  </a:txBody>
                  <a:tcPr/>
                </a:tc>
                <a:extLst>
                  <a:ext uri="{0D108BD9-81ED-4DB2-BD59-A6C34878D82A}">
                    <a16:rowId xmlns:a16="http://schemas.microsoft.com/office/drawing/2014/main" val="1434041429"/>
                  </a:ext>
                </a:extLst>
              </a:tr>
              <a:tr h="554273">
                <a:tc>
                  <a:txBody>
                    <a:bodyPr/>
                    <a:lstStyle/>
                    <a:p>
                      <a:pPr algn="ctr"/>
                      <a:r>
                        <a:rPr lang="en-US" sz="1600" dirty="0"/>
                        <a:t>Education/</a:t>
                      </a:r>
                    </a:p>
                    <a:p>
                      <a:pPr lvl="0" algn="ctr">
                        <a:buNone/>
                      </a:pPr>
                      <a:r>
                        <a:rPr lang="en-US" sz="1600" dirty="0"/>
                        <a:t>Home</a:t>
                      </a:r>
                    </a:p>
                  </a:txBody>
                  <a:tcPr/>
                </a:tc>
                <a:tc>
                  <a:txBody>
                    <a:bodyPr/>
                    <a:lstStyle/>
                    <a:p>
                      <a:r>
                        <a:rPr lang="en-US" sz="1600" dirty="0"/>
                        <a:t>NAME_EDUCATION_LEVEL</a:t>
                      </a:r>
                    </a:p>
                    <a:p>
                      <a:r>
                        <a:rPr lang="en-US" sz="1600" dirty="0"/>
                        <a:t>NAME_HOUSING_TYPE</a:t>
                      </a:r>
                    </a:p>
                  </a:txBody>
                  <a:tcPr/>
                </a:tc>
                <a:tc>
                  <a:txBody>
                    <a:bodyPr/>
                    <a:lstStyle/>
                    <a:p>
                      <a:r>
                        <a:rPr lang="en-US" sz="1600" dirty="0"/>
                        <a:t>Type of degree</a:t>
                      </a:r>
                    </a:p>
                    <a:p>
                      <a:pPr lvl="0">
                        <a:buNone/>
                      </a:pPr>
                      <a:r>
                        <a:rPr lang="en-US" sz="1600" dirty="0"/>
                        <a:t>Type of home</a:t>
                      </a:r>
                    </a:p>
                  </a:txBody>
                  <a:tcPr/>
                </a:tc>
                <a:extLst>
                  <a:ext uri="{0D108BD9-81ED-4DB2-BD59-A6C34878D82A}">
                    <a16:rowId xmlns:a16="http://schemas.microsoft.com/office/drawing/2014/main" val="301783195"/>
                  </a:ext>
                </a:extLst>
              </a:tr>
              <a:tr h="1016170">
                <a:tc>
                  <a:txBody>
                    <a:bodyPr/>
                    <a:lstStyle/>
                    <a:p>
                      <a:pPr algn="ctr"/>
                      <a:r>
                        <a:rPr lang="en-US" sz="1600" dirty="0"/>
                        <a:t>Occupation </a:t>
                      </a:r>
                    </a:p>
                  </a:txBody>
                  <a:tcPr/>
                </a:tc>
                <a:tc>
                  <a:txBody>
                    <a:bodyPr/>
                    <a:lstStyle/>
                    <a:p>
                      <a:r>
                        <a:rPr lang="en-US" sz="1600" dirty="0"/>
                        <a:t>OCCUPATION_TYPE</a:t>
                      </a:r>
                    </a:p>
                    <a:p>
                      <a:r>
                        <a:rPr lang="en-US" sz="1600" dirty="0"/>
                        <a:t>DAYS_EMPLOYED</a:t>
                      </a:r>
                    </a:p>
                    <a:p>
                      <a:r>
                        <a:rPr lang="en-US" sz="1600" dirty="0"/>
                        <a:t>NAME_INCOME_TYPE</a:t>
                      </a:r>
                    </a:p>
                    <a:p>
                      <a:r>
                        <a:rPr lang="en-US" sz="1600" dirty="0"/>
                        <a:t>AMT_INCOME_TOTAL</a:t>
                      </a:r>
                    </a:p>
                  </a:txBody>
                  <a:tcPr/>
                </a:tc>
                <a:tc>
                  <a:txBody>
                    <a:bodyPr/>
                    <a:lstStyle/>
                    <a:p>
                      <a:r>
                        <a:rPr lang="en-US" sz="1600" dirty="0"/>
                        <a:t>Occupation</a:t>
                      </a:r>
                    </a:p>
                    <a:p>
                      <a:r>
                        <a:rPr lang="en-US" sz="1600" dirty="0"/>
                        <a:t>Days employed(count backwards from current day)</a:t>
                      </a:r>
                    </a:p>
                    <a:p>
                      <a:r>
                        <a:rPr lang="en-US" sz="1600" dirty="0"/>
                        <a:t>Income category</a:t>
                      </a:r>
                    </a:p>
                    <a:p>
                      <a:r>
                        <a:rPr lang="en-US" sz="1600" dirty="0"/>
                        <a:t>Total yearly income</a:t>
                      </a:r>
                    </a:p>
                  </a:txBody>
                  <a:tcPr/>
                </a:tc>
                <a:extLst>
                  <a:ext uri="{0D108BD9-81ED-4DB2-BD59-A6C34878D82A}">
                    <a16:rowId xmlns:a16="http://schemas.microsoft.com/office/drawing/2014/main" val="1732189519"/>
                  </a:ext>
                </a:extLst>
              </a:tr>
              <a:tr h="785221">
                <a:tc>
                  <a:txBody>
                    <a:bodyPr/>
                    <a:lstStyle/>
                    <a:p>
                      <a:pPr algn="ctr"/>
                      <a:r>
                        <a:rPr lang="en-US" sz="1600" dirty="0"/>
                        <a:t>Household</a:t>
                      </a:r>
                    </a:p>
                  </a:txBody>
                  <a:tcPr/>
                </a:tc>
                <a:tc>
                  <a:txBody>
                    <a:bodyPr/>
                    <a:lstStyle/>
                    <a:p>
                      <a:r>
                        <a:rPr lang="en-US" sz="1600" dirty="0"/>
                        <a:t>NAME_FAMILY_STATUS</a:t>
                      </a:r>
                    </a:p>
                    <a:p>
                      <a:r>
                        <a:rPr lang="en-US" sz="1600" dirty="0"/>
                        <a:t>CNT_CHILDREN</a:t>
                      </a:r>
                    </a:p>
                    <a:p>
                      <a:r>
                        <a:rPr lang="en-US" sz="1600" dirty="0"/>
                        <a:t>CNT_FAM_MEMBERS</a:t>
                      </a:r>
                    </a:p>
                  </a:txBody>
                  <a:tcPr/>
                </a:tc>
                <a:tc>
                  <a:txBody>
                    <a:bodyPr/>
                    <a:lstStyle/>
                    <a:p>
                      <a:r>
                        <a:rPr lang="en-US" sz="1600" dirty="0"/>
                        <a:t>Married, single</a:t>
                      </a:r>
                    </a:p>
                    <a:p>
                      <a:r>
                        <a:rPr lang="en-US" sz="1600" dirty="0"/>
                        <a:t>Number of children</a:t>
                      </a:r>
                    </a:p>
                    <a:p>
                      <a:r>
                        <a:rPr lang="en-US" sz="1600" dirty="0"/>
                        <a:t>Number of household</a:t>
                      </a:r>
                    </a:p>
                  </a:txBody>
                  <a:tcPr/>
                </a:tc>
                <a:extLst>
                  <a:ext uri="{0D108BD9-81ED-4DB2-BD59-A6C34878D82A}">
                    <a16:rowId xmlns:a16="http://schemas.microsoft.com/office/drawing/2014/main" val="1187615223"/>
                  </a:ext>
                </a:extLst>
              </a:tr>
              <a:tr h="1478064">
                <a:tc>
                  <a:txBody>
                    <a:bodyPr/>
                    <a:lstStyle/>
                    <a:p>
                      <a:pPr algn="ctr"/>
                      <a:r>
                        <a:rPr lang="en-US" sz="1600" dirty="0"/>
                        <a:t>Ownership </a:t>
                      </a:r>
                    </a:p>
                  </a:txBody>
                  <a:tcPr/>
                </a:tc>
                <a:tc>
                  <a:txBody>
                    <a:bodyPr/>
                    <a:lstStyle/>
                    <a:p>
                      <a:r>
                        <a:rPr lang="en-US" sz="1600" dirty="0"/>
                        <a:t>FLAG_OWN CAR</a:t>
                      </a:r>
                    </a:p>
                    <a:p>
                      <a:r>
                        <a:rPr lang="en-US" sz="1600" dirty="0"/>
                        <a:t>FLAG_OWN_REALTY</a:t>
                      </a:r>
                    </a:p>
                    <a:p>
                      <a:r>
                        <a:rPr lang="en-US" sz="1600" dirty="0">
                          <a:solidFill>
                            <a:srgbClr val="C00000"/>
                          </a:solidFill>
                        </a:rPr>
                        <a:t>FLAG_MOBIL</a:t>
                      </a:r>
                    </a:p>
                    <a:p>
                      <a:r>
                        <a:rPr lang="en-US" sz="1600" dirty="0"/>
                        <a:t>FLAG_WORK_PHONE</a:t>
                      </a:r>
                    </a:p>
                    <a:p>
                      <a:r>
                        <a:rPr lang="en-US" sz="1600" dirty="0"/>
                        <a:t>FLAG_PHONE</a:t>
                      </a:r>
                    </a:p>
                    <a:p>
                      <a:r>
                        <a:rPr lang="en-US" sz="1600" dirty="0"/>
                        <a:t>FLAG_EMAIL</a:t>
                      </a:r>
                    </a:p>
                  </a:txBody>
                  <a:tcPr/>
                </a:tc>
                <a:tc>
                  <a:txBody>
                    <a:bodyPr/>
                    <a:lstStyle/>
                    <a:p>
                      <a:r>
                        <a:rPr lang="en-US" sz="1600" dirty="0"/>
                        <a:t>Do they own a car</a:t>
                      </a:r>
                    </a:p>
                    <a:p>
                      <a:r>
                        <a:rPr lang="en-US" sz="1600" dirty="0"/>
                        <a:t>Do they own property</a:t>
                      </a:r>
                    </a:p>
                    <a:p>
                      <a:r>
                        <a:rPr lang="en-US" sz="1600" dirty="0">
                          <a:solidFill>
                            <a:srgbClr val="C00000"/>
                          </a:solidFill>
                        </a:rPr>
                        <a:t>Have a mobile phone</a:t>
                      </a:r>
                    </a:p>
                    <a:p>
                      <a:r>
                        <a:rPr lang="en-US" sz="1600" dirty="0"/>
                        <a:t>Have a work phone</a:t>
                      </a:r>
                    </a:p>
                    <a:p>
                      <a:r>
                        <a:rPr lang="en-US" sz="1600" dirty="0"/>
                        <a:t>Have a phone</a:t>
                      </a:r>
                    </a:p>
                    <a:p>
                      <a:r>
                        <a:rPr lang="en-US" sz="1600" dirty="0"/>
                        <a:t>Have an email</a:t>
                      </a:r>
                    </a:p>
                  </a:txBody>
                  <a:tcPr/>
                </a:tc>
                <a:extLst>
                  <a:ext uri="{0D108BD9-81ED-4DB2-BD59-A6C34878D82A}">
                    <a16:rowId xmlns:a16="http://schemas.microsoft.com/office/drawing/2014/main" val="3665835311"/>
                  </a:ext>
                </a:extLst>
              </a:tr>
            </a:tbl>
          </a:graphicData>
        </a:graphic>
      </p:graphicFrame>
    </p:spTree>
    <p:extLst>
      <p:ext uri="{BB962C8B-B14F-4D97-AF65-F5344CB8AC3E}">
        <p14:creationId xmlns:p14="http://schemas.microsoft.com/office/powerpoint/2010/main" val="259576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FFD6-A41A-4193-9BE3-AC0FD4733A86}"/>
              </a:ext>
            </a:extLst>
          </p:cNvPr>
          <p:cNvSpPr>
            <a:spLocks noGrp="1"/>
          </p:cNvSpPr>
          <p:nvPr>
            <p:ph type="title"/>
          </p:nvPr>
        </p:nvSpPr>
        <p:spPr>
          <a:xfrm>
            <a:off x="1048980" y="-328269"/>
            <a:ext cx="9845889" cy="1406950"/>
          </a:xfrm>
        </p:spPr>
        <p:txBody>
          <a:bodyPr/>
          <a:lstStyle/>
          <a:p>
            <a:r>
              <a:rPr lang="en-US" err="1"/>
              <a:t>Credit_Record</a:t>
            </a:r>
            <a:r>
              <a:rPr lang="en-US"/>
              <a:t> Column Description</a:t>
            </a:r>
          </a:p>
        </p:txBody>
      </p:sp>
      <p:graphicFrame>
        <p:nvGraphicFramePr>
          <p:cNvPr id="4" name="Table 4">
            <a:extLst>
              <a:ext uri="{FF2B5EF4-FFF2-40B4-BE49-F238E27FC236}">
                <a16:creationId xmlns:a16="http://schemas.microsoft.com/office/drawing/2014/main" id="{F8808BFF-B994-4A8D-854A-3E5AD15BD64A}"/>
              </a:ext>
            </a:extLst>
          </p:cNvPr>
          <p:cNvGraphicFramePr>
            <a:graphicFrameLocks noGrp="1"/>
          </p:cNvGraphicFramePr>
          <p:nvPr>
            <p:extLst>
              <p:ext uri="{D42A27DB-BD31-4B8C-83A1-F6EECF244321}">
                <p14:modId xmlns:p14="http://schemas.microsoft.com/office/powerpoint/2010/main" val="2609805800"/>
              </p:ext>
            </p:extLst>
          </p:nvPr>
        </p:nvGraphicFramePr>
        <p:xfrm>
          <a:off x="1082352" y="1061618"/>
          <a:ext cx="10112435" cy="5000731"/>
        </p:xfrm>
        <a:graphic>
          <a:graphicData uri="http://schemas.openxmlformats.org/drawingml/2006/table">
            <a:tbl>
              <a:tblPr firstRow="1" bandRow="1">
                <a:tableStyleId>{B301B821-A1FF-4177-AEE7-76D212191A09}</a:tableStyleId>
              </a:tblPr>
              <a:tblGrid>
                <a:gridCol w="3924739">
                  <a:extLst>
                    <a:ext uri="{9D8B030D-6E8A-4147-A177-3AD203B41FA5}">
                      <a16:colId xmlns:a16="http://schemas.microsoft.com/office/drawing/2014/main" val="862413904"/>
                    </a:ext>
                  </a:extLst>
                </a:gridCol>
                <a:gridCol w="6187696">
                  <a:extLst>
                    <a:ext uri="{9D8B030D-6E8A-4147-A177-3AD203B41FA5}">
                      <a16:colId xmlns:a16="http://schemas.microsoft.com/office/drawing/2014/main" val="3824505227"/>
                    </a:ext>
                  </a:extLst>
                </a:gridCol>
              </a:tblGrid>
              <a:tr h="551949">
                <a:tc>
                  <a:txBody>
                    <a:bodyPr/>
                    <a:lstStyle/>
                    <a:p>
                      <a:r>
                        <a:rPr lang="en-US"/>
                        <a:t>Column</a:t>
                      </a:r>
                    </a:p>
                  </a:txBody>
                  <a:tcPr/>
                </a:tc>
                <a:tc>
                  <a:txBody>
                    <a:bodyPr/>
                    <a:lstStyle/>
                    <a:p>
                      <a:r>
                        <a:rPr lang="en-US"/>
                        <a:t>Description</a:t>
                      </a:r>
                    </a:p>
                  </a:txBody>
                  <a:tcPr/>
                </a:tc>
                <a:extLst>
                  <a:ext uri="{0D108BD9-81ED-4DB2-BD59-A6C34878D82A}">
                    <a16:rowId xmlns:a16="http://schemas.microsoft.com/office/drawing/2014/main" val="1558498368"/>
                  </a:ext>
                </a:extLst>
              </a:tr>
              <a:tr h="505954">
                <a:tc>
                  <a:txBody>
                    <a:bodyPr/>
                    <a:lstStyle/>
                    <a:p>
                      <a:r>
                        <a:rPr lang="en-US" sz="1600"/>
                        <a:t>ID</a:t>
                      </a:r>
                    </a:p>
                  </a:txBody>
                  <a:tcPr/>
                </a:tc>
                <a:tc>
                  <a:txBody>
                    <a:bodyPr/>
                    <a:lstStyle/>
                    <a:p>
                      <a:r>
                        <a:rPr lang="en-US" sz="1600"/>
                        <a:t>Client number</a:t>
                      </a:r>
                    </a:p>
                  </a:txBody>
                  <a:tcPr/>
                </a:tc>
                <a:extLst>
                  <a:ext uri="{0D108BD9-81ED-4DB2-BD59-A6C34878D82A}">
                    <a16:rowId xmlns:a16="http://schemas.microsoft.com/office/drawing/2014/main" val="1966327834"/>
                  </a:ext>
                </a:extLst>
              </a:tr>
              <a:tr h="505954">
                <a:tc>
                  <a:txBody>
                    <a:bodyPr/>
                    <a:lstStyle/>
                    <a:p>
                      <a:r>
                        <a:rPr lang="en-US" sz="1600" err="1"/>
                        <a:t>MONTHS_BALANCE</a:t>
                      </a:r>
                      <a:endParaRPr lang="en-US" sz="1600"/>
                    </a:p>
                  </a:txBody>
                  <a:tcPr/>
                </a:tc>
                <a:tc>
                  <a:txBody>
                    <a:bodyPr/>
                    <a:lstStyle/>
                    <a:p>
                      <a:r>
                        <a:rPr lang="en-US" sz="1600"/>
                        <a:t>Record month</a:t>
                      </a:r>
                    </a:p>
                  </a:txBody>
                  <a:tcPr/>
                </a:tc>
                <a:extLst>
                  <a:ext uri="{0D108BD9-81ED-4DB2-BD59-A6C34878D82A}">
                    <a16:rowId xmlns:a16="http://schemas.microsoft.com/office/drawing/2014/main" val="2402464560"/>
                  </a:ext>
                </a:extLst>
              </a:tr>
              <a:tr h="3210582">
                <a:tc>
                  <a:txBody>
                    <a:bodyPr/>
                    <a:lstStyle/>
                    <a:p>
                      <a:r>
                        <a:rPr lang="en-US" sz="1600"/>
                        <a:t>STATUS</a:t>
                      </a:r>
                    </a:p>
                  </a:txBody>
                  <a:tcPr/>
                </a:tc>
                <a:tc>
                  <a:txBody>
                    <a:bodyPr/>
                    <a:lstStyle/>
                    <a:p>
                      <a:pPr>
                        <a:lnSpc>
                          <a:spcPct val="200000"/>
                        </a:lnSpc>
                      </a:pPr>
                      <a:r>
                        <a:rPr lang="en-US" sz="1600"/>
                        <a:t>C: paid off for that month</a:t>
                      </a:r>
                    </a:p>
                    <a:p>
                      <a:pPr>
                        <a:lnSpc>
                          <a:spcPct val="200000"/>
                        </a:lnSpc>
                      </a:pPr>
                      <a:r>
                        <a:rPr lang="en-US" sz="1600"/>
                        <a:t>X: no loan for that month</a:t>
                      </a:r>
                    </a:p>
                    <a:p>
                      <a:pPr>
                        <a:lnSpc>
                          <a:spcPct val="200000"/>
                        </a:lnSpc>
                      </a:pPr>
                      <a:r>
                        <a:rPr lang="en-US" sz="1600"/>
                        <a:t>0: 1-29 days past due</a:t>
                      </a:r>
                    </a:p>
                    <a:p>
                      <a:pPr>
                        <a:lnSpc>
                          <a:spcPct val="200000"/>
                        </a:lnSpc>
                      </a:pPr>
                      <a:r>
                        <a:rPr lang="en-US" sz="1600"/>
                        <a:t>1: 30-59 days past due</a:t>
                      </a:r>
                    </a:p>
                    <a:p>
                      <a:pPr>
                        <a:lnSpc>
                          <a:spcPct val="200000"/>
                        </a:lnSpc>
                      </a:pPr>
                      <a:r>
                        <a:rPr lang="en-US" sz="1600"/>
                        <a:t>2: 60-89 days past due</a:t>
                      </a:r>
                    </a:p>
                    <a:p>
                      <a:pPr>
                        <a:lnSpc>
                          <a:spcPct val="200000"/>
                        </a:lnSpc>
                      </a:pPr>
                      <a:r>
                        <a:rPr lang="en-US" sz="1600"/>
                        <a:t>4: 120-149 days past due</a:t>
                      </a:r>
                    </a:p>
                    <a:p>
                      <a:pPr>
                        <a:lnSpc>
                          <a:spcPct val="200000"/>
                        </a:lnSpc>
                      </a:pPr>
                      <a:r>
                        <a:rPr lang="en-US" sz="1600"/>
                        <a:t>5: overdue or bad debts, write offs more than 150 days</a:t>
                      </a:r>
                    </a:p>
                  </a:txBody>
                  <a:tcPr/>
                </a:tc>
                <a:extLst>
                  <a:ext uri="{0D108BD9-81ED-4DB2-BD59-A6C34878D82A}">
                    <a16:rowId xmlns:a16="http://schemas.microsoft.com/office/drawing/2014/main" val="2118778393"/>
                  </a:ext>
                </a:extLst>
              </a:tr>
            </a:tbl>
          </a:graphicData>
        </a:graphic>
      </p:graphicFrame>
    </p:spTree>
    <p:extLst>
      <p:ext uri="{BB962C8B-B14F-4D97-AF65-F5344CB8AC3E}">
        <p14:creationId xmlns:p14="http://schemas.microsoft.com/office/powerpoint/2010/main" val="273946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DB87-B586-42C3-A208-3CFBE5749109}"/>
              </a:ext>
            </a:extLst>
          </p:cNvPr>
          <p:cNvSpPr>
            <a:spLocks noGrp="1"/>
          </p:cNvSpPr>
          <p:nvPr>
            <p:ph type="title"/>
          </p:nvPr>
        </p:nvSpPr>
        <p:spPr>
          <a:xfrm>
            <a:off x="1097280" y="286603"/>
            <a:ext cx="10058400" cy="1450757"/>
          </a:xfrm>
        </p:spPr>
        <p:txBody>
          <a:bodyPr>
            <a:normAutofit/>
          </a:bodyPr>
          <a:lstStyle/>
          <a:p>
            <a:r>
              <a:rPr lang="en-US"/>
              <a:t>Preliminary Data Exploration </a:t>
            </a:r>
          </a:p>
        </p:txBody>
      </p:sp>
      <p:graphicFrame>
        <p:nvGraphicFramePr>
          <p:cNvPr id="7" name="Content Placeholder 2">
            <a:extLst>
              <a:ext uri="{FF2B5EF4-FFF2-40B4-BE49-F238E27FC236}">
                <a16:creationId xmlns:a16="http://schemas.microsoft.com/office/drawing/2014/main" id="{02ED59C6-0377-4194-95D0-4DA28D7513FA}"/>
              </a:ext>
            </a:extLst>
          </p:cNvPr>
          <p:cNvGraphicFramePr>
            <a:graphicFrameLocks noGrp="1"/>
          </p:cNvGraphicFramePr>
          <p:nvPr>
            <p:ph idx="1"/>
            <p:extLst>
              <p:ext uri="{D42A27DB-BD31-4B8C-83A1-F6EECF244321}">
                <p14:modId xmlns:p14="http://schemas.microsoft.com/office/powerpoint/2010/main" val="180807763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276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330F-D877-4716-AC4A-80A1CC180442}"/>
              </a:ext>
            </a:extLst>
          </p:cNvPr>
          <p:cNvSpPr>
            <a:spLocks noGrp="1"/>
          </p:cNvSpPr>
          <p:nvPr>
            <p:ph type="title"/>
          </p:nvPr>
        </p:nvSpPr>
        <p:spPr/>
        <p:txBody>
          <a:bodyPr/>
          <a:lstStyle/>
          <a:p>
            <a:r>
              <a:rPr lang="en-US" dirty="0">
                <a:cs typeface="Calibri Light"/>
              </a:rPr>
              <a:t>Initial Data Observations and Cleanup</a:t>
            </a:r>
            <a:endParaRPr lang="en-US" dirty="0"/>
          </a:p>
        </p:txBody>
      </p:sp>
      <p:sp>
        <p:nvSpPr>
          <p:cNvPr id="3" name="Content Placeholder 2">
            <a:extLst>
              <a:ext uri="{FF2B5EF4-FFF2-40B4-BE49-F238E27FC236}">
                <a16:creationId xmlns:a16="http://schemas.microsoft.com/office/drawing/2014/main" id="{7EE65D7A-0E87-4C5A-A5D7-1ACF590FF09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cs typeface="Calibri" panose="020F0502020204030204"/>
              </a:rPr>
              <a:t>The initial age and years of employment columns were in days counting backwards from time of application, so created two new columns for Age and Employment time </a:t>
            </a:r>
          </a:p>
          <a:p>
            <a:pPr>
              <a:buFont typeface="Arial" panose="020F0502020204030204" pitchFamily="34" charset="0"/>
              <a:buChar char="•"/>
            </a:pPr>
            <a:r>
              <a:rPr lang="en-US" dirty="0">
                <a:cs typeface="Calibri" panose="020F0502020204030204"/>
              </a:rPr>
              <a:t>All the applicants had a mobile phone, so we removed this column as it did not provide any useful data</a:t>
            </a:r>
          </a:p>
        </p:txBody>
      </p:sp>
    </p:spTree>
    <p:extLst>
      <p:ext uri="{BB962C8B-B14F-4D97-AF65-F5344CB8AC3E}">
        <p14:creationId xmlns:p14="http://schemas.microsoft.com/office/powerpoint/2010/main" val="24868243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7DEE267A4BD4D91063441B9765CEC" ma:contentTypeVersion="10" ma:contentTypeDescription="Create a new document." ma:contentTypeScope="" ma:versionID="1f9af5ceef3c97da32846c94688c90a4">
  <xsd:schema xmlns:xsd="http://www.w3.org/2001/XMLSchema" xmlns:xs="http://www.w3.org/2001/XMLSchema" xmlns:p="http://schemas.microsoft.com/office/2006/metadata/properties" xmlns:ns2="e7815498-b0dc-4f24-8a00-649d53f1eaa7" targetNamespace="http://schemas.microsoft.com/office/2006/metadata/properties" ma:root="true" ma:fieldsID="7d84b05670d0a03df7ad438a3ab83c1c" ns2:_="">
    <xsd:import namespace="e7815498-b0dc-4f24-8a00-649d53f1ea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815498-b0dc-4f24-8a00-649d53f1ea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C26A11-071A-43BA-8F8E-908D863DF902}">
  <ds:schemaRefs>
    <ds:schemaRef ds:uri="e7815498-b0dc-4f24-8a00-649d53f1ea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0CE85D-9AF3-49B5-BA85-4A5F28C5140A}">
  <ds:schemaRefs>
    <ds:schemaRef ds:uri="http://schemas.microsoft.com/sharepoint/v3/contenttype/forms"/>
  </ds:schemaRefs>
</ds:datastoreItem>
</file>

<file path=customXml/itemProps3.xml><?xml version="1.0" encoding="utf-8"?>
<ds:datastoreItem xmlns:ds="http://schemas.openxmlformats.org/officeDocument/2006/customXml" ds:itemID="{EE0AAB5A-E27E-47A3-BEC0-D6FD31970ECD}">
  <ds:schemaRefs>
    <ds:schemaRef ds:uri="e7815498-b0dc-4f24-8a00-649d53f1ea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1728</TotalTime>
  <Words>2234</Words>
  <Application>Microsoft Macintosh PowerPoint</Application>
  <PresentationFormat>Widescreen</PresentationFormat>
  <Paragraphs>240</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vt:lpstr>
      <vt:lpstr>Retrospect</vt:lpstr>
      <vt:lpstr>IST687 Project </vt:lpstr>
      <vt:lpstr>Background</vt:lpstr>
      <vt:lpstr>Goal</vt:lpstr>
      <vt:lpstr>Process</vt:lpstr>
      <vt:lpstr>Details About the Chosen Dataset</vt:lpstr>
      <vt:lpstr>Application_Record Column Description</vt:lpstr>
      <vt:lpstr>Credit_Record Column Description</vt:lpstr>
      <vt:lpstr>Preliminary Data Exploration </vt:lpstr>
      <vt:lpstr>Initial Data Observations and Cleanup</vt:lpstr>
      <vt:lpstr>Breakdown of the Dataset by Gender and Records for Each Status Type</vt:lpstr>
      <vt:lpstr>Average credit history of the dataset</vt:lpstr>
      <vt:lpstr> Exploration into the Variables</vt:lpstr>
      <vt:lpstr>As application status gets worse, average months balance also tends to increase</vt:lpstr>
      <vt:lpstr>For both males and females, those with better credit status have higher  incomes   </vt:lpstr>
      <vt:lpstr>Data Exploration: Type of Income</vt:lpstr>
      <vt:lpstr>PowerPoint Presentation</vt:lpstr>
      <vt:lpstr>Data Exploration: Ownership</vt:lpstr>
      <vt:lpstr>PowerPoint Presentation</vt:lpstr>
      <vt:lpstr>PowerPoint Presentation</vt:lpstr>
      <vt:lpstr>The vast majority of applicants ended up paying their balances off every month</vt:lpstr>
      <vt:lpstr>Most people who were delinquent ended up paying off their balance by the end of the observation period</vt:lpstr>
      <vt:lpstr>Applicants that reach a max status level beyond 0 will be considered a bad candidate</vt:lpstr>
      <vt:lpstr>Take Aways From Exploring Our Data</vt:lpstr>
      <vt:lpstr>Modeling STATUS</vt:lpstr>
      <vt:lpstr>Decision-Tree Model</vt:lpstr>
      <vt:lpstr>Support-Vector Machine (SVM) Model</vt:lpstr>
      <vt:lpstr>No predictors, by themselves, correlated well with an applicant's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IST687 Project</dc:title>
  <dc:creator>Dilli, Calla Dior</dc:creator>
  <cp:lastModifiedBy>Gozi Nwabeke</cp:lastModifiedBy>
  <cp:revision>171</cp:revision>
  <dcterms:created xsi:type="dcterms:W3CDTF">2021-11-10T21:16:45Z</dcterms:created>
  <dcterms:modified xsi:type="dcterms:W3CDTF">2021-12-20T01:29:54Z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0x010100D077DEE267A4BD4D91063441B9765CEC</vt:lpwstr>
  </property>
</Properties>
</file>