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IST 736 Text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Course Overview and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Model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Vectorization: TF-IDF</a:t>
            </a:r>
          </a:p>
          <a:p>
            <a:r>
              <a:t>Kernels: Linear, RBF, polynomial.</a:t>
            </a:r>
          </a:p>
          <a:p>
            <a:r>
              <a:t>Best Result: RBF kernel at cost 1 with 83% accuracy.</a:t>
            </a:r>
          </a:p>
          <a:p>
            <a:r>
              <a:t>Figure: Confusion matrix.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Split: 70/30 ratio for training and testing.</a:t>
            </a:r>
          </a:p>
          <a:p>
            <a:r>
              <a:t>Elbow Plot: Ideal number of clusters (3-4).</a:t>
            </a:r>
          </a:p>
          <a:p>
            <a:r>
              <a:t>Cluster Analysis:</a:t>
            </a:r>
          </a:p>
          <a:p>
            <a:r>
              <a:t>- 3 Clusters (Figure I).</a:t>
            </a:r>
          </a:p>
          <a:p>
            <a:r>
              <a:t>- 4 Clusters (Figure J).</a:t>
            </a:r>
          </a:p>
          <a:p>
            <a:r>
              <a:t>Silhouette Scores: 0.16 for 3 clusters, 0.35 for 4 clusters.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Latent Dirichlet Allocation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Identifying clear genres due to overlap in descriptions.</a:t>
            </a:r>
          </a:p>
          <a:p>
            <a:r>
              <a:t>Result: Difficulty in associating movies with a singular genre.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Bias and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Overlapping genre identifiers, uneven data distribution, multiple genre categories per movie.</a:t>
            </a:r>
          </a:p>
          <a:p>
            <a:r>
              <a:t>Improvement Suggestions: Integrate additional details like movie ratings, cast/crew information, and user activity.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Skills Learned: Transforming unstructured text, making predictions, uncovering trends, communicating technical findings to stakeholders.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course provided essential skills for effective text mining and data analysis, crucial for developing robust recommendation systems and predictive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Equip students with the ability to describe basic concepts and methods in text mining.</a:t>
            </a:r>
          </a:p>
          <a:p>
            <a:r>
              <a:t>Understand advanced text mining algorithms for information extraction, text classification, and clustering.</a:t>
            </a:r>
          </a:p>
          <a:p>
            <a:r>
              <a:t>Use different algorithms to understand data trends and make predictions.</a:t>
            </a:r>
          </a:p>
          <a:p>
            <a:r>
              <a:t>Learn about different machine learning models and data preparation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movie recommendation system.</a:t>
            </a:r>
          </a:p>
          <a:p>
            <a:r>
              <a:t>Group project focused on practical application of text mining concepts.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Kaggle</a:t>
            </a:r>
          </a:p>
          <a:p>
            <a:r>
              <a:t>Entries: 368,300 movie entries</a:t>
            </a:r>
          </a:p>
          <a:p>
            <a:r>
              <a:t>Attributes: Movie name, ID, year released, director, stars, votes, and revenue</a:t>
            </a:r>
          </a:p>
          <a:p>
            <a:r>
              <a:t>Preprocessing steps: Deduplication, null value handling, vectorization (Count Vectorizer and TF-IDF)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Exploratory data analysis to understand data better.</a:t>
            </a:r>
          </a:p>
          <a:p>
            <a:r>
              <a:t>Bar chart showing the number of movies per genre (Figure F).</a:t>
            </a:r>
          </a:p>
          <a:p>
            <a:r>
              <a:t>Revenue by genre (Figure G).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Genres by Count and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Five Genres by Count: Action, thriller, romance, crime, horror.</a:t>
            </a:r>
          </a:p>
          <a:p>
            <a:r>
              <a:t>Top Grossing Genre: Action movies, followed by romance.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Used: Multinomial Naïve Bayes (MNB), Bernoulli Naïve Bayes, Support Vector Model (SVM), K-Means Clustering, Latent Dirichlet Allocation (LDA).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Multinomial Naïve Bayes (MNB)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67%</a:t>
            </a:r>
          </a:p>
          <a:p>
            <a:r>
              <a:t>Results: 3734 correct predictions out of 5581 descriptions.</a:t>
            </a:r>
          </a:p>
          <a:p>
            <a:r>
              <a:t>Figures: Classification report and confusion matrix.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Bernoulli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67%</a:t>
            </a:r>
          </a:p>
          <a:p>
            <a:r>
              <a:t>Results: 3732 correct predictions out of 5581 descriptions.</a:t>
            </a:r>
          </a:p>
          <a:p>
            <a:r>
              <a:t>Figures: Classification report and confusion matrix.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