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9" r:id="rId3"/>
    <p:sldId id="364" r:id="rId4"/>
    <p:sldId id="353" r:id="rId5"/>
    <p:sldId id="373" r:id="rId6"/>
    <p:sldId id="366" r:id="rId7"/>
    <p:sldId id="368" r:id="rId8"/>
    <p:sldId id="367" r:id="rId9"/>
    <p:sldId id="377" r:id="rId10"/>
    <p:sldId id="378" r:id="rId11"/>
    <p:sldId id="370" r:id="rId12"/>
    <p:sldId id="369" r:id="rId13"/>
    <p:sldId id="371" r:id="rId14"/>
    <p:sldId id="372" r:id="rId15"/>
    <p:sldId id="374" r:id="rId16"/>
    <p:sldId id="375" r:id="rId17"/>
    <p:sldId id="376" r:id="rId18"/>
    <p:sldId id="356" r:id="rId19"/>
    <p:sldId id="35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900"/>
    <a:srgbClr val="707780"/>
    <a:srgbClr val="D74100"/>
    <a:srgbClr val="000000"/>
    <a:srgbClr val="404040"/>
    <a:srgbClr val="6D777E"/>
    <a:srgbClr val="F7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691EF-6D4F-4BFE-8D45-F89AE9A9A480}" v="7" dt="2023-03-24T22:28:43.788"/>
  </p1510:revLst>
</p1510:revInfo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83" autoAdjust="0"/>
  </p:normalViewPr>
  <p:slideViewPr>
    <p:cSldViewPr snapToGrid="0">
      <p:cViewPr varScale="1">
        <p:scale>
          <a:sx n="73" d="100"/>
          <a:sy n="73" d="100"/>
        </p:scale>
        <p:origin x="1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chan Huang" userId="S::mhuang01@syr.edu::f84f63de-1b25-4bd2-8fc4-fe242b322f48" providerId="AD" clId="Web-{F6946406-BF69-4242-A4AE-26838174DFA8}"/>
    <pc:docChg chg="modSld">
      <pc:chgData name="Meichan Huang" userId="S::mhuang01@syr.edu::f84f63de-1b25-4bd2-8fc4-fe242b322f48" providerId="AD" clId="Web-{F6946406-BF69-4242-A4AE-26838174DFA8}" dt="2023-03-09T22:57:01.963" v="33" actId="20577"/>
      <pc:docMkLst>
        <pc:docMk/>
      </pc:docMkLst>
      <pc:sldChg chg="modSp">
        <pc:chgData name="Meichan Huang" userId="S::mhuang01@syr.edu::f84f63de-1b25-4bd2-8fc4-fe242b322f48" providerId="AD" clId="Web-{F6946406-BF69-4242-A4AE-26838174DFA8}" dt="2023-03-09T22:50:43.543" v="17" actId="20577"/>
        <pc:sldMkLst>
          <pc:docMk/>
          <pc:sldMk cId="1213251935" sldId="353"/>
        </pc:sldMkLst>
        <pc:spChg chg="mod">
          <ac:chgData name="Meichan Huang" userId="S::mhuang01@syr.edu::f84f63de-1b25-4bd2-8fc4-fe242b322f48" providerId="AD" clId="Web-{F6946406-BF69-4242-A4AE-26838174DFA8}" dt="2023-03-09T22:50:43.543" v="17" actId="20577"/>
          <ac:spMkLst>
            <pc:docMk/>
            <pc:sldMk cId="1213251935" sldId="353"/>
            <ac:spMk id="3" creationId="{00000000-0000-0000-0000-000000000000}"/>
          </ac:spMkLst>
        </pc:spChg>
      </pc:sldChg>
      <pc:sldChg chg="modSp">
        <pc:chgData name="Meichan Huang" userId="S::mhuang01@syr.edu::f84f63de-1b25-4bd2-8fc4-fe242b322f48" providerId="AD" clId="Web-{F6946406-BF69-4242-A4AE-26838174DFA8}" dt="2023-03-09T22:57:01.963" v="33" actId="20577"/>
        <pc:sldMkLst>
          <pc:docMk/>
          <pc:sldMk cId="1328626371" sldId="358"/>
        </pc:sldMkLst>
        <pc:spChg chg="mod">
          <ac:chgData name="Meichan Huang" userId="S::mhuang01@syr.edu::f84f63de-1b25-4bd2-8fc4-fe242b322f48" providerId="AD" clId="Web-{F6946406-BF69-4242-A4AE-26838174DFA8}" dt="2023-03-09T22:57:01.963" v="33" actId="20577"/>
          <ac:spMkLst>
            <pc:docMk/>
            <pc:sldMk cId="1328626371" sldId="358"/>
            <ac:spMk id="3" creationId="{00000000-0000-0000-0000-000000000000}"/>
          </ac:spMkLst>
        </pc:spChg>
      </pc:sldChg>
    </pc:docChg>
  </pc:docChgLst>
  <pc:docChgLst>
    <pc:chgData name="Ryan Tervo" userId="S::rtervo@syr.edu::797ae143-f506-49a2-b207-7772d1c89766" providerId="AD" clId="Web-{C036C427-63A6-AEE3-5002-83C5EC5FC3A2}"/>
    <pc:docChg chg="addSld modSld">
      <pc:chgData name="Ryan Tervo" userId="S::rtervo@syr.edu::797ae143-f506-49a2-b207-7772d1c89766" providerId="AD" clId="Web-{C036C427-63A6-AEE3-5002-83C5EC5FC3A2}" dt="2023-03-18T01:54:48.429" v="68" actId="20577"/>
      <pc:docMkLst>
        <pc:docMk/>
      </pc:docMkLst>
      <pc:sldChg chg="modSp">
        <pc:chgData name="Ryan Tervo" userId="S::rtervo@syr.edu::797ae143-f506-49a2-b207-7772d1c89766" providerId="AD" clId="Web-{C036C427-63A6-AEE3-5002-83C5EC5FC3A2}" dt="2023-03-18T01:49:19.588" v="4" actId="20577"/>
        <pc:sldMkLst>
          <pc:docMk/>
          <pc:sldMk cId="2624352572" sldId="359"/>
        </pc:sldMkLst>
        <pc:spChg chg="mod">
          <ac:chgData name="Ryan Tervo" userId="S::rtervo@syr.edu::797ae143-f506-49a2-b207-7772d1c89766" providerId="AD" clId="Web-{C036C427-63A6-AEE3-5002-83C5EC5FC3A2}" dt="2023-03-18T01:49:19.588" v="4" actId="20577"/>
          <ac:spMkLst>
            <pc:docMk/>
            <pc:sldMk cId="2624352572" sldId="359"/>
            <ac:spMk id="2" creationId="{68D66DA9-BD6F-29DC-FE19-618AC6B85CF8}"/>
          </ac:spMkLst>
        </pc:spChg>
      </pc:sldChg>
      <pc:sldChg chg="modSp new">
        <pc:chgData name="Ryan Tervo" userId="S::rtervo@syr.edu::797ae143-f506-49a2-b207-7772d1c89766" providerId="AD" clId="Web-{C036C427-63A6-AEE3-5002-83C5EC5FC3A2}" dt="2023-03-18T01:54:48.429" v="68" actId="20577"/>
        <pc:sldMkLst>
          <pc:docMk/>
          <pc:sldMk cId="3859531895" sldId="360"/>
        </pc:sldMkLst>
        <pc:spChg chg="mod">
          <ac:chgData name="Ryan Tervo" userId="S::rtervo@syr.edu::797ae143-f506-49a2-b207-7772d1c89766" providerId="AD" clId="Web-{C036C427-63A6-AEE3-5002-83C5EC5FC3A2}" dt="2023-03-18T01:54:48.429" v="68" actId="20577"/>
          <ac:spMkLst>
            <pc:docMk/>
            <pc:sldMk cId="3859531895" sldId="360"/>
            <ac:spMk id="3" creationId="{7B154B74-B639-5FDD-E420-F5C50134A8E3}"/>
          </ac:spMkLst>
        </pc:spChg>
      </pc:sldChg>
    </pc:docChg>
  </pc:docChgLst>
  <pc:docChgLst>
    <pc:chgData name="Michael A Morrey" userId="386b53fc-0d3f-4ed1-b338-5727ecbf988b" providerId="ADAL" clId="{FD7691EF-6D4F-4BFE-8D45-F89AE9A9A480}"/>
    <pc:docChg chg="undo custSel addSld modSld">
      <pc:chgData name="Michael A Morrey" userId="386b53fc-0d3f-4ed1-b338-5727ecbf988b" providerId="ADAL" clId="{FD7691EF-6D4F-4BFE-8D45-F89AE9A9A480}" dt="2023-03-24T22:31:34.953" v="1139" actId="20577"/>
      <pc:docMkLst>
        <pc:docMk/>
      </pc:docMkLst>
      <pc:sldChg chg="modSp mod">
        <pc:chgData name="Michael A Morrey" userId="386b53fc-0d3f-4ed1-b338-5727ecbf988b" providerId="ADAL" clId="{FD7691EF-6D4F-4BFE-8D45-F89AE9A9A480}" dt="2023-03-24T22:07:21.717" v="56" actId="27636"/>
        <pc:sldMkLst>
          <pc:docMk/>
          <pc:sldMk cId="559900412" sldId="256"/>
        </pc:sldMkLst>
        <pc:spChg chg="mod">
          <ac:chgData name="Michael A Morrey" userId="386b53fc-0d3f-4ed1-b338-5727ecbf988b" providerId="ADAL" clId="{FD7691EF-6D4F-4BFE-8D45-F89AE9A9A480}" dt="2023-03-24T22:07:21.717" v="56" actId="27636"/>
          <ac:spMkLst>
            <pc:docMk/>
            <pc:sldMk cId="559900412" sldId="256"/>
            <ac:spMk id="3" creationId="{0737FF1F-0DED-694B-8A7F-D982B7827CB2}"/>
          </ac:spMkLst>
        </pc:spChg>
      </pc:sldChg>
      <pc:sldChg chg="modSp mod">
        <pc:chgData name="Michael A Morrey" userId="386b53fc-0d3f-4ed1-b338-5727ecbf988b" providerId="ADAL" clId="{FD7691EF-6D4F-4BFE-8D45-F89AE9A9A480}" dt="2023-03-24T22:07:13.391" v="53" actId="1076"/>
        <pc:sldMkLst>
          <pc:docMk/>
          <pc:sldMk cId="3546401276" sldId="366"/>
        </pc:sldMkLst>
        <pc:spChg chg="mod">
          <ac:chgData name="Michael A Morrey" userId="386b53fc-0d3f-4ed1-b338-5727ecbf988b" providerId="ADAL" clId="{FD7691EF-6D4F-4BFE-8D45-F89AE9A9A480}" dt="2023-03-24T22:07:13.391" v="53" actId="1076"/>
          <ac:spMkLst>
            <pc:docMk/>
            <pc:sldMk cId="3546401276" sldId="366"/>
            <ac:spMk id="3" creationId="{00000000-0000-0000-0000-000000000000}"/>
          </ac:spMkLst>
        </pc:spChg>
      </pc:sldChg>
      <pc:sldChg chg="addSp delSp modSp mod">
        <pc:chgData name="Michael A Morrey" userId="386b53fc-0d3f-4ed1-b338-5727ecbf988b" providerId="ADAL" clId="{FD7691EF-6D4F-4BFE-8D45-F89AE9A9A480}" dt="2023-03-24T22:17:09.293" v="518" actId="1076"/>
        <pc:sldMkLst>
          <pc:docMk/>
          <pc:sldMk cId="3568749728" sldId="367"/>
        </pc:sldMkLst>
        <pc:spChg chg="del">
          <ac:chgData name="Michael A Morrey" userId="386b53fc-0d3f-4ed1-b338-5727ecbf988b" providerId="ADAL" clId="{FD7691EF-6D4F-4BFE-8D45-F89AE9A9A480}" dt="2023-03-24T22:12:54.324" v="296" actId="478"/>
          <ac:spMkLst>
            <pc:docMk/>
            <pc:sldMk cId="3568749728" sldId="367"/>
            <ac:spMk id="3" creationId="{00000000-0000-0000-0000-000000000000}"/>
          </ac:spMkLst>
        </pc:spChg>
        <pc:spChg chg="add del mod">
          <ac:chgData name="Michael A Morrey" userId="386b53fc-0d3f-4ed1-b338-5727ecbf988b" providerId="ADAL" clId="{FD7691EF-6D4F-4BFE-8D45-F89AE9A9A480}" dt="2023-03-24T22:12:58.261" v="298" actId="478"/>
          <ac:spMkLst>
            <pc:docMk/>
            <pc:sldMk cId="3568749728" sldId="367"/>
            <ac:spMk id="5" creationId="{129CE29C-294A-204B-CE34-A02DDCC88C99}"/>
          </ac:spMkLst>
        </pc:spChg>
        <pc:spChg chg="add mod">
          <ac:chgData name="Michael A Morrey" userId="386b53fc-0d3f-4ed1-b338-5727ecbf988b" providerId="ADAL" clId="{FD7691EF-6D4F-4BFE-8D45-F89AE9A9A480}" dt="2023-03-24T22:17:09.293" v="518" actId="1076"/>
          <ac:spMkLst>
            <pc:docMk/>
            <pc:sldMk cId="3568749728" sldId="367"/>
            <ac:spMk id="10" creationId="{901389FF-470F-278D-F42C-AAFDBCD00A58}"/>
          </ac:spMkLst>
        </pc:spChg>
        <pc:picChg chg="add mod">
          <ac:chgData name="Michael A Morrey" userId="386b53fc-0d3f-4ed1-b338-5727ecbf988b" providerId="ADAL" clId="{FD7691EF-6D4F-4BFE-8D45-F89AE9A9A480}" dt="2023-03-24T22:16:13.416" v="452" actId="14100"/>
          <ac:picMkLst>
            <pc:docMk/>
            <pc:sldMk cId="3568749728" sldId="367"/>
            <ac:picMk id="7" creationId="{DF0A5316-9CB0-78C5-906B-C2883437D407}"/>
          </ac:picMkLst>
        </pc:picChg>
        <pc:picChg chg="add mod">
          <ac:chgData name="Michael A Morrey" userId="386b53fc-0d3f-4ed1-b338-5727ecbf988b" providerId="ADAL" clId="{FD7691EF-6D4F-4BFE-8D45-F89AE9A9A480}" dt="2023-03-24T22:16:08.191" v="450" actId="14100"/>
          <ac:picMkLst>
            <pc:docMk/>
            <pc:sldMk cId="3568749728" sldId="367"/>
            <ac:picMk id="9" creationId="{C96CFDF3-6AEE-637A-D352-B4324EE7BB19}"/>
          </ac:picMkLst>
        </pc:picChg>
      </pc:sldChg>
      <pc:sldChg chg="addSp modSp mod">
        <pc:chgData name="Michael A Morrey" userId="386b53fc-0d3f-4ed1-b338-5727ecbf988b" providerId="ADAL" clId="{FD7691EF-6D4F-4BFE-8D45-F89AE9A9A480}" dt="2023-03-24T22:15:06.102" v="310" actId="14100"/>
        <pc:sldMkLst>
          <pc:docMk/>
          <pc:sldMk cId="1767707152" sldId="368"/>
        </pc:sldMkLst>
        <pc:spChg chg="mod">
          <ac:chgData name="Michael A Morrey" userId="386b53fc-0d3f-4ed1-b338-5727ecbf988b" providerId="ADAL" clId="{FD7691EF-6D4F-4BFE-8D45-F89AE9A9A480}" dt="2023-03-24T22:09:26.393" v="129" actId="27636"/>
          <ac:spMkLst>
            <pc:docMk/>
            <pc:sldMk cId="1767707152" sldId="368"/>
            <ac:spMk id="3" creationId="{00000000-0000-0000-0000-000000000000}"/>
          </ac:spMkLst>
        </pc:spChg>
        <pc:spChg chg="add mod">
          <ac:chgData name="Michael A Morrey" userId="386b53fc-0d3f-4ed1-b338-5727ecbf988b" providerId="ADAL" clId="{FD7691EF-6D4F-4BFE-8D45-F89AE9A9A480}" dt="2023-03-24T22:15:06.102" v="310" actId="14100"/>
          <ac:spMkLst>
            <pc:docMk/>
            <pc:sldMk cId="1767707152" sldId="368"/>
            <ac:spMk id="6" creationId="{C16BAFDC-B6F3-B42D-EF8E-ECE7E43A1A06}"/>
          </ac:spMkLst>
        </pc:spChg>
        <pc:spChg chg="add mod">
          <ac:chgData name="Michael A Morrey" userId="386b53fc-0d3f-4ed1-b338-5727ecbf988b" providerId="ADAL" clId="{FD7691EF-6D4F-4BFE-8D45-F89AE9A9A480}" dt="2023-03-24T22:10:38.950" v="183" actId="20577"/>
          <ac:spMkLst>
            <pc:docMk/>
            <pc:sldMk cId="1767707152" sldId="368"/>
            <ac:spMk id="9" creationId="{70F0AE4C-3D2E-B575-1779-5CCC2C31EDF4}"/>
          </ac:spMkLst>
        </pc:spChg>
        <pc:picChg chg="add mod">
          <ac:chgData name="Michael A Morrey" userId="386b53fc-0d3f-4ed1-b338-5727ecbf988b" providerId="ADAL" clId="{FD7691EF-6D4F-4BFE-8D45-F89AE9A9A480}" dt="2023-03-24T22:09:31.733" v="130" actId="1076"/>
          <ac:picMkLst>
            <pc:docMk/>
            <pc:sldMk cId="1767707152" sldId="368"/>
            <ac:picMk id="5" creationId="{87FE6216-06E9-E37D-077E-EC86620BE9B1}"/>
          </ac:picMkLst>
        </pc:picChg>
        <pc:picChg chg="add mod">
          <ac:chgData name="Michael A Morrey" userId="386b53fc-0d3f-4ed1-b338-5727ecbf988b" providerId="ADAL" clId="{FD7691EF-6D4F-4BFE-8D45-F89AE9A9A480}" dt="2023-03-24T22:09:54.427" v="135" actId="1076"/>
          <ac:picMkLst>
            <pc:docMk/>
            <pc:sldMk cId="1767707152" sldId="368"/>
            <ac:picMk id="8" creationId="{B37307CF-23DF-36F2-D831-4987A9D62EFD}"/>
          </ac:picMkLst>
        </pc:picChg>
      </pc:sldChg>
      <pc:sldChg chg="modSp mod">
        <pc:chgData name="Michael A Morrey" userId="386b53fc-0d3f-4ed1-b338-5727ecbf988b" providerId="ADAL" clId="{FD7691EF-6D4F-4BFE-8D45-F89AE9A9A480}" dt="2023-03-24T22:07:21.663" v="55" actId="27636"/>
        <pc:sldMkLst>
          <pc:docMk/>
          <pc:sldMk cId="958506854" sldId="370"/>
        </pc:sldMkLst>
        <pc:spChg chg="mod">
          <ac:chgData name="Michael A Morrey" userId="386b53fc-0d3f-4ed1-b338-5727ecbf988b" providerId="ADAL" clId="{FD7691EF-6D4F-4BFE-8D45-F89AE9A9A480}" dt="2023-03-24T22:07:21.663" v="55" actId="27636"/>
          <ac:spMkLst>
            <pc:docMk/>
            <pc:sldMk cId="958506854" sldId="370"/>
            <ac:spMk id="3" creationId="{00000000-0000-0000-0000-000000000000}"/>
          </ac:spMkLst>
        </pc:spChg>
      </pc:sldChg>
      <pc:sldChg chg="addSp delSp modSp add mod">
        <pc:chgData name="Michael A Morrey" userId="386b53fc-0d3f-4ed1-b338-5727ecbf988b" providerId="ADAL" clId="{FD7691EF-6D4F-4BFE-8D45-F89AE9A9A480}" dt="2023-03-24T22:22:59.614" v="695" actId="20577"/>
        <pc:sldMkLst>
          <pc:docMk/>
          <pc:sldMk cId="1225304388" sldId="377"/>
        </pc:sldMkLst>
        <pc:spChg chg="mod ord">
          <ac:chgData name="Michael A Morrey" userId="386b53fc-0d3f-4ed1-b338-5727ecbf988b" providerId="ADAL" clId="{FD7691EF-6D4F-4BFE-8D45-F89AE9A9A480}" dt="2023-03-24T22:22:59.614" v="695" actId="20577"/>
          <ac:spMkLst>
            <pc:docMk/>
            <pc:sldMk cId="1225304388" sldId="377"/>
            <ac:spMk id="10" creationId="{901389FF-470F-278D-F42C-AAFDBCD00A58}"/>
          </ac:spMkLst>
        </pc:spChg>
        <pc:picChg chg="add mod">
          <ac:chgData name="Michael A Morrey" userId="386b53fc-0d3f-4ed1-b338-5727ecbf988b" providerId="ADAL" clId="{FD7691EF-6D4F-4BFE-8D45-F89AE9A9A480}" dt="2023-03-24T22:19:53.040" v="527" actId="14100"/>
          <ac:picMkLst>
            <pc:docMk/>
            <pc:sldMk cId="1225304388" sldId="377"/>
            <ac:picMk id="4" creationId="{E2AD54D2-4F97-3584-735E-D641DC6A3C72}"/>
          </ac:picMkLst>
        </pc:picChg>
        <pc:picChg chg="add mod">
          <ac:chgData name="Michael A Morrey" userId="386b53fc-0d3f-4ed1-b338-5727ecbf988b" providerId="ADAL" clId="{FD7691EF-6D4F-4BFE-8D45-F89AE9A9A480}" dt="2023-03-24T22:21:02.751" v="537" actId="1076"/>
          <ac:picMkLst>
            <pc:docMk/>
            <pc:sldMk cId="1225304388" sldId="377"/>
            <ac:picMk id="6" creationId="{2E1E3003-9F0A-AA50-D9C7-A656B2E9D314}"/>
          </ac:picMkLst>
        </pc:picChg>
        <pc:picChg chg="del">
          <ac:chgData name="Michael A Morrey" userId="386b53fc-0d3f-4ed1-b338-5727ecbf988b" providerId="ADAL" clId="{FD7691EF-6D4F-4BFE-8D45-F89AE9A9A480}" dt="2023-03-24T22:19:38.128" v="520" actId="478"/>
          <ac:picMkLst>
            <pc:docMk/>
            <pc:sldMk cId="1225304388" sldId="377"/>
            <ac:picMk id="7" creationId="{DF0A5316-9CB0-78C5-906B-C2883437D407}"/>
          </ac:picMkLst>
        </pc:picChg>
        <pc:picChg chg="del">
          <ac:chgData name="Michael A Morrey" userId="386b53fc-0d3f-4ed1-b338-5727ecbf988b" providerId="ADAL" clId="{FD7691EF-6D4F-4BFE-8D45-F89AE9A9A480}" dt="2023-03-24T22:19:38.659" v="521" actId="478"/>
          <ac:picMkLst>
            <pc:docMk/>
            <pc:sldMk cId="1225304388" sldId="377"/>
            <ac:picMk id="9" creationId="{C96CFDF3-6AEE-637A-D352-B4324EE7BB19}"/>
          </ac:picMkLst>
        </pc:picChg>
      </pc:sldChg>
      <pc:sldChg chg="addSp delSp modSp add mod">
        <pc:chgData name="Michael A Morrey" userId="386b53fc-0d3f-4ed1-b338-5727ecbf988b" providerId="ADAL" clId="{FD7691EF-6D4F-4BFE-8D45-F89AE9A9A480}" dt="2023-03-24T22:31:34.953" v="1139" actId="20577"/>
        <pc:sldMkLst>
          <pc:docMk/>
          <pc:sldMk cId="1279066572" sldId="378"/>
        </pc:sldMkLst>
        <pc:spChg chg="mod">
          <ac:chgData name="Michael A Morrey" userId="386b53fc-0d3f-4ed1-b338-5727ecbf988b" providerId="ADAL" clId="{FD7691EF-6D4F-4BFE-8D45-F89AE9A9A480}" dt="2023-03-24T22:31:34.953" v="1139" actId="20577"/>
          <ac:spMkLst>
            <pc:docMk/>
            <pc:sldMk cId="1279066572" sldId="378"/>
            <ac:spMk id="10" creationId="{901389FF-470F-278D-F42C-AAFDBCD00A58}"/>
          </ac:spMkLst>
        </pc:spChg>
        <pc:spChg chg="add mod">
          <ac:chgData name="Michael A Morrey" userId="386b53fc-0d3f-4ed1-b338-5727ecbf988b" providerId="ADAL" clId="{FD7691EF-6D4F-4BFE-8D45-F89AE9A9A480}" dt="2023-03-24T22:27:38.105" v="740" actId="20577"/>
          <ac:spMkLst>
            <pc:docMk/>
            <pc:sldMk cId="1279066572" sldId="378"/>
            <ac:spMk id="14" creationId="{34051133-9E2F-1022-4FCF-46AF2C366F62}"/>
          </ac:spMkLst>
        </pc:spChg>
        <pc:spChg chg="add mod">
          <ac:chgData name="Michael A Morrey" userId="386b53fc-0d3f-4ed1-b338-5727ecbf988b" providerId="ADAL" clId="{FD7691EF-6D4F-4BFE-8D45-F89AE9A9A480}" dt="2023-03-24T22:28:23.678" v="748" actId="20577"/>
          <ac:spMkLst>
            <pc:docMk/>
            <pc:sldMk cId="1279066572" sldId="378"/>
            <ac:spMk id="15" creationId="{E20182C7-0660-8D25-70AF-4902398B3FD2}"/>
          </ac:spMkLst>
        </pc:spChg>
        <pc:spChg chg="add mod">
          <ac:chgData name="Michael A Morrey" userId="386b53fc-0d3f-4ed1-b338-5727ecbf988b" providerId="ADAL" clId="{FD7691EF-6D4F-4BFE-8D45-F89AE9A9A480}" dt="2023-03-24T22:28:39.557" v="759" actId="20577"/>
          <ac:spMkLst>
            <pc:docMk/>
            <pc:sldMk cId="1279066572" sldId="378"/>
            <ac:spMk id="16" creationId="{CDC6B0B4-5885-D161-0D96-70DA9DBFF04A}"/>
          </ac:spMkLst>
        </pc:spChg>
        <pc:spChg chg="add mod">
          <ac:chgData name="Michael A Morrey" userId="386b53fc-0d3f-4ed1-b338-5727ecbf988b" providerId="ADAL" clId="{FD7691EF-6D4F-4BFE-8D45-F89AE9A9A480}" dt="2023-03-24T22:29:16.948" v="783" actId="20577"/>
          <ac:spMkLst>
            <pc:docMk/>
            <pc:sldMk cId="1279066572" sldId="378"/>
            <ac:spMk id="17" creationId="{085ED39C-4A03-8F0E-2A4B-F7C165968DB2}"/>
          </ac:spMkLst>
        </pc:spChg>
        <pc:picChg chg="del">
          <ac:chgData name="Michael A Morrey" userId="386b53fc-0d3f-4ed1-b338-5727ecbf988b" providerId="ADAL" clId="{FD7691EF-6D4F-4BFE-8D45-F89AE9A9A480}" dt="2023-03-24T22:24:03.442" v="697" actId="478"/>
          <ac:picMkLst>
            <pc:docMk/>
            <pc:sldMk cId="1279066572" sldId="378"/>
            <ac:picMk id="4" creationId="{E2AD54D2-4F97-3584-735E-D641DC6A3C72}"/>
          </ac:picMkLst>
        </pc:picChg>
        <pc:picChg chg="add mod">
          <ac:chgData name="Michael A Morrey" userId="386b53fc-0d3f-4ed1-b338-5727ecbf988b" providerId="ADAL" clId="{FD7691EF-6D4F-4BFE-8D45-F89AE9A9A480}" dt="2023-03-24T22:25:30.988" v="711" actId="14100"/>
          <ac:picMkLst>
            <pc:docMk/>
            <pc:sldMk cId="1279066572" sldId="378"/>
            <ac:picMk id="5" creationId="{5822FE5B-2130-934A-4628-025A3B215006}"/>
          </ac:picMkLst>
        </pc:picChg>
        <pc:picChg chg="del">
          <ac:chgData name="Michael A Morrey" userId="386b53fc-0d3f-4ed1-b338-5727ecbf988b" providerId="ADAL" clId="{FD7691EF-6D4F-4BFE-8D45-F89AE9A9A480}" dt="2023-03-24T22:24:03.867" v="698" actId="478"/>
          <ac:picMkLst>
            <pc:docMk/>
            <pc:sldMk cId="1279066572" sldId="378"/>
            <ac:picMk id="6" creationId="{2E1E3003-9F0A-AA50-D9C7-A656B2E9D314}"/>
          </ac:picMkLst>
        </pc:picChg>
        <pc:picChg chg="add mod">
          <ac:chgData name="Michael A Morrey" userId="386b53fc-0d3f-4ed1-b338-5727ecbf988b" providerId="ADAL" clId="{FD7691EF-6D4F-4BFE-8D45-F89AE9A9A480}" dt="2023-03-24T22:25:34.377" v="712" actId="1076"/>
          <ac:picMkLst>
            <pc:docMk/>
            <pc:sldMk cId="1279066572" sldId="378"/>
            <ac:picMk id="8" creationId="{88646DE7-5671-FC88-8C5D-3A0A2474F654}"/>
          </ac:picMkLst>
        </pc:picChg>
        <pc:picChg chg="add mod">
          <ac:chgData name="Michael A Morrey" userId="386b53fc-0d3f-4ed1-b338-5727ecbf988b" providerId="ADAL" clId="{FD7691EF-6D4F-4BFE-8D45-F89AE9A9A480}" dt="2023-03-24T22:26:53.488" v="719" actId="1076"/>
          <ac:picMkLst>
            <pc:docMk/>
            <pc:sldMk cId="1279066572" sldId="378"/>
            <ac:picMk id="11" creationId="{D9E139AB-6784-70F8-F894-C3F6C27A0B9E}"/>
          </ac:picMkLst>
        </pc:picChg>
        <pc:picChg chg="add mod">
          <ac:chgData name="Michael A Morrey" userId="386b53fc-0d3f-4ed1-b338-5727ecbf988b" providerId="ADAL" clId="{FD7691EF-6D4F-4BFE-8D45-F89AE9A9A480}" dt="2023-03-24T22:27:04.884" v="723" actId="1076"/>
          <ac:picMkLst>
            <pc:docMk/>
            <pc:sldMk cId="1279066572" sldId="378"/>
            <ac:picMk id="13" creationId="{CF0F8543-BC0B-6611-1191-8D8AC8C02F0B}"/>
          </ac:picMkLst>
        </pc:picChg>
      </pc:sldChg>
    </pc:docChg>
  </pc:docChgLst>
  <pc:docChgLst>
    <pc:chgData name="Meichan Huang" userId="S::mhuang01@syr.edu::f84f63de-1b25-4bd2-8fc4-fe242b322f48" providerId="AD" clId="Web-{4D54A44C-8A43-42C7-9386-CFAD4B22B656}"/>
    <pc:docChg chg="modSld sldOrd">
      <pc:chgData name="Meichan Huang" userId="S::mhuang01@syr.edu::f84f63de-1b25-4bd2-8fc4-fe242b322f48" providerId="AD" clId="Web-{4D54A44C-8A43-42C7-9386-CFAD4B22B656}" dt="2023-03-18T03:03:12.041" v="98" actId="20577"/>
      <pc:docMkLst>
        <pc:docMk/>
      </pc:docMkLst>
      <pc:sldChg chg="addSp delSp modSp mod ord setBg">
        <pc:chgData name="Meichan Huang" userId="S::mhuang01@syr.edu::f84f63de-1b25-4bd2-8fc4-fe242b322f48" providerId="AD" clId="Web-{4D54A44C-8A43-42C7-9386-CFAD4B22B656}" dt="2023-03-18T03:03:12.041" v="98" actId="20577"/>
        <pc:sldMkLst>
          <pc:docMk/>
          <pc:sldMk cId="3577386676" sldId="361"/>
        </pc:sldMkLst>
        <pc:spChg chg="mod ord">
          <ac:chgData name="Meichan Huang" userId="S::mhuang01@syr.edu::f84f63de-1b25-4bd2-8fc4-fe242b322f48" providerId="AD" clId="Web-{4D54A44C-8A43-42C7-9386-CFAD4B22B656}" dt="2023-03-18T03:03:12.041" v="98" actId="20577"/>
          <ac:spMkLst>
            <pc:docMk/>
            <pc:sldMk cId="3577386676" sldId="361"/>
            <ac:spMk id="2" creationId="{5788D35D-F5BD-F356-3C74-0AB01FE1AEBD}"/>
          </ac:spMkLst>
        </pc:spChg>
        <pc:spChg chg="del">
          <ac:chgData name="Meichan Huang" userId="S::mhuang01@syr.edu::f84f63de-1b25-4bd2-8fc4-fe242b322f48" providerId="AD" clId="Web-{4D54A44C-8A43-42C7-9386-CFAD4B22B656}" dt="2023-03-18T02:52:03.815" v="1"/>
          <ac:spMkLst>
            <pc:docMk/>
            <pc:sldMk cId="3577386676" sldId="361"/>
            <ac:spMk id="3" creationId="{AD4B34E6-6D86-0C34-35F4-7D9A8761D61F}"/>
          </ac:spMkLst>
        </pc:spChg>
        <pc:spChg chg="add del mod">
          <ac:chgData name="Meichan Huang" userId="S::mhuang01@syr.edu::f84f63de-1b25-4bd2-8fc4-fe242b322f48" providerId="AD" clId="Web-{4D54A44C-8A43-42C7-9386-CFAD4B22B656}" dt="2023-03-18T02:52:19.112" v="5"/>
          <ac:spMkLst>
            <pc:docMk/>
            <pc:sldMk cId="3577386676" sldId="361"/>
            <ac:spMk id="6" creationId="{62FAC172-E6E7-4D5E-AA32-D537151EC0CE}"/>
          </ac:spMkLst>
        </pc:spChg>
        <pc:spChg chg="add del mod">
          <ac:chgData name="Meichan Huang" userId="S::mhuang01@syr.edu::f84f63de-1b25-4bd2-8fc4-fe242b322f48" providerId="AD" clId="Web-{4D54A44C-8A43-42C7-9386-CFAD4B22B656}" dt="2023-03-18T02:53:23.021" v="9"/>
          <ac:spMkLst>
            <pc:docMk/>
            <pc:sldMk cId="3577386676" sldId="361"/>
            <ac:spMk id="9" creationId="{C36FAD60-1CA7-0C55-AD02-0752A8545A57}"/>
          </ac:spMkLst>
        </pc:spChg>
        <pc:spChg chg="add del mod">
          <ac:chgData name="Meichan Huang" userId="S::mhuang01@syr.edu::f84f63de-1b25-4bd2-8fc4-fe242b322f48" providerId="AD" clId="Web-{4D54A44C-8A43-42C7-9386-CFAD4B22B656}" dt="2023-03-18T03:02:45.149" v="94"/>
          <ac:spMkLst>
            <pc:docMk/>
            <pc:sldMk cId="3577386676" sldId="361"/>
            <ac:spMk id="12" creationId="{020137B7-AAD1-07EB-AA93-CF40A9B2BB59}"/>
          </ac:spMkLst>
        </pc:spChg>
        <pc:spChg chg="add del mod">
          <ac:chgData name="Meichan Huang" userId="S::mhuang01@syr.edu::f84f63de-1b25-4bd2-8fc4-fe242b322f48" providerId="AD" clId="Web-{4D54A44C-8A43-42C7-9386-CFAD4B22B656}" dt="2023-03-18T03:02:54.306" v="95"/>
          <ac:spMkLst>
            <pc:docMk/>
            <pc:sldMk cId="3577386676" sldId="361"/>
            <ac:spMk id="16" creationId="{C80CB12C-C361-669A-47BF-B36457BB0B33}"/>
          </ac:spMkLst>
        </pc:spChg>
        <pc:spChg chg="add">
          <ac:chgData name="Meichan Huang" userId="S::mhuang01@syr.edu::f84f63de-1b25-4bd2-8fc4-fe242b322f48" providerId="AD" clId="Web-{4D54A44C-8A43-42C7-9386-CFAD4B22B656}" dt="2023-03-18T03:02:58.384" v="97"/>
          <ac:spMkLst>
            <pc:docMk/>
            <pc:sldMk cId="3577386676" sldId="361"/>
            <ac:spMk id="19" creationId="{E8D41CF8-5232-42BC-8D05-AFEDE215398E}"/>
          </ac:spMkLst>
        </pc:spChg>
        <pc:spChg chg="add">
          <ac:chgData name="Meichan Huang" userId="S::mhuang01@syr.edu::f84f63de-1b25-4bd2-8fc4-fe242b322f48" providerId="AD" clId="Web-{4D54A44C-8A43-42C7-9386-CFAD4B22B656}" dt="2023-03-18T03:02:58.384" v="97"/>
          <ac:spMkLst>
            <pc:docMk/>
            <pc:sldMk cId="3577386676" sldId="361"/>
            <ac:spMk id="21" creationId="{49237091-E62C-4878-AA4C-0B9995ADB28F}"/>
          </ac:spMkLst>
        </pc:spChg>
        <pc:picChg chg="add del mod ord">
          <ac:chgData name="Meichan Huang" userId="S::mhuang01@syr.edu::f84f63de-1b25-4bd2-8fc4-fe242b322f48" providerId="AD" clId="Web-{4D54A44C-8A43-42C7-9386-CFAD4B22B656}" dt="2023-03-18T02:52:10.096" v="4"/>
          <ac:picMkLst>
            <pc:docMk/>
            <pc:sldMk cId="3577386676" sldId="361"/>
            <ac:picMk id="4" creationId="{6153FA9D-FCD7-E079-D845-A3F43C85B217}"/>
          </ac:picMkLst>
        </pc:picChg>
        <pc:picChg chg="add del mod ord">
          <ac:chgData name="Meichan Huang" userId="S::mhuang01@syr.edu::f84f63de-1b25-4bd2-8fc4-fe242b322f48" providerId="AD" clId="Web-{4D54A44C-8A43-42C7-9386-CFAD4B22B656}" dt="2023-03-18T02:53:17.942" v="7"/>
          <ac:picMkLst>
            <pc:docMk/>
            <pc:sldMk cId="3577386676" sldId="361"/>
            <ac:picMk id="7" creationId="{D1194CB8-A09F-343A-9A4F-7925C953F7F3}"/>
          </ac:picMkLst>
        </pc:picChg>
        <pc:picChg chg="add del mod ord">
          <ac:chgData name="Meichan Huang" userId="S::mhuang01@syr.edu::f84f63de-1b25-4bd2-8fc4-fe242b322f48" providerId="AD" clId="Web-{4D54A44C-8A43-42C7-9386-CFAD4B22B656}" dt="2023-03-18T02:53:25.943" v="10"/>
          <ac:picMkLst>
            <pc:docMk/>
            <pc:sldMk cId="3577386676" sldId="361"/>
            <ac:picMk id="10" creationId="{A19EA3F9-F370-A786-AFC0-C9C7D4B6DCCA}"/>
          </ac:picMkLst>
        </pc:picChg>
        <pc:picChg chg="add mod ord">
          <ac:chgData name="Meichan Huang" userId="S::mhuang01@syr.edu::f84f63de-1b25-4bd2-8fc4-fe242b322f48" providerId="AD" clId="Web-{4D54A44C-8A43-42C7-9386-CFAD4B22B656}" dt="2023-03-18T03:02:58.384" v="97"/>
          <ac:picMkLst>
            <pc:docMk/>
            <pc:sldMk cId="3577386676" sldId="361"/>
            <ac:picMk id="13" creationId="{D4DF9470-54FB-E29F-899F-161B23EF8C49}"/>
          </ac:picMkLst>
        </pc:picChg>
        <pc:picChg chg="add mod">
          <ac:chgData name="Meichan Huang" userId="S::mhuang01@syr.edu::f84f63de-1b25-4bd2-8fc4-fe242b322f48" providerId="AD" clId="Web-{4D54A44C-8A43-42C7-9386-CFAD4B22B656}" dt="2023-03-18T03:02:58.384" v="97"/>
          <ac:picMkLst>
            <pc:docMk/>
            <pc:sldMk cId="3577386676" sldId="361"/>
            <ac:picMk id="14" creationId="{2403D117-E337-9AA1-9313-AC1F1B216135}"/>
          </ac:picMkLst>
        </pc:picChg>
      </pc:sldChg>
    </pc:docChg>
  </pc:docChgLst>
  <pc:docChgLst>
    <pc:chgData name="Meichan Huang" userId="S::mhuang01@syr.edu::f84f63de-1b25-4bd2-8fc4-fe242b322f48" providerId="AD" clId="Web-{0C9AC4DC-A67B-40F9-9315-1AECDF6259C0}"/>
    <pc:docChg chg="modSld">
      <pc:chgData name="Meichan Huang" userId="S::mhuang01@syr.edu::f84f63de-1b25-4bd2-8fc4-fe242b322f48" providerId="AD" clId="Web-{0C9AC4DC-A67B-40F9-9315-1AECDF6259C0}" dt="2023-03-09T22:16:20.426" v="1" actId="14100"/>
      <pc:docMkLst>
        <pc:docMk/>
      </pc:docMkLst>
      <pc:sldChg chg="modSp">
        <pc:chgData name="Meichan Huang" userId="S::mhuang01@syr.edu::f84f63de-1b25-4bd2-8fc4-fe242b322f48" providerId="AD" clId="Web-{0C9AC4DC-A67B-40F9-9315-1AECDF6259C0}" dt="2023-03-09T22:16:20.426" v="1" actId="14100"/>
        <pc:sldMkLst>
          <pc:docMk/>
          <pc:sldMk cId="3084199126" sldId="354"/>
        </pc:sldMkLst>
        <pc:spChg chg="mod">
          <ac:chgData name="Meichan Huang" userId="S::mhuang01@syr.edu::f84f63de-1b25-4bd2-8fc4-fe242b322f48" providerId="AD" clId="Web-{0C9AC4DC-A67B-40F9-9315-1AECDF6259C0}" dt="2023-03-09T22:16:20.426" v="1" actId="14100"/>
          <ac:spMkLst>
            <pc:docMk/>
            <pc:sldMk cId="3084199126" sldId="354"/>
            <ac:spMk id="3" creationId="{00000000-0000-0000-0000-000000000000}"/>
          </ac:spMkLst>
        </pc:spChg>
      </pc:sldChg>
    </pc:docChg>
  </pc:docChgLst>
  <pc:docChgLst>
    <pc:chgData name="Meichan Huang" userId="S::mhuang01@syr.edu::f84f63de-1b25-4bd2-8fc4-fe242b322f48" providerId="AD" clId="Web-{3D77C083-EE8E-4A29-8F55-C946D56415D2}"/>
    <pc:docChg chg="addSld modSld sldOrd">
      <pc:chgData name="Meichan Huang" userId="S::mhuang01@syr.edu::f84f63de-1b25-4bd2-8fc4-fe242b322f48" providerId="AD" clId="Web-{3D77C083-EE8E-4A29-8F55-C946D56415D2}" dt="2023-03-18T02:28:55.196" v="182" actId="20577"/>
      <pc:docMkLst>
        <pc:docMk/>
      </pc:docMkLst>
      <pc:sldChg chg="addSp delSp modSp mod setBg">
        <pc:chgData name="Meichan Huang" userId="S::mhuang01@syr.edu::f84f63de-1b25-4bd2-8fc4-fe242b322f48" providerId="AD" clId="Web-{3D77C083-EE8E-4A29-8F55-C946D56415D2}" dt="2023-03-18T02:24:45.343" v="154" actId="14100"/>
        <pc:sldMkLst>
          <pc:docMk/>
          <pc:sldMk cId="2624352572" sldId="359"/>
        </pc:sldMkLst>
        <pc:spChg chg="mod">
          <ac:chgData name="Meichan Huang" userId="S::mhuang01@syr.edu::f84f63de-1b25-4bd2-8fc4-fe242b322f48" providerId="AD" clId="Web-{3D77C083-EE8E-4A29-8F55-C946D56415D2}" dt="2023-03-18T02:23:39.120" v="96"/>
          <ac:spMkLst>
            <pc:docMk/>
            <pc:sldMk cId="2624352572" sldId="359"/>
            <ac:spMk id="2" creationId="{68D66DA9-BD6F-29DC-FE19-618AC6B85CF8}"/>
          </ac:spMkLst>
        </pc:spChg>
        <pc:spChg chg="mod">
          <ac:chgData name="Meichan Huang" userId="S::mhuang01@syr.edu::f84f63de-1b25-4bd2-8fc4-fe242b322f48" providerId="AD" clId="Web-{3D77C083-EE8E-4A29-8F55-C946D56415D2}" dt="2023-03-18T02:24:39.859" v="153" actId="14100"/>
          <ac:spMkLst>
            <pc:docMk/>
            <pc:sldMk cId="2624352572" sldId="359"/>
            <ac:spMk id="3" creationId="{87295BF1-CA7C-B1B3-44CE-5FAAD649336B}"/>
          </ac:spMkLst>
        </pc:spChg>
        <pc:spChg chg="add del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9" creationId="{2B97F24A-32CE-4C1C-A50D-3016B394DCFB}"/>
          </ac:spMkLst>
        </pc:spChg>
        <pc:spChg chg="add del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11" creationId="{CD8B4F24-440B-49E9-B85D-733523DC064B}"/>
          </ac:spMkLst>
        </pc:spChg>
        <pc:spChg chg="add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16" creationId="{2B97F24A-32CE-4C1C-A50D-3016B394DCFB}"/>
          </ac:spMkLst>
        </pc:spChg>
        <pc:spChg chg="add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18" creationId="{6357EC4F-235E-4222-A36F-C7878ACE37F2}"/>
          </ac:spMkLst>
        </pc:spChg>
        <pc:picChg chg="add mod">
          <ac:chgData name="Meichan Huang" userId="S::mhuang01@syr.edu::f84f63de-1b25-4bd2-8fc4-fe242b322f48" providerId="AD" clId="Web-{3D77C083-EE8E-4A29-8F55-C946D56415D2}" dt="2023-03-18T02:24:45.343" v="154" actId="14100"/>
          <ac:picMkLst>
            <pc:docMk/>
            <pc:sldMk cId="2624352572" sldId="359"/>
            <ac:picMk id="4" creationId="{0655B039-9012-78EE-0A53-B66CABC7F2DB}"/>
          </ac:picMkLst>
        </pc:picChg>
      </pc:sldChg>
      <pc:sldChg chg="modSp ord">
        <pc:chgData name="Meichan Huang" userId="S::mhuang01@syr.edu::f84f63de-1b25-4bd2-8fc4-fe242b322f48" providerId="AD" clId="Web-{3D77C083-EE8E-4A29-8F55-C946D56415D2}" dt="2023-03-18T02:23:07.322" v="91"/>
        <pc:sldMkLst>
          <pc:docMk/>
          <pc:sldMk cId="3859531895" sldId="360"/>
        </pc:sldMkLst>
        <pc:spChg chg="mod">
          <ac:chgData name="Meichan Huang" userId="S::mhuang01@syr.edu::f84f63de-1b25-4bd2-8fc4-fe242b322f48" providerId="AD" clId="Web-{3D77C083-EE8E-4A29-8F55-C946D56415D2}" dt="2023-03-18T02:23:03.712" v="90" actId="20577"/>
          <ac:spMkLst>
            <pc:docMk/>
            <pc:sldMk cId="3859531895" sldId="360"/>
            <ac:spMk id="2" creationId="{132EC1B8-DD72-768C-78B9-490D516B0285}"/>
          </ac:spMkLst>
        </pc:spChg>
      </pc:sldChg>
      <pc:sldChg chg="modSp new">
        <pc:chgData name="Meichan Huang" userId="S::mhuang01@syr.edu::f84f63de-1b25-4bd2-8fc4-fe242b322f48" providerId="AD" clId="Web-{3D77C083-EE8E-4A29-8F55-C946D56415D2}" dt="2023-03-18T02:28:55.196" v="182" actId="20577"/>
        <pc:sldMkLst>
          <pc:docMk/>
          <pc:sldMk cId="3577386676" sldId="361"/>
        </pc:sldMkLst>
        <pc:spChg chg="mod">
          <ac:chgData name="Meichan Huang" userId="S::mhuang01@syr.edu::f84f63de-1b25-4bd2-8fc4-fe242b322f48" providerId="AD" clId="Web-{3D77C083-EE8E-4A29-8F55-C946D56415D2}" dt="2023-03-18T02:28:55.196" v="182" actId="20577"/>
          <ac:spMkLst>
            <pc:docMk/>
            <pc:sldMk cId="3577386676" sldId="361"/>
            <ac:spMk id="2" creationId="{5788D35D-F5BD-F356-3C74-0AB01FE1AEBD}"/>
          </ac:spMkLst>
        </pc:spChg>
      </pc:sldChg>
    </pc:docChg>
  </pc:docChgLst>
  <pc:docChgLst>
    <pc:chgData name="Ryan Tervo" userId="S::rtervo@syr.edu::797ae143-f506-49a2-b207-7772d1c89766" providerId="AD" clId="Web-{B7F6FF04-CD5E-D425-A5BD-2CF081F2C03E}"/>
    <pc:docChg chg="modSld">
      <pc:chgData name="Ryan Tervo" userId="S::rtervo@syr.edu::797ae143-f506-49a2-b207-7772d1c89766" providerId="AD" clId="Web-{B7F6FF04-CD5E-D425-A5BD-2CF081F2C03E}" dt="2023-03-09T22:19:57.291" v="0" actId="1076"/>
      <pc:docMkLst>
        <pc:docMk/>
      </pc:docMkLst>
      <pc:sldChg chg="modSp">
        <pc:chgData name="Ryan Tervo" userId="S::rtervo@syr.edu::797ae143-f506-49a2-b207-7772d1c89766" providerId="AD" clId="Web-{B7F6FF04-CD5E-D425-A5BD-2CF081F2C03E}" dt="2023-03-09T22:19:57.291" v="0" actId="1076"/>
        <pc:sldMkLst>
          <pc:docMk/>
          <pc:sldMk cId="3084199126" sldId="354"/>
        </pc:sldMkLst>
        <pc:spChg chg="mod">
          <ac:chgData name="Ryan Tervo" userId="S::rtervo@syr.edu::797ae143-f506-49a2-b207-7772d1c89766" providerId="AD" clId="Web-{B7F6FF04-CD5E-D425-A5BD-2CF081F2C03E}" dt="2023-03-09T22:19:57.291" v="0" actId="1076"/>
          <ac:spMkLst>
            <pc:docMk/>
            <pc:sldMk cId="3084199126" sldId="354"/>
            <ac:spMk id="3" creationId="{00000000-0000-0000-0000-000000000000}"/>
          </ac:spMkLst>
        </pc:spChg>
      </pc:sldChg>
    </pc:docChg>
  </pc:docChgLst>
  <pc:docChgLst>
    <pc:chgData name="Ryan Tervo" userId="S::rtervo@syr.edu::797ae143-f506-49a2-b207-7772d1c89766" providerId="AD" clId="Web-{40520BFF-B60B-8FC8-DB2D-A6E53C9D6663}"/>
    <pc:docChg chg="modSld">
      <pc:chgData name="Ryan Tervo" userId="S::rtervo@syr.edu::797ae143-f506-49a2-b207-7772d1c89766" providerId="AD" clId="Web-{40520BFF-B60B-8FC8-DB2D-A6E53C9D6663}" dt="2023-03-09T23:01:25.383" v="44"/>
      <pc:docMkLst>
        <pc:docMk/>
      </pc:docMkLst>
      <pc:sldChg chg="modNotes">
        <pc:chgData name="Ryan Tervo" userId="S::rtervo@syr.edu::797ae143-f506-49a2-b207-7772d1c89766" providerId="AD" clId="Web-{40520BFF-B60B-8FC8-DB2D-A6E53C9D6663}" dt="2023-03-09T23:01:25.383" v="44"/>
        <pc:sldMkLst>
          <pc:docMk/>
          <pc:sldMk cId="559900412" sldId="256"/>
        </pc:sldMkLst>
      </pc:sldChg>
      <pc:sldChg chg="modNotes">
        <pc:chgData name="Ryan Tervo" userId="S::rtervo@syr.edu::797ae143-f506-49a2-b207-7772d1c89766" providerId="AD" clId="Web-{40520BFF-B60B-8FC8-DB2D-A6E53C9D6663}" dt="2023-03-09T23:00:28.475" v="24"/>
        <pc:sldMkLst>
          <pc:docMk/>
          <pc:sldMk cId="1213251935" sldId="353"/>
        </pc:sldMkLst>
      </pc:sldChg>
      <pc:sldChg chg="modNotes">
        <pc:chgData name="Ryan Tervo" userId="S::rtervo@syr.edu::797ae143-f506-49a2-b207-7772d1c89766" providerId="AD" clId="Web-{40520BFF-B60B-8FC8-DB2D-A6E53C9D6663}" dt="2023-03-09T23:00:12.427" v="18"/>
        <pc:sldMkLst>
          <pc:docMk/>
          <pc:sldMk cId="3084199126" sldId="354"/>
        </pc:sldMkLst>
      </pc:sldChg>
      <pc:sldChg chg="modNotes">
        <pc:chgData name="Ryan Tervo" userId="S::rtervo@syr.edu::797ae143-f506-49a2-b207-7772d1c89766" providerId="AD" clId="Web-{40520BFF-B60B-8FC8-DB2D-A6E53C9D6663}" dt="2023-03-09T23:00:08.630" v="17"/>
        <pc:sldMkLst>
          <pc:docMk/>
          <pc:sldMk cId="4267695243" sldId="355"/>
        </pc:sldMkLst>
      </pc:sldChg>
      <pc:sldChg chg="modNotes">
        <pc:chgData name="Ryan Tervo" userId="S::rtervo@syr.edu::797ae143-f506-49a2-b207-7772d1c89766" providerId="AD" clId="Web-{40520BFF-B60B-8FC8-DB2D-A6E53C9D6663}" dt="2023-03-09T23:00:49.413" v="40"/>
        <pc:sldMkLst>
          <pc:docMk/>
          <pc:sldMk cId="2122357682" sldId="356"/>
        </pc:sldMkLst>
      </pc:sldChg>
      <pc:sldChg chg="modNotes">
        <pc:chgData name="Ryan Tervo" userId="S::rtervo@syr.edu::797ae143-f506-49a2-b207-7772d1c89766" providerId="AD" clId="Web-{40520BFF-B60B-8FC8-DB2D-A6E53C9D6663}" dt="2023-03-09T23:00:46.554" v="36"/>
        <pc:sldMkLst>
          <pc:docMk/>
          <pc:sldMk cId="3282570626" sldId="357"/>
        </pc:sldMkLst>
      </pc:sldChg>
      <pc:sldChg chg="modSp modNotes">
        <pc:chgData name="Ryan Tervo" userId="S::rtervo@syr.edu::797ae143-f506-49a2-b207-7772d1c89766" providerId="AD" clId="Web-{40520BFF-B60B-8FC8-DB2D-A6E53C9D6663}" dt="2023-03-09T23:00:37.710" v="30"/>
        <pc:sldMkLst>
          <pc:docMk/>
          <pc:sldMk cId="1328626371" sldId="358"/>
        </pc:sldMkLst>
        <pc:spChg chg="mod">
          <ac:chgData name="Ryan Tervo" userId="S::rtervo@syr.edu::797ae143-f506-49a2-b207-7772d1c89766" providerId="AD" clId="Web-{40520BFF-B60B-8FC8-DB2D-A6E53C9D6663}" dt="2023-03-09T22:57:07.592" v="6" actId="20577"/>
          <ac:spMkLst>
            <pc:docMk/>
            <pc:sldMk cId="1328626371" sldId="358"/>
            <ac:spMk id="3" creationId="{00000000-0000-0000-0000-000000000000}"/>
          </ac:spMkLst>
        </pc:spChg>
      </pc:sldChg>
    </pc:docChg>
  </pc:docChgLst>
  <pc:docChgLst>
    <pc:chgData name="Meichan Huang" userId="S::mhuang01@syr.edu::f84f63de-1b25-4bd2-8fc4-fe242b322f48" providerId="AD" clId="Web-{54B37109-AC71-4776-A902-E7DBA5CCF010}"/>
    <pc:docChg chg="addSld modSld">
      <pc:chgData name="Meichan Huang" userId="S::mhuang01@syr.edu::f84f63de-1b25-4bd2-8fc4-fe242b322f48" providerId="AD" clId="Web-{54B37109-AC71-4776-A902-E7DBA5CCF010}" dt="2023-03-18T01:34:17.249" v="4" actId="20577"/>
      <pc:docMkLst>
        <pc:docMk/>
      </pc:docMkLst>
      <pc:sldChg chg="modSp new">
        <pc:chgData name="Meichan Huang" userId="S::mhuang01@syr.edu::f84f63de-1b25-4bd2-8fc4-fe242b322f48" providerId="AD" clId="Web-{54B37109-AC71-4776-A902-E7DBA5CCF010}" dt="2023-03-18T01:34:17.249" v="4" actId="20577"/>
        <pc:sldMkLst>
          <pc:docMk/>
          <pc:sldMk cId="2624352572" sldId="359"/>
        </pc:sldMkLst>
        <pc:spChg chg="mod">
          <ac:chgData name="Meichan Huang" userId="S::mhuang01@syr.edu::f84f63de-1b25-4bd2-8fc4-fe242b322f48" providerId="AD" clId="Web-{54B37109-AC71-4776-A902-E7DBA5CCF010}" dt="2023-03-18T01:34:17.249" v="4" actId="20577"/>
          <ac:spMkLst>
            <pc:docMk/>
            <pc:sldMk cId="2624352572" sldId="359"/>
            <ac:spMk id="2" creationId="{68D66DA9-BD6F-29DC-FE19-618AC6B85CF8}"/>
          </ac:spMkLst>
        </pc:spChg>
      </pc:sldChg>
    </pc:docChg>
  </pc:docChgLst>
  <pc:docChgLst>
    <pc:chgData name="Meichan Huang" userId="S::mhuang01@syr.edu::f84f63de-1b25-4bd2-8fc4-fe242b322f48" providerId="AD" clId="Web-{108D1E89-DF7A-43AD-9EB0-4514C2586513}"/>
    <pc:docChg chg="modSld">
      <pc:chgData name="Meichan Huang" userId="S::mhuang01@syr.edu::f84f63de-1b25-4bd2-8fc4-fe242b322f48" providerId="AD" clId="Web-{108D1E89-DF7A-43AD-9EB0-4514C2586513}" dt="2023-03-09T22:28:42.505" v="6" actId="14100"/>
      <pc:docMkLst>
        <pc:docMk/>
      </pc:docMkLst>
      <pc:sldChg chg="modSp">
        <pc:chgData name="Meichan Huang" userId="S::mhuang01@syr.edu::f84f63de-1b25-4bd2-8fc4-fe242b322f48" providerId="AD" clId="Web-{108D1E89-DF7A-43AD-9EB0-4514C2586513}" dt="2023-03-09T22:28:06.394" v="2" actId="20577"/>
        <pc:sldMkLst>
          <pc:docMk/>
          <pc:sldMk cId="4267695243" sldId="355"/>
        </pc:sldMkLst>
        <pc:spChg chg="mod">
          <ac:chgData name="Meichan Huang" userId="S::mhuang01@syr.edu::f84f63de-1b25-4bd2-8fc4-fe242b322f48" providerId="AD" clId="Web-{108D1E89-DF7A-43AD-9EB0-4514C2586513}" dt="2023-03-09T22:28:06.394" v="2" actId="20577"/>
          <ac:spMkLst>
            <pc:docMk/>
            <pc:sldMk cId="4267695243" sldId="355"/>
            <ac:spMk id="3" creationId="{00000000-0000-0000-0000-000000000000}"/>
          </ac:spMkLst>
        </pc:spChg>
      </pc:sldChg>
      <pc:sldChg chg="modSp">
        <pc:chgData name="Meichan Huang" userId="S::mhuang01@syr.edu::f84f63de-1b25-4bd2-8fc4-fe242b322f48" providerId="AD" clId="Web-{108D1E89-DF7A-43AD-9EB0-4514C2586513}" dt="2023-03-09T22:28:42.505" v="6" actId="14100"/>
        <pc:sldMkLst>
          <pc:docMk/>
          <pc:sldMk cId="1328626371" sldId="358"/>
        </pc:sldMkLst>
        <pc:spChg chg="mod">
          <ac:chgData name="Meichan Huang" userId="S::mhuang01@syr.edu::f84f63de-1b25-4bd2-8fc4-fe242b322f48" providerId="AD" clId="Web-{108D1E89-DF7A-43AD-9EB0-4514C2586513}" dt="2023-03-09T22:28:42.505" v="6" actId="14100"/>
          <ac:spMkLst>
            <pc:docMk/>
            <pc:sldMk cId="1328626371" sldId="35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3/24/2023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1. problem</a:t>
            </a:r>
          </a:p>
          <a:p>
            <a:pPr rtl="0"/>
            <a:r>
              <a:rPr lang="en-US" dirty="0"/>
              <a:t>2. visualizations</a:t>
            </a:r>
          </a:p>
          <a:p>
            <a:pPr rtl="0"/>
            <a:r>
              <a:rPr lang="en-US" dirty="0"/>
              <a:t>3. model selection</a:t>
            </a:r>
          </a:p>
          <a:p>
            <a:pPr rtl="0"/>
            <a:r>
              <a:rPr lang="en-US" dirty="0"/>
              <a:t>4. recommendation</a:t>
            </a:r>
          </a:p>
          <a:p>
            <a:pPr rtl="0"/>
            <a:r>
              <a:rPr lang="en-US" dirty="0"/>
              <a:t>5. next steps 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I think we'll be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9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called ‘Big</a:t>
            </a:r>
            <a:r>
              <a:rPr lang="en-US" baseline="0" dirty="0"/>
              <a:t> Data Analytics’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3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Meichan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problem</a:t>
            </a:r>
          </a:p>
          <a:p>
            <a:pPr rtl="0"/>
            <a:r>
              <a:rPr lang="en-US" dirty="0"/>
              <a:t>visualizations</a:t>
            </a:r>
          </a:p>
          <a:p>
            <a:pPr rtl="0"/>
            <a:r>
              <a:rPr lang="en-US" dirty="0"/>
              <a:t>model selection</a:t>
            </a:r>
          </a:p>
          <a:p>
            <a:pPr rtl="0"/>
            <a:r>
              <a:rPr lang="en-US" dirty="0"/>
              <a:t>recommendation</a:t>
            </a:r>
          </a:p>
          <a:p>
            <a:pPr rtl="0"/>
            <a:r>
              <a:rPr lang="en-US" dirty="0"/>
              <a:t>next steps 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I think we'll be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Airline - Group III:     	Annual revenue</a:t>
            </a:r>
            <a:r>
              <a:rPr lang="en-US" baseline="0" dirty="0"/>
              <a:t> over $1B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called Big Data.</a:t>
            </a:r>
          </a:p>
          <a:p>
            <a:r>
              <a:rPr lang="en-US" dirty="0"/>
              <a:t>Consider this our Moon Landing!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'DEP_DEL15‘</a:t>
            </a:r>
          </a:p>
          <a:p>
            <a:endParaRPr lang="en-US" dirty="0"/>
          </a:p>
          <a:p>
            <a:r>
              <a:rPr lang="en-US" dirty="0"/>
              <a:t>'DISTANCE_GROUP‘</a:t>
            </a:r>
          </a:p>
          <a:p>
            <a:r>
              <a:rPr lang="en-US" dirty="0"/>
              <a:t>‘SEGMENT_NUMBER‘</a:t>
            </a:r>
          </a:p>
          <a:p>
            <a:endParaRPr lang="en-US" dirty="0"/>
          </a:p>
          <a:p>
            <a:r>
              <a:rPr lang="en-US" dirty="0"/>
              <a:t>'CONCURRENT_FLIGHTS‘</a:t>
            </a:r>
          </a:p>
          <a:p>
            <a:r>
              <a:rPr lang="en-US" dirty="0"/>
              <a:t>'NUMBER_OF_SEATS‘</a:t>
            </a:r>
          </a:p>
          <a:p>
            <a:r>
              <a:rPr lang="en-US" dirty="0"/>
              <a:t>'CARRIER_NAME‘</a:t>
            </a:r>
          </a:p>
          <a:p>
            <a:r>
              <a:rPr lang="en-US" dirty="0"/>
              <a:t>'AIRPORT_FLIGHTS_MONTH', </a:t>
            </a:r>
          </a:p>
          <a:p>
            <a:r>
              <a:rPr lang="en-US" dirty="0"/>
              <a:t>'AIRLINE_FLIGHTS_MONTH', </a:t>
            </a:r>
          </a:p>
          <a:p>
            <a:r>
              <a:rPr lang="en-US" dirty="0"/>
              <a:t>'AIRLINE_AIRPORT_FLIGHTS_MONTH', </a:t>
            </a:r>
          </a:p>
          <a:p>
            <a:r>
              <a:rPr lang="en-US" dirty="0"/>
              <a:t>'AVG_MONTHLY_PASS_AIRPORT', </a:t>
            </a:r>
          </a:p>
          <a:p>
            <a:r>
              <a:rPr lang="en-US" dirty="0"/>
              <a:t>'AVG_MONTHLY_PASS_AIRLINE', </a:t>
            </a:r>
          </a:p>
          <a:p>
            <a:r>
              <a:rPr lang="en-US" dirty="0"/>
              <a:t>'PLANE_AGE', </a:t>
            </a:r>
          </a:p>
          <a:p>
            <a:r>
              <a:rPr lang="en-US" dirty="0"/>
              <a:t>'DEPARTING_AIRPORT',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'PREVIOUS_AIRPORT',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'PRCP', </a:t>
            </a:r>
          </a:p>
          <a:p>
            <a:r>
              <a:rPr lang="en-US" dirty="0"/>
              <a:t>'SNOW',</a:t>
            </a:r>
          </a:p>
          <a:p>
            <a:r>
              <a:rPr lang="en-US" dirty="0"/>
              <a:t> 'SNWD', </a:t>
            </a:r>
          </a:p>
          <a:p>
            <a:r>
              <a:rPr lang="en-US" dirty="0"/>
              <a:t>'TMAX', </a:t>
            </a:r>
          </a:p>
          <a:p>
            <a:r>
              <a:rPr lang="en-US" dirty="0"/>
              <a:t>'AWND',</a:t>
            </a:r>
          </a:p>
          <a:p>
            <a:endParaRPr lang="en-US" dirty="0"/>
          </a:p>
          <a:p>
            <a:r>
              <a:rPr lang="en-US" dirty="0"/>
              <a:t>'LATITUDE',</a:t>
            </a:r>
          </a:p>
          <a:p>
            <a:r>
              <a:rPr lang="en-US" dirty="0"/>
              <a:t> 'LONGITUDE',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F5775-E43E-5642-9751-F9EF72E339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98121" y="832757"/>
            <a:ext cx="2955472" cy="66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9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510393"/>
            <a:ext cx="10515600" cy="46709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707"/>
            <a:ext cx="12192000" cy="52822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A0E45-D314-A544-B91B-8DC4068F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58" y="258685"/>
            <a:ext cx="2418374" cy="67134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02179" y="514350"/>
            <a:ext cx="2188028" cy="56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9D30B-6606-364D-A0A7-22FC1C8BFA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520" y="542658"/>
            <a:ext cx="3310128" cy="9189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273629" y="922564"/>
            <a:ext cx="3020785" cy="7102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5926F-157D-FB47-B006-A551BD8130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322614" y="857250"/>
            <a:ext cx="2824843" cy="66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EDE60-051D-264D-A3C6-2C5CA24DB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504801"/>
            <a:ext cx="3300984" cy="91636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314450" y="840921"/>
            <a:ext cx="2841171" cy="7674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E9528-15EC-4A44-8F0B-7D57E31D0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306286" y="865414"/>
            <a:ext cx="3069771" cy="685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6DB82-A1D8-9647-A950-5975CF215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056" y="486084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12371" y="873579"/>
            <a:ext cx="2947308" cy="63681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05D18-AE60-1548-A024-3F9198F49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04800"/>
            <a:ext cx="3300984" cy="9163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36864" y="849086"/>
            <a:ext cx="2890157" cy="7266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014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 marL="0" indent="0">
              <a:buNone/>
              <a:defRPr sz="3200"/>
            </a:lvl1pPr>
            <a:lvl2pPr marL="9525" indent="0">
              <a:buNone/>
              <a:tabLst/>
              <a:defRPr sz="2800"/>
            </a:lvl2pPr>
            <a:lvl3pPr marL="9525" indent="0">
              <a:buNone/>
              <a:tabLst/>
              <a:defRPr sz="2800"/>
            </a:lvl3pPr>
            <a:lvl4pPr marL="9525" indent="0">
              <a:buNone/>
              <a:tabLst/>
              <a:defRPr sz="2400"/>
            </a:lvl4pPr>
            <a:lvl5pPr marL="9525" indent="0">
              <a:buNone/>
              <a:tabLst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4886"/>
            <a:ext cx="5181600" cy="464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4886"/>
            <a:ext cx="5181600" cy="464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23547"/>
            <a:ext cx="5157787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400300"/>
            <a:ext cx="5157787" cy="3776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23547"/>
            <a:ext cx="5183188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400300"/>
            <a:ext cx="5183188" cy="3776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1189"/>
            <a:ext cx="10515600" cy="4656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4350249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10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1000" b="0" smtClean="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rPr>
              <a:t>‹#›</a:t>
            </a:fld>
            <a:endParaRPr lang="en-US" sz="1000" b="0">
              <a:solidFill>
                <a:schemeClr val="tx2"/>
              </a:solidFill>
              <a:latin typeface="Sherman Sans Book" pitchFamily="2" charset="77"/>
              <a:ea typeface="Sherman Sans Book" pitchFamily="2" charset="77"/>
              <a:cs typeface="Verdana" panose="020B0604030504040204" pitchFamily="34" charset="0"/>
            </a:endParaRPr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59972" y="1413737"/>
            <a:ext cx="105156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1F66-3E41-0E40-8A24-85BC6F28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27" y="1879447"/>
            <a:ext cx="7583055" cy="2387600"/>
          </a:xfrm>
        </p:spPr>
        <p:txBody>
          <a:bodyPr anchor="ctr"/>
          <a:lstStyle/>
          <a:p>
            <a:r>
              <a:rPr lang="en-US" b="1" dirty="0"/>
              <a:t>Anyone Like to Fly?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FF1F-0DED-694B-8A7F-D982B782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6" y="4815609"/>
            <a:ext cx="7442201" cy="124891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IST 718   </a:t>
            </a:r>
            <a:r>
              <a:rPr lang="en-US" sz="2600" b="1" dirty="0"/>
              <a:t>    </a:t>
            </a:r>
            <a:r>
              <a:rPr lang="en-US" b="1" dirty="0"/>
              <a:t>    –  Big Data Analytics</a:t>
            </a:r>
          </a:p>
          <a:p>
            <a:r>
              <a:rPr lang="en-US" b="1" dirty="0"/>
              <a:t>Assignment   –  Final Project</a:t>
            </a:r>
          </a:p>
          <a:p>
            <a:r>
              <a:rPr lang="en-US" b="1" dirty="0"/>
              <a:t>Presenter(s) </a:t>
            </a:r>
            <a:r>
              <a:rPr lang="en-US" sz="2000" b="1" dirty="0"/>
              <a:t> </a:t>
            </a:r>
            <a:r>
              <a:rPr lang="en-US" b="1" dirty="0"/>
              <a:t> –  Sana Khan |  Michael Morrey  |  Ryan Tervo</a:t>
            </a:r>
          </a:p>
        </p:txBody>
      </p:sp>
    </p:spTree>
    <p:extLst>
      <p:ext uri="{BB962C8B-B14F-4D97-AF65-F5344CB8AC3E}">
        <p14:creationId xmlns:p14="http://schemas.microsoft.com/office/powerpoint/2010/main" val="55990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 cont.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1389FF-470F-278D-F42C-AAFDBCD00A58}"/>
              </a:ext>
            </a:extLst>
          </p:cNvPr>
          <p:cNvSpPr txBox="1">
            <a:spLocks/>
          </p:cNvSpPr>
          <p:nvPr/>
        </p:nvSpPr>
        <p:spPr>
          <a:xfrm>
            <a:off x="9675224" y="1727509"/>
            <a:ext cx="2333896" cy="4229153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5600" dirty="0"/>
              <a:t>Variations in temperature, wind, plane age, and concurrent flights tend to be nearly identical between on-time and delayed flights</a:t>
            </a:r>
          </a:p>
          <a:p>
            <a:pPr marL="457200" indent="-457200">
              <a:buFontTx/>
              <a:buChar char="-"/>
            </a:pPr>
            <a:r>
              <a:rPr lang="en-US" sz="5600" dirty="0"/>
              <a:t>Doesn’t give confidence in these variables as predictors</a:t>
            </a:r>
          </a:p>
          <a:p>
            <a:pPr marL="457200" indent="-457200">
              <a:buFontTx/>
              <a:buChar char="-"/>
            </a:pPr>
            <a:r>
              <a:rPr lang="en-US" sz="5600" dirty="0"/>
              <a:t>Contrast this to airport, airline, day of month, day of week, hour of day, which appeared to show potential </a:t>
            </a:r>
            <a:r>
              <a:rPr lang="en-US" sz="5600"/>
              <a:t>as predictors</a:t>
            </a:r>
            <a:endParaRPr lang="en-US" sz="5600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2FE5B-2130-934A-4628-025A3B21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2" y="1837507"/>
            <a:ext cx="4048550" cy="2079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46DE7-5671-FC88-8C5D-3A0A2474F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72" y="1837506"/>
            <a:ext cx="3998912" cy="2079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139AB-6784-70F8-F894-C3F6C27A0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12" y="4213690"/>
            <a:ext cx="4048550" cy="2111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F8543-BC0B-6611-1191-8D8AC8C02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972" y="4213690"/>
            <a:ext cx="4024561" cy="211173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051133-9E2F-1022-4FCF-46AF2C36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12" y="1580680"/>
            <a:ext cx="4048550" cy="2568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1800" dirty="0"/>
              <a:t>Temperature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0182C7-0660-8D25-70AF-4902398B3FD2}"/>
              </a:ext>
            </a:extLst>
          </p:cNvPr>
          <p:cNvSpPr txBox="1">
            <a:spLocks/>
          </p:cNvSpPr>
          <p:nvPr/>
        </p:nvSpPr>
        <p:spPr>
          <a:xfrm>
            <a:off x="5590824" y="1580680"/>
            <a:ext cx="3945060" cy="25682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Wind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DC6B0B4-5885-D161-0D96-70DA9DBFF04A}"/>
              </a:ext>
            </a:extLst>
          </p:cNvPr>
          <p:cNvSpPr txBox="1">
            <a:spLocks/>
          </p:cNvSpPr>
          <p:nvPr/>
        </p:nvSpPr>
        <p:spPr>
          <a:xfrm>
            <a:off x="983912" y="3960078"/>
            <a:ext cx="4048550" cy="25682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Plane 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5ED39C-4A03-8F0E-2A4B-F7C165968DB2}"/>
              </a:ext>
            </a:extLst>
          </p:cNvPr>
          <p:cNvSpPr txBox="1">
            <a:spLocks/>
          </p:cNvSpPr>
          <p:nvPr/>
        </p:nvSpPr>
        <p:spPr>
          <a:xfrm>
            <a:off x="5616473" y="3956364"/>
            <a:ext cx="3945060" cy="25682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Concurrent Flights</a:t>
            </a:r>
          </a:p>
        </p:txBody>
      </p:sp>
    </p:spTree>
    <p:extLst>
      <p:ext uri="{BB962C8B-B14F-4D97-AF65-F5344CB8AC3E}">
        <p14:creationId xmlns:p14="http://schemas.microsoft.com/office/powerpoint/2010/main" val="12790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1353800" cy="464207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1.5GB Dataset</a:t>
            </a:r>
          </a:p>
          <a:p>
            <a:pPr marL="457200" indent="-457200">
              <a:buFontTx/>
              <a:buChar char="-"/>
            </a:pPr>
            <a:r>
              <a:rPr lang="en-US" dirty="0"/>
              <a:t>Combined Flight, weather, and manpower</a:t>
            </a:r>
          </a:p>
          <a:p>
            <a:endParaRPr lang="en-US" sz="1300" b="1" dirty="0"/>
          </a:p>
          <a:p>
            <a:r>
              <a:rPr lang="en-US" b="1" dirty="0"/>
              <a:t>Variable Transforms</a:t>
            </a:r>
          </a:p>
          <a:p>
            <a:pPr marL="457200" indent="-457200">
              <a:buFontTx/>
              <a:buChar char="-"/>
            </a:pPr>
            <a:r>
              <a:rPr lang="en-US" dirty="0"/>
              <a:t>Normalized quantitative variables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Dummy variables for categorical variables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Updated Month/Day variables for readability</a:t>
            </a:r>
          </a:p>
          <a:p>
            <a:endParaRPr lang="en-US" sz="1300" dirty="0"/>
          </a:p>
          <a:p>
            <a:r>
              <a:rPr lang="en-US" b="1" dirty="0"/>
              <a:t>Secondary Data Prep:</a:t>
            </a:r>
            <a:r>
              <a:rPr lang="en-US" dirty="0"/>
              <a:t>  Shockingly 1.5GB takes a </a:t>
            </a:r>
            <a:r>
              <a:rPr lang="en-US" b="1" u="sng" dirty="0">
                <a:solidFill>
                  <a:schemeClr val="tx2"/>
                </a:solidFill>
              </a:rPr>
              <a:t>REALLY</a:t>
            </a:r>
            <a:r>
              <a:rPr lang="en-US" dirty="0"/>
              <a:t> long time to model.</a:t>
            </a:r>
          </a:p>
          <a:p>
            <a:pPr marL="457200" indent="-457200">
              <a:buFontTx/>
              <a:buChar char="-"/>
            </a:pPr>
            <a:r>
              <a:rPr lang="en-US" dirty="0"/>
              <a:t>Took a representative sample of data, 50K rows.  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Processing Time Down, Days </a:t>
            </a:r>
            <a:r>
              <a:rPr lang="en-US" dirty="0">
                <a:sym typeface="Wingdings" panose="05000000000000000000" pitchFamily="2" charset="2"/>
              </a:rPr>
              <a:t> M</a:t>
            </a:r>
            <a:r>
              <a:rPr lang="en-US" dirty="0"/>
              <a:t>ins.</a:t>
            </a:r>
          </a:p>
        </p:txBody>
      </p:sp>
    </p:spTree>
    <p:extLst>
      <p:ext uri="{BB962C8B-B14F-4D97-AF65-F5344CB8AC3E}">
        <p14:creationId xmlns:p14="http://schemas.microsoft.com/office/powerpoint/2010/main" val="95850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4698304" cy="477823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Multiple Models were Explored </a:t>
            </a:r>
          </a:p>
          <a:p>
            <a:pPr marL="457200" indent="-457200">
              <a:buFontTx/>
              <a:buChar char="-"/>
            </a:pPr>
            <a:r>
              <a:rPr lang="en-US" dirty="0"/>
              <a:t>Logistical Regression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Decision Tree</a:t>
            </a:r>
          </a:p>
          <a:p>
            <a:pPr marL="457200" indent="-457200">
              <a:buFontTx/>
              <a:buChar char="-"/>
            </a:pPr>
            <a:r>
              <a:rPr lang="en-US" b="1" u="sng" dirty="0">
                <a:solidFill>
                  <a:schemeClr val="tx2"/>
                </a:solidFill>
              </a:rPr>
              <a:t>Random Forest</a:t>
            </a:r>
          </a:p>
          <a:p>
            <a:pPr marL="457200" indent="-457200">
              <a:buFontTx/>
              <a:buChar char="-"/>
            </a:pPr>
            <a:r>
              <a:rPr lang="en-US" dirty="0"/>
              <a:t>Support Vector Machine (SVM)</a:t>
            </a:r>
          </a:p>
          <a:p>
            <a:pPr marL="457200" indent="-457200">
              <a:buFontTx/>
              <a:buChar char="-"/>
            </a:pPr>
            <a:r>
              <a:rPr lang="en-US" dirty="0"/>
              <a:t>K Nearest Neighbor (KNN)</a:t>
            </a:r>
          </a:p>
          <a:p>
            <a:pPr marL="457200" indent="-457200">
              <a:buFontTx/>
              <a:buChar char="-"/>
            </a:pPr>
            <a:r>
              <a:rPr lang="en-US" dirty="0"/>
              <a:t>Naïve Bayes</a:t>
            </a:r>
          </a:p>
          <a:p>
            <a:pPr marL="457200" indent="-457200">
              <a:buFontTx/>
              <a:buChar char="-"/>
            </a:pPr>
            <a:endParaRPr lang="en-US" sz="1400" dirty="0"/>
          </a:p>
          <a:p>
            <a:r>
              <a:rPr lang="en-US" b="1" dirty="0"/>
              <a:t>Multiple Metrics were Considered:</a:t>
            </a:r>
          </a:p>
          <a:p>
            <a:pPr marL="457200" indent="-457200">
              <a:buFontTx/>
              <a:buChar char="-"/>
            </a:pPr>
            <a:r>
              <a:rPr lang="en-US" dirty="0"/>
              <a:t>Accuracy</a:t>
            </a:r>
          </a:p>
          <a:p>
            <a:pPr marL="457200" indent="-457200">
              <a:buFontTx/>
              <a:buChar char="-"/>
            </a:pPr>
            <a:r>
              <a:rPr lang="en-US" b="1" u="sng" dirty="0">
                <a:solidFill>
                  <a:schemeClr val="tx2"/>
                </a:solidFill>
              </a:rPr>
              <a:t>Precision </a:t>
            </a:r>
          </a:p>
          <a:p>
            <a:pPr marL="457200" indent="-457200">
              <a:buFontTx/>
              <a:buChar char="-"/>
            </a:pPr>
            <a:r>
              <a:rPr lang="en-US" dirty="0"/>
              <a:t>Recall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93696" y="4536961"/>
            <a:ext cx="4698304" cy="464207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Used (80/20 Split)</a:t>
            </a:r>
          </a:p>
          <a:p>
            <a:pPr marL="457200" indent="-457200">
              <a:buFontTx/>
              <a:buChar char="-"/>
            </a:pPr>
            <a:r>
              <a:rPr lang="en-US" dirty="0"/>
              <a:t>50K Total</a:t>
            </a:r>
          </a:p>
          <a:p>
            <a:pPr marL="457200" indent="-457200">
              <a:buFontTx/>
              <a:buChar char="-"/>
            </a:pPr>
            <a:r>
              <a:rPr lang="en-US" dirty="0"/>
              <a:t>40K Trained</a:t>
            </a:r>
          </a:p>
          <a:p>
            <a:pPr marL="457200" indent="-457200">
              <a:buFontTx/>
              <a:buChar char="-"/>
            </a:pPr>
            <a:r>
              <a:rPr lang="en-US" dirty="0"/>
              <a:t>10K Test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6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Results (Single)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Metric Used:  </a:t>
            </a:r>
            <a:r>
              <a:rPr lang="en-US" dirty="0"/>
              <a:t>Precision (TP / (TP + FP))</a:t>
            </a:r>
          </a:p>
          <a:p>
            <a:pPr marL="457200" indent="-457200">
              <a:buFontTx/>
              <a:buChar char="-"/>
            </a:pPr>
            <a:r>
              <a:rPr lang="en-US" dirty="0"/>
              <a:t>Goal is to identify late flights accurately.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way airports &amp; airlines can try take swift action.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Initial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7733"/>
              </p:ext>
            </p:extLst>
          </p:nvPr>
        </p:nvGraphicFramePr>
        <p:xfrm>
          <a:off x="360471" y="3855924"/>
          <a:ext cx="11471057" cy="1280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3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9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22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5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Trivial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accent4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r>
                        <a:rPr lang="en-US" baseline="0" dirty="0"/>
                        <a:t>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2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(Potential)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961318" cy="46420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Sherman Sans Book"/>
              </a:rPr>
              <a:t>Consider the complexity the model is trying to predict  </a:t>
            </a:r>
          </a:p>
          <a:p>
            <a:pPr marL="457200" indent="-457200">
              <a:buFontTx/>
              <a:buChar char="-"/>
            </a:pPr>
            <a:r>
              <a:rPr lang="en-US" dirty="0"/>
              <a:t>Daily Flights				45,000 	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herman Sans Book"/>
              </a:rPr>
              <a:t>Public Airports			  5,211</a:t>
            </a:r>
          </a:p>
          <a:p>
            <a:pPr marL="457200" indent="-457200">
              <a:buFontTx/>
              <a:buChar char="-"/>
            </a:pPr>
            <a:r>
              <a:rPr lang="en-US" dirty="0"/>
              <a:t>Group III Airlines ($1B / </a:t>
            </a:r>
            <a:r>
              <a:rPr lang="en-US" dirty="0" err="1"/>
              <a:t>yr</a:t>
            </a:r>
            <a:r>
              <a:rPr lang="en-US" dirty="0"/>
              <a:t>)  </a:t>
            </a:r>
            <a:r>
              <a:rPr lang="en-US" sz="1800" dirty="0"/>
              <a:t> </a:t>
            </a:r>
            <a:r>
              <a:rPr lang="en-US" dirty="0"/>
              <a:t>          19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b="1" dirty="0">
                <a:latin typeface="Sherman Sans Book"/>
              </a:rPr>
              <a:t>Tested a </a:t>
            </a:r>
            <a:r>
              <a:rPr lang="en-US" b="1" u="sng" dirty="0">
                <a:solidFill>
                  <a:schemeClr val="tx2"/>
                </a:solidFill>
                <a:latin typeface="Sherman Sans Book"/>
              </a:rPr>
              <a:t>multi-model</a:t>
            </a:r>
            <a:r>
              <a:rPr lang="en-US" b="1" dirty="0">
                <a:solidFill>
                  <a:schemeClr val="tx2"/>
                </a:solidFill>
                <a:latin typeface="Sherman Sans Book"/>
              </a:rPr>
              <a:t> </a:t>
            </a:r>
            <a:r>
              <a:rPr lang="en-US" b="1" dirty="0">
                <a:latin typeface="Sherman Sans Book"/>
              </a:rPr>
              <a:t>solution to increase precision!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herman Sans Book"/>
              </a:rPr>
              <a:t>A collection of models to subdivides the data.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herman Sans Book"/>
              </a:rPr>
              <a:t>Each model trains with same variables but trains to specific subset of data</a:t>
            </a:r>
            <a:r>
              <a:rPr lang="en-US" b="1" dirty="0">
                <a:latin typeface="Sherman Sans Book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Model(s) Results (Uses Segmented Datasets)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Metric Used:  </a:t>
            </a:r>
            <a:r>
              <a:rPr lang="en-US" dirty="0"/>
              <a:t>Precision (TP / (TP + FP))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34896"/>
              </p:ext>
            </p:extLst>
          </p:nvPr>
        </p:nvGraphicFramePr>
        <p:xfrm>
          <a:off x="1025742" y="2253985"/>
          <a:ext cx="10140515" cy="3474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9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2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5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Trivial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accent4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r>
                        <a:rPr lang="en-US" baseline="0" dirty="0"/>
                        <a:t>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strike="sngStrike" dirty="0">
                          <a:solidFill>
                            <a:srgbClr val="FF0000"/>
                          </a:solidFill>
                        </a:rPr>
                        <a:t>49.5%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4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322" y="1604161"/>
            <a:ext cx="6611477" cy="43931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National Late Flights</a:t>
            </a:r>
          </a:p>
          <a:p>
            <a:pPr marL="457200" indent="-457200">
              <a:buFontTx/>
              <a:buChar char="-"/>
            </a:pPr>
            <a:r>
              <a:rPr lang="en-US" dirty="0"/>
              <a:t>A BIG/Tough problem to tackle.</a:t>
            </a:r>
          </a:p>
          <a:p>
            <a:endParaRPr lang="en-US" sz="1100" dirty="0"/>
          </a:p>
          <a:p>
            <a:r>
              <a:rPr lang="en-US" b="1" dirty="0"/>
              <a:t>Models</a:t>
            </a:r>
          </a:p>
          <a:p>
            <a:pPr marL="457200" indent="-457200">
              <a:buFontTx/>
              <a:buChar char="-"/>
            </a:pPr>
            <a:r>
              <a:rPr lang="en-US" dirty="0"/>
              <a:t>Random Forest was okay </a:t>
            </a:r>
          </a:p>
          <a:p>
            <a:pPr marL="457200" indent="-457200">
              <a:buFontTx/>
              <a:buChar char="-"/>
            </a:pPr>
            <a:r>
              <a:rPr lang="en-US" dirty="0"/>
              <a:t>Multiple models were better.</a:t>
            </a:r>
          </a:p>
          <a:p>
            <a:endParaRPr lang="en-US" sz="1050" dirty="0"/>
          </a:p>
          <a:p>
            <a:r>
              <a:rPr lang="en-US" b="1" dirty="0"/>
              <a:t>Team #4:</a:t>
            </a:r>
          </a:p>
          <a:p>
            <a:pPr marL="457200" indent="-457200">
              <a:buFontTx/>
              <a:buChar char="-"/>
            </a:pPr>
            <a:r>
              <a:rPr lang="en-US" dirty="0"/>
              <a:t>Team learned a LOT!</a:t>
            </a:r>
          </a:p>
          <a:p>
            <a:pPr marL="457200" indent="-457200">
              <a:buFontTx/>
              <a:buChar char="-"/>
            </a:pPr>
            <a:r>
              <a:rPr lang="en-US" dirty="0"/>
              <a:t>Had fun coming up with solutions</a:t>
            </a:r>
          </a:p>
        </p:txBody>
      </p:sp>
      <p:pic>
        <p:nvPicPr>
          <p:cNvPr id="1026" name="Picture 2" descr="JFK Quotes: 100 Powerful John F. Kennedy Quotes - Parade: Entertainment,  Recipes, Health, Life, Holiday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t="13531" r="9823" b="13494"/>
          <a:stretch/>
        </p:blipFill>
        <p:spPr bwMode="auto">
          <a:xfrm>
            <a:off x="0" y="1432204"/>
            <a:ext cx="4648200" cy="49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8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Epilogue (I mean, why not!?)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1010900" cy="464207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Sherman Sans Book"/>
              </a:rPr>
              <a:t>The Pilot Program was a success!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Initially met with skepticism, customized models become industry standard.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In the next decade flight delays were diminished by 65%.</a:t>
            </a:r>
          </a:p>
          <a:p>
            <a:pPr marL="457200" indent="-4572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Sherman Sans Book"/>
            </a:endParaRPr>
          </a:p>
          <a:p>
            <a:r>
              <a:rPr lang="en-US" b="1" dirty="0">
                <a:solidFill>
                  <a:schemeClr val="tx2"/>
                </a:solidFill>
                <a:latin typeface="Sherman Sans Book"/>
              </a:rPr>
              <a:t>US</a:t>
            </a:r>
            <a:r>
              <a:rPr lang="en-US" sz="2000" b="1" u="sng" dirty="0">
                <a:solidFill>
                  <a:schemeClr val="tx2"/>
                </a:solidFill>
              </a:rPr>
              <a:t>(“startup”)</a:t>
            </a:r>
            <a:r>
              <a:rPr lang="en-US" sz="2600" b="1" u="sng" dirty="0">
                <a:solidFill>
                  <a:schemeClr val="tx2"/>
                </a:solidFill>
              </a:rPr>
              <a:t> </a:t>
            </a:r>
            <a:endParaRPr lang="en-US" b="1" u="sng" dirty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Startup no more, considered by many the premier data science company in the U.S.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Company Moto:  We only model the most difficult things because, why not?!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Consistently wins multiple </a:t>
            </a:r>
            <a:r>
              <a:rPr lang="en-US" sz="2800" dirty="0" err="1">
                <a:latin typeface="Sherman Sans Book"/>
              </a:rPr>
              <a:t>Kaggle</a:t>
            </a:r>
            <a:r>
              <a:rPr lang="en-US" sz="2800" dirty="0">
                <a:latin typeface="Sherman Sans Book"/>
              </a:rPr>
              <a:t> competitions annually.</a:t>
            </a:r>
          </a:p>
          <a:p>
            <a:endParaRPr lang="en-US" sz="2400" dirty="0">
              <a:latin typeface="Sherman Sans Book"/>
            </a:endParaRPr>
          </a:p>
          <a:p>
            <a:r>
              <a:rPr lang="en-US" sz="2900" b="1" dirty="0">
                <a:solidFill>
                  <a:schemeClr val="tx2"/>
                </a:solidFill>
                <a:latin typeface="Sherman Sans Book"/>
              </a:rPr>
              <a:t>US</a:t>
            </a:r>
            <a:r>
              <a:rPr lang="en-US" sz="2000" b="1" u="sng" dirty="0">
                <a:solidFill>
                  <a:schemeClr val="tx2"/>
                </a:solidFill>
              </a:rPr>
              <a:t>(“startup”)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900" b="1" dirty="0"/>
              <a:t>Founders</a:t>
            </a:r>
          </a:p>
          <a:p>
            <a:pPr marL="457200" indent="-457200">
              <a:buFontTx/>
              <a:buChar char="-"/>
            </a:pPr>
            <a:r>
              <a:rPr lang="en-US" sz="2900" dirty="0">
                <a:latin typeface="Sherman Sans Book"/>
              </a:rPr>
              <a:t>All received </a:t>
            </a:r>
            <a:r>
              <a:rPr lang="en-US" sz="2900" b="1" u="sng" dirty="0">
                <a:solidFill>
                  <a:schemeClr val="tx2"/>
                </a:solidFill>
                <a:latin typeface="Sherman Sans Book"/>
              </a:rPr>
              <a:t>A’s</a:t>
            </a:r>
            <a:r>
              <a:rPr lang="en-US" sz="2900" dirty="0">
                <a:latin typeface="Sherman Sans Book"/>
              </a:rPr>
              <a:t> in the Big Data Analytics!  </a:t>
            </a:r>
          </a:p>
          <a:p>
            <a:pPr marL="457200" indent="-457200">
              <a:buFontTx/>
              <a:buChar char="-"/>
            </a:pPr>
            <a:r>
              <a:rPr lang="en-US" sz="2900" dirty="0">
                <a:latin typeface="Sherman Sans Book"/>
              </a:rPr>
              <a:t>Instructor was quoted, “The only fault I could find in their ground breaking final report was that it was too perfect for words.”  - 2028</a:t>
            </a:r>
          </a:p>
        </p:txBody>
      </p:sp>
    </p:spTree>
    <p:extLst>
      <p:ext uri="{BB962C8B-B14F-4D97-AF65-F5344CB8AC3E}">
        <p14:creationId xmlns:p14="http://schemas.microsoft.com/office/powerpoint/2010/main" val="32250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5400" b="1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212235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54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1858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Aviation Background</a:t>
            </a:r>
          </a:p>
          <a:p>
            <a:r>
              <a:rPr lang="en-US" b="1" dirty="0"/>
              <a:t>Business Understanding</a:t>
            </a:r>
            <a:endParaRPr lang="en-US" sz="1200" b="1" dirty="0"/>
          </a:p>
          <a:p>
            <a:r>
              <a:rPr lang="en-US" b="1" dirty="0"/>
              <a:t>Data Understanding, Preparation, and Visualization</a:t>
            </a:r>
          </a:p>
          <a:p>
            <a:r>
              <a:rPr lang="en-US" b="1" dirty="0"/>
              <a:t>Models</a:t>
            </a:r>
          </a:p>
          <a:p>
            <a:r>
              <a:rPr lang="en-US" b="1" dirty="0"/>
              <a:t>Model Result(s)</a:t>
            </a:r>
          </a:p>
          <a:p>
            <a:r>
              <a:rPr lang="en-US" b="1" dirty="0"/>
              <a:t>Conclusion</a:t>
            </a:r>
          </a:p>
          <a:p>
            <a:r>
              <a:rPr lang="en-US" b="1" dirty="0"/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15272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49416" cy="990146"/>
          </a:xfrm>
        </p:spPr>
        <p:txBody>
          <a:bodyPr>
            <a:noAutofit/>
          </a:bodyPr>
          <a:lstStyle/>
          <a:p>
            <a:r>
              <a:rPr lang="en-US" b="1" dirty="0"/>
              <a:t>Aviation &amp; Bureau of Transportation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34886"/>
            <a:ext cx="10903527" cy="46420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U.S. Commercial Aviation Annual Revenue is approx. $250B.</a:t>
            </a:r>
          </a:p>
          <a:p>
            <a:pPr marL="457200" indent="-457200">
              <a:buFontTx/>
              <a:buChar char="-"/>
            </a:pPr>
            <a:r>
              <a:rPr lang="en-US" dirty="0"/>
              <a:t>Average Daily Flights       		       		</a:t>
            </a:r>
            <a:r>
              <a:rPr lang="en-US" sz="1400" dirty="0"/>
              <a:t> </a:t>
            </a:r>
            <a:r>
              <a:rPr lang="en-US" dirty="0"/>
              <a:t>45,000</a:t>
            </a:r>
          </a:p>
          <a:p>
            <a:pPr marL="457200" indent="-457200">
              <a:buFontTx/>
              <a:buChar char="-"/>
            </a:pPr>
            <a:r>
              <a:rPr lang="en-US" dirty="0"/>
              <a:t>Average Daily Passengers		</a:t>
            </a:r>
            <a:r>
              <a:rPr lang="en-US" sz="1900" dirty="0"/>
              <a:t>  </a:t>
            </a:r>
            <a:r>
              <a:rPr lang="en-US" dirty="0"/>
              <a:t>      	   </a:t>
            </a:r>
            <a:r>
              <a:rPr lang="en-US" sz="2200" dirty="0"/>
              <a:t>  </a:t>
            </a:r>
            <a:r>
              <a:rPr lang="en-US" dirty="0"/>
              <a:t>2,900,000</a:t>
            </a:r>
          </a:p>
          <a:p>
            <a:pPr marL="457200" indent="-457200">
              <a:buFontTx/>
              <a:buChar char="-"/>
            </a:pPr>
            <a:r>
              <a:rPr lang="en-US" dirty="0"/>
              <a:t>Travelers who want to be on time		          </a:t>
            </a:r>
            <a:r>
              <a:rPr lang="en-US" sz="1900" dirty="0"/>
              <a:t>  </a:t>
            </a:r>
            <a:r>
              <a:rPr lang="en-US" dirty="0"/>
              <a:t>100%</a:t>
            </a:r>
          </a:p>
          <a:p>
            <a:pPr marL="457200" indent="-457200">
              <a:buFontTx/>
              <a:buChar char="-"/>
            </a:pPr>
            <a:r>
              <a:rPr lang="en-US" dirty="0"/>
              <a:t>Flights that are typically on time?                       </a:t>
            </a:r>
            <a:r>
              <a:rPr lang="en-US" sz="1700" dirty="0"/>
              <a:t>  </a:t>
            </a:r>
            <a:r>
              <a:rPr lang="en-US" dirty="0"/>
              <a:t> </a:t>
            </a:r>
            <a:r>
              <a:rPr lang="en-US" b="1" u="sng" dirty="0">
                <a:solidFill>
                  <a:schemeClr val="tx2"/>
                </a:solidFill>
              </a:rPr>
              <a:t>79%</a:t>
            </a:r>
          </a:p>
          <a:p>
            <a:endParaRPr lang="en-US" b="1" dirty="0"/>
          </a:p>
          <a:p>
            <a:r>
              <a:rPr lang="en-US" b="1" dirty="0"/>
              <a:t>Bureau of Transportation Statistics</a:t>
            </a:r>
          </a:p>
          <a:p>
            <a:pPr marL="457200" indent="-457200">
              <a:buFontTx/>
              <a:buChar char="-"/>
            </a:pPr>
            <a:r>
              <a:rPr lang="en-US" dirty="0"/>
              <a:t>Keeps Meticulous Records</a:t>
            </a:r>
          </a:p>
          <a:p>
            <a:pPr marL="457200" indent="-457200">
              <a:buFontTx/>
              <a:buChar char="-"/>
            </a:pPr>
            <a:r>
              <a:rPr lang="en-US" dirty="0"/>
              <a:t>Hired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US</a:t>
            </a:r>
            <a:r>
              <a:rPr lang="en-US" sz="1500" b="1" u="sng" dirty="0">
                <a:solidFill>
                  <a:schemeClr val="tx2"/>
                </a:solidFill>
              </a:rPr>
              <a:t>(startup)</a:t>
            </a:r>
            <a:r>
              <a:rPr lang="en-US" dirty="0"/>
              <a:t> to create “Early Warning System”</a:t>
            </a:r>
          </a:p>
        </p:txBody>
      </p:sp>
    </p:spTree>
    <p:extLst>
      <p:ext uri="{BB962C8B-B14F-4D97-AF65-F5344CB8AC3E}">
        <p14:creationId xmlns:p14="http://schemas.microsoft.com/office/powerpoint/2010/main" val="304481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US</a:t>
            </a:r>
            <a:r>
              <a:rPr lang="en-US" sz="1400" b="1" u="sng" dirty="0">
                <a:solidFill>
                  <a:schemeClr val="tx2"/>
                </a:solidFill>
              </a:rPr>
              <a:t>(startup)</a:t>
            </a:r>
            <a:r>
              <a:rPr lang="en-US" dirty="0"/>
              <a:t> </a:t>
            </a:r>
            <a:r>
              <a:rPr lang="en-US" b="1" dirty="0">
                <a:latin typeface="Sherman Sans Book"/>
              </a:rPr>
              <a:t>Hired To Create a model to predict late flights 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Part of a </a:t>
            </a:r>
            <a:r>
              <a:rPr lang="en-US" sz="2800" b="1" u="sng" dirty="0">
                <a:solidFill>
                  <a:srgbClr val="FF0000"/>
                </a:solidFill>
                <a:latin typeface="Sherman Sans Book"/>
              </a:rPr>
              <a:t>“Pilot” </a:t>
            </a:r>
            <a:r>
              <a:rPr lang="en-US" sz="2800" dirty="0">
                <a:latin typeface="Sherman Sans Book"/>
              </a:rPr>
              <a:t>Program!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Airlines &amp; Airports will try to proactively address issues.</a:t>
            </a:r>
          </a:p>
          <a:p>
            <a:endParaRPr lang="en-US" sz="1400" dirty="0">
              <a:latin typeface="Sherman Sans Book"/>
            </a:endParaRPr>
          </a:p>
          <a:p>
            <a:r>
              <a:rPr lang="en-US" b="1" dirty="0">
                <a:latin typeface="Sherman Sans Book"/>
              </a:rPr>
              <a:t>Challenge in Context!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Daily Flights				45,000 	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herman Sans Book"/>
              </a:rPr>
              <a:t>Public Airports			  5,211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Group III Airlines ($1B / </a:t>
            </a:r>
            <a:r>
              <a:rPr lang="en-US" sz="2800" dirty="0" err="1"/>
              <a:t>yr</a:t>
            </a:r>
            <a:r>
              <a:rPr lang="en-US" sz="2800" dirty="0"/>
              <a:t>)        </a:t>
            </a:r>
            <a:r>
              <a:rPr lang="en-US" sz="1600" dirty="0"/>
              <a:t> </a:t>
            </a:r>
            <a:r>
              <a:rPr lang="en-US" sz="2800" dirty="0"/>
              <a:t>       19</a:t>
            </a:r>
          </a:p>
        </p:txBody>
      </p:sp>
    </p:spTree>
    <p:extLst>
      <p:ext uri="{BB962C8B-B14F-4D97-AF65-F5344CB8AC3E}">
        <p14:creationId xmlns:p14="http://schemas.microsoft.com/office/powerpoint/2010/main" val="121325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Understanding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877" y="1522360"/>
            <a:ext cx="10515600" cy="464207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latin typeface="Sherman Sans Book"/>
              </a:rPr>
              <a:t>Why try to model something so complex?</a:t>
            </a:r>
          </a:p>
          <a:p>
            <a:r>
              <a:rPr lang="en-US" sz="2800" dirty="0"/>
              <a:t>In the immortal words of John F. Kennedy…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96" y="2678799"/>
            <a:ext cx="7415408" cy="34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Flight data is from 2019:   </a:t>
            </a:r>
            <a:r>
              <a:rPr lang="en-US" dirty="0"/>
              <a:t>Dataset is from </a:t>
            </a:r>
            <a:r>
              <a:rPr lang="en-US" dirty="0" err="1"/>
              <a:t>Kaggle</a:t>
            </a:r>
            <a:r>
              <a:rPr lang="en-US" dirty="0"/>
              <a:t> (of course!)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Approx</a:t>
            </a:r>
            <a:r>
              <a:rPr lang="en-US" dirty="0"/>
              <a:t> 6.5 million flights with 28 Variables, 15 of interest</a:t>
            </a:r>
          </a:p>
          <a:p>
            <a:pPr marL="457200" indent="-457200">
              <a:buFontTx/>
              <a:buChar char="-"/>
            </a:pPr>
            <a:r>
              <a:rPr lang="en-US" dirty="0"/>
              <a:t>Outcome:   </a:t>
            </a:r>
            <a:r>
              <a:rPr lang="en-US" b="1" dirty="0">
                <a:solidFill>
                  <a:schemeClr val="tx2"/>
                </a:solidFill>
              </a:rPr>
              <a:t>'DEP_DEL15' </a:t>
            </a:r>
          </a:p>
          <a:p>
            <a:pPr marL="457200" indent="-457200">
              <a:buFontTx/>
              <a:buChar char="-"/>
            </a:pPr>
            <a:r>
              <a:rPr lang="en-US" dirty="0"/>
              <a:t>Potential Predictor Variables: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84662"/>
              </p:ext>
            </p:extLst>
          </p:nvPr>
        </p:nvGraphicFramePr>
        <p:xfrm>
          <a:off x="10148431" y="3597932"/>
          <a:ext cx="1917787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1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SNWD (depth)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93574"/>
              </p:ext>
            </p:extLst>
          </p:nvPr>
        </p:nvGraphicFramePr>
        <p:xfrm>
          <a:off x="3941016" y="3597932"/>
          <a:ext cx="3919681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1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 / Airline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DEPARTING_AIRPORT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AIRPORT_FLIGHTS_MONTH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AIRLINE_FLIGHTS_MONTH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CONCURRENT_FLIGHTS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AVG_MONTHLY_PASS_AIRPORT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PLANE_AGE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77093"/>
              </p:ext>
            </p:extLst>
          </p:nvPr>
        </p:nvGraphicFramePr>
        <p:xfrm>
          <a:off x="8023912" y="3597932"/>
          <a:ext cx="1961304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6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DAY_OF_WEEK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DEP_TIME_BLK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55549"/>
              </p:ext>
            </p:extLst>
          </p:nvPr>
        </p:nvGraphicFramePr>
        <p:xfrm>
          <a:off x="119521" y="3597932"/>
          <a:ext cx="3658280" cy="1107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5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618">
                <a:tc>
                  <a:txBody>
                    <a:bodyPr/>
                    <a:lstStyle/>
                    <a:p>
                      <a:r>
                        <a:rPr lang="en-US" dirty="0"/>
                        <a:t>Manpower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FLT_ATTENDANTS_PER_PASS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GROUND_SERV_PER_PASS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40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8" y="1510942"/>
            <a:ext cx="4721942" cy="26560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800" dirty="0"/>
              <a:t>Total Delays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6216-06E9-E37D-077E-EC86620B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8" y="1771062"/>
            <a:ext cx="4721942" cy="31307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6BAFDC-B6F3-B42D-EF8E-ECE7E43A1A06}"/>
              </a:ext>
            </a:extLst>
          </p:cNvPr>
          <p:cNvSpPr txBox="1">
            <a:spLocks/>
          </p:cNvSpPr>
          <p:nvPr/>
        </p:nvSpPr>
        <p:spPr>
          <a:xfrm>
            <a:off x="3283132" y="5437361"/>
            <a:ext cx="6024154" cy="667348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5600" dirty="0"/>
              <a:t>Summer months and December experience highest delays</a:t>
            </a:r>
          </a:p>
          <a:p>
            <a:pPr marL="457200" indent="-457200">
              <a:buFontTx/>
              <a:buChar char="-"/>
            </a:pPr>
            <a:r>
              <a:rPr lang="en-US" sz="5600" dirty="0"/>
              <a:t>Airlines can vary in months where delays are happening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7307CF-23DF-36F2-D831-4987A9D62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080" y="1771062"/>
            <a:ext cx="6350246" cy="36662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F0AE4C-3D2E-B575-1779-5CCC2C31EDF4}"/>
              </a:ext>
            </a:extLst>
          </p:cNvPr>
          <p:cNvSpPr txBox="1">
            <a:spLocks/>
          </p:cNvSpPr>
          <p:nvPr/>
        </p:nvSpPr>
        <p:spPr>
          <a:xfrm>
            <a:off x="5721530" y="1514733"/>
            <a:ext cx="6191796" cy="2656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% of Flight Delays Over Time by Airline</a:t>
            </a:r>
          </a:p>
        </p:txBody>
      </p:sp>
    </p:spTree>
    <p:extLst>
      <p:ext uri="{BB962C8B-B14F-4D97-AF65-F5344CB8AC3E}">
        <p14:creationId xmlns:p14="http://schemas.microsoft.com/office/powerpoint/2010/main" val="17677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A5316-9CB0-78C5-906B-C2883437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6" y="1499749"/>
            <a:ext cx="5011162" cy="4822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CFDF3-6AEE-637A-D352-B4324EE7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122" y="1499749"/>
            <a:ext cx="4274643" cy="482267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1389FF-470F-278D-F42C-AAFDBCD00A58}"/>
              </a:ext>
            </a:extLst>
          </p:cNvPr>
          <p:cNvSpPr txBox="1">
            <a:spLocks/>
          </p:cNvSpPr>
          <p:nvPr/>
        </p:nvSpPr>
        <p:spPr>
          <a:xfrm>
            <a:off x="9422675" y="1727510"/>
            <a:ext cx="2586445" cy="1416284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5600" dirty="0"/>
              <a:t>Despite more overall flights, Delta, Southwest, and American have relatively low percentage of flights delayed</a:t>
            </a:r>
          </a:p>
          <a:p>
            <a:pPr marL="457200" indent="-457200">
              <a:buFontTx/>
              <a:buChar char="-"/>
            </a:pPr>
            <a:r>
              <a:rPr lang="en-US" sz="5600" dirty="0"/>
              <a:t>Jet Blue and Frontier experience delays the most frequently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4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D54D2-4F97-3584-735E-D641DC6A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1" y="1454756"/>
            <a:ext cx="5538145" cy="4867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E3003-9F0A-AA50-D9C7-A656B2E9D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002" y="1454755"/>
            <a:ext cx="4792947" cy="48676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1389FF-470F-278D-F42C-AAFDBCD00A58}"/>
              </a:ext>
            </a:extLst>
          </p:cNvPr>
          <p:cNvSpPr txBox="1">
            <a:spLocks/>
          </p:cNvSpPr>
          <p:nvPr/>
        </p:nvSpPr>
        <p:spPr>
          <a:xfrm>
            <a:off x="10197736" y="1727510"/>
            <a:ext cx="1811383" cy="1701490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5600" dirty="0"/>
              <a:t>Heavy delay hours tend to vary between airlines</a:t>
            </a:r>
          </a:p>
          <a:p>
            <a:pPr marL="457200" indent="-457200">
              <a:buFontTx/>
              <a:buChar char="-"/>
            </a:pPr>
            <a:r>
              <a:rPr lang="en-US" sz="5600" dirty="0"/>
              <a:t>Airports tend to vary on heavy delay days of the week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1197</Words>
  <Application>Microsoft Office PowerPoint</Application>
  <PresentationFormat>Widescreen</PresentationFormat>
  <Paragraphs>329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Sherman Sans</vt:lpstr>
      <vt:lpstr>Sherman Sans Book</vt:lpstr>
      <vt:lpstr>Sherman Serif Book</vt:lpstr>
      <vt:lpstr>System Font Regular</vt:lpstr>
      <vt:lpstr>Verdana</vt:lpstr>
      <vt:lpstr>Wingdings</vt:lpstr>
      <vt:lpstr>Office Theme</vt:lpstr>
      <vt:lpstr>Anyone Like to Fly?</vt:lpstr>
      <vt:lpstr>OVERVIEW</vt:lpstr>
      <vt:lpstr>Aviation &amp; Bureau of Transportation Background</vt:lpstr>
      <vt:lpstr>Business Understanding</vt:lpstr>
      <vt:lpstr>Business Understanding cont.</vt:lpstr>
      <vt:lpstr>Data Understanding</vt:lpstr>
      <vt:lpstr>Data Understanding cont.</vt:lpstr>
      <vt:lpstr>Data Understanding cont.</vt:lpstr>
      <vt:lpstr>Data Understanding cont.</vt:lpstr>
      <vt:lpstr>Data Understanding cont.</vt:lpstr>
      <vt:lpstr>Data Preparation</vt:lpstr>
      <vt:lpstr>Model</vt:lpstr>
      <vt:lpstr>Model Results (Single)</vt:lpstr>
      <vt:lpstr>Solution (Potential)</vt:lpstr>
      <vt:lpstr>Model(s) Results (Uses Segmented Datasets)</vt:lpstr>
      <vt:lpstr>Conclusion</vt:lpstr>
      <vt:lpstr>Epilogue (I mean, why not!?)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De La Vega</dc:creator>
  <cp:lastModifiedBy>Michael Morrey</cp:lastModifiedBy>
  <cp:revision>103</cp:revision>
  <dcterms:created xsi:type="dcterms:W3CDTF">2019-07-05T14:23:44Z</dcterms:created>
  <dcterms:modified xsi:type="dcterms:W3CDTF">2023-03-24T22:31:35Z</dcterms:modified>
</cp:coreProperties>
</file>