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notesMasterIdLst>
    <p:notesMasterId r:id="rId14"/>
  </p:notesMasterIdLst>
  <p:sldIdLst>
    <p:sldId id="256" r:id="rId2"/>
    <p:sldId id="257" r:id="rId3"/>
    <p:sldId id="258" r:id="rId4"/>
    <p:sldId id="261" r:id="rId5"/>
    <p:sldId id="262" r:id="rId6"/>
    <p:sldId id="260" r:id="rId7"/>
    <p:sldId id="265" r:id="rId8"/>
    <p:sldId id="266" r:id="rId9"/>
    <p:sldId id="264" r:id="rId10"/>
    <p:sldId id="263" r:id="rId11"/>
    <p:sldId id="26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F2A1BF-B3A9-EE4D-B201-1E112BDA134B}" v="187" dt="2022-06-17T00:23:11.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ison M Annick" userId="S::amannick@syr.edu::6d9e8ed7-abed-407d-a6ca-9e92552c9f0c" providerId="AD" clId="Web-{BF070607-4609-46EB-AE3E-FFFDAAAC4C3A}"/>
    <pc:docChg chg="modSld sldOrd">
      <pc:chgData name="Allison M Annick" userId="S::amannick@syr.edu::6d9e8ed7-abed-407d-a6ca-9e92552c9f0c" providerId="AD" clId="Web-{BF070607-4609-46EB-AE3E-FFFDAAAC4C3A}" dt="2022-06-15T23:46:05.297" v="58" actId="1076"/>
      <pc:docMkLst>
        <pc:docMk/>
      </pc:docMkLst>
      <pc:sldChg chg="delSp modSp">
        <pc:chgData name="Allison M Annick" userId="S::amannick@syr.edu::6d9e8ed7-abed-407d-a6ca-9e92552c9f0c" providerId="AD" clId="Web-{BF070607-4609-46EB-AE3E-FFFDAAAC4C3A}" dt="2022-06-15T23:42:18.276" v="5" actId="1076"/>
        <pc:sldMkLst>
          <pc:docMk/>
          <pc:sldMk cId="3081842758" sldId="257"/>
        </pc:sldMkLst>
        <pc:spChg chg="del">
          <ac:chgData name="Allison M Annick" userId="S::amannick@syr.edu::6d9e8ed7-abed-407d-a6ca-9e92552c9f0c" providerId="AD" clId="Web-{BF070607-4609-46EB-AE3E-FFFDAAAC4C3A}" dt="2022-06-15T23:40:57.758" v="1"/>
          <ac:spMkLst>
            <pc:docMk/>
            <pc:sldMk cId="3081842758" sldId="257"/>
            <ac:spMk id="4" creationId="{F10CF413-8864-52D4-357C-BE22F8EB494C}"/>
          </ac:spMkLst>
        </pc:spChg>
        <pc:picChg chg="mod">
          <ac:chgData name="Allison M Annick" userId="S::amannick@syr.edu::6d9e8ed7-abed-407d-a6ca-9e92552c9f0c" providerId="AD" clId="Web-{BF070607-4609-46EB-AE3E-FFFDAAAC4C3A}" dt="2022-06-15T23:42:18.276" v="5" actId="1076"/>
          <ac:picMkLst>
            <pc:docMk/>
            <pc:sldMk cId="3081842758" sldId="257"/>
            <ac:picMk id="5" creationId="{2E7DCE76-2D88-BC95-BAD8-593580FA7C32}"/>
          </ac:picMkLst>
        </pc:picChg>
      </pc:sldChg>
      <pc:sldChg chg="addSp modSp">
        <pc:chgData name="Allison M Annick" userId="S::amannick@syr.edu::6d9e8ed7-abed-407d-a6ca-9e92552c9f0c" providerId="AD" clId="Web-{BF070607-4609-46EB-AE3E-FFFDAAAC4C3A}" dt="2022-06-15T23:46:05.297" v="58" actId="1076"/>
        <pc:sldMkLst>
          <pc:docMk/>
          <pc:sldMk cId="3818327628" sldId="258"/>
        </pc:sldMkLst>
        <pc:spChg chg="mod">
          <ac:chgData name="Allison M Annick" userId="S::amannick@syr.edu::6d9e8ed7-abed-407d-a6ca-9e92552c9f0c" providerId="AD" clId="Web-{BF070607-4609-46EB-AE3E-FFFDAAAC4C3A}" dt="2022-06-15T23:45:47.578" v="55" actId="14100"/>
          <ac:spMkLst>
            <pc:docMk/>
            <pc:sldMk cId="3818327628" sldId="258"/>
            <ac:spMk id="2" creationId="{904C5163-928F-E1F1-8B1B-564DA23644E7}"/>
          </ac:spMkLst>
        </pc:spChg>
        <pc:spChg chg="mod">
          <ac:chgData name="Allison M Annick" userId="S::amannick@syr.edu::6d9e8ed7-abed-407d-a6ca-9e92552c9f0c" providerId="AD" clId="Web-{BF070607-4609-46EB-AE3E-FFFDAAAC4C3A}" dt="2022-06-15T23:45:25.296" v="51" actId="14100"/>
          <ac:spMkLst>
            <pc:docMk/>
            <pc:sldMk cId="3818327628" sldId="258"/>
            <ac:spMk id="3" creationId="{C91B3D13-4EF8-FB50-66F8-5D2D14F9EF73}"/>
          </ac:spMkLst>
        </pc:spChg>
        <pc:spChg chg="add mod">
          <ac:chgData name="Allison M Annick" userId="S::amannick@syr.edu::6d9e8ed7-abed-407d-a6ca-9e92552c9f0c" providerId="AD" clId="Web-{BF070607-4609-46EB-AE3E-FFFDAAAC4C3A}" dt="2022-06-15T23:46:05.297" v="58" actId="1076"/>
          <ac:spMkLst>
            <pc:docMk/>
            <pc:sldMk cId="3818327628" sldId="258"/>
            <ac:spMk id="5" creationId="{A060F62A-102A-0D0B-D0FC-FC0F7FABB806}"/>
          </ac:spMkLst>
        </pc:spChg>
      </pc:sldChg>
      <pc:sldChg chg="ord">
        <pc:chgData name="Allison M Annick" userId="S::amannick@syr.edu::6d9e8ed7-abed-407d-a6ca-9e92552c9f0c" providerId="AD" clId="Web-{BF070607-4609-46EB-AE3E-FFFDAAAC4C3A}" dt="2022-06-15T23:42:07.807" v="4"/>
        <pc:sldMkLst>
          <pc:docMk/>
          <pc:sldMk cId="1381707847" sldId="261"/>
        </pc:sldMkLst>
      </pc:sldChg>
      <pc:sldChg chg="ord">
        <pc:chgData name="Allison M Annick" userId="S::amannick@syr.edu::6d9e8ed7-abed-407d-a6ca-9e92552c9f0c" providerId="AD" clId="Web-{BF070607-4609-46EB-AE3E-FFFDAAAC4C3A}" dt="2022-06-15T23:42:07.807" v="3"/>
        <pc:sldMkLst>
          <pc:docMk/>
          <pc:sldMk cId="70353709" sldId="262"/>
        </pc:sldMkLst>
      </pc:sldChg>
    </pc:docChg>
  </pc:docChgLst>
  <pc:docChgLst>
    <pc:chgData name="Victoria Shu" userId="cf1a2d45-c13d-4855-8f59-221a4a1510a0" providerId="ADAL" clId="{92F2A1BF-B3A9-EE4D-B201-1E112BDA134B}"/>
    <pc:docChg chg="custSel addSld modSld sldOrd">
      <pc:chgData name="Victoria Shu" userId="cf1a2d45-c13d-4855-8f59-221a4a1510a0" providerId="ADAL" clId="{92F2A1BF-B3A9-EE4D-B201-1E112BDA134B}" dt="2022-06-17T00:23:11.093" v="852" actId="27636"/>
      <pc:docMkLst>
        <pc:docMk/>
      </pc:docMkLst>
      <pc:sldChg chg="modSp mod">
        <pc:chgData name="Victoria Shu" userId="cf1a2d45-c13d-4855-8f59-221a4a1510a0" providerId="ADAL" clId="{92F2A1BF-B3A9-EE4D-B201-1E112BDA134B}" dt="2022-06-17T00:23:11.093" v="852" actId="27636"/>
        <pc:sldMkLst>
          <pc:docMk/>
          <pc:sldMk cId="3053469822" sldId="256"/>
        </pc:sldMkLst>
        <pc:spChg chg="mod">
          <ac:chgData name="Victoria Shu" userId="cf1a2d45-c13d-4855-8f59-221a4a1510a0" providerId="ADAL" clId="{92F2A1BF-B3A9-EE4D-B201-1E112BDA134B}" dt="2022-06-17T00:23:11.093" v="852" actId="27636"/>
          <ac:spMkLst>
            <pc:docMk/>
            <pc:sldMk cId="3053469822" sldId="256"/>
            <ac:spMk id="3" creationId="{3CD9EA8D-497B-ACFA-4E12-9913B4D2D4FF}"/>
          </ac:spMkLst>
        </pc:spChg>
      </pc:sldChg>
      <pc:sldChg chg="addSp delSp modSp mod modClrScheme chgLayout">
        <pc:chgData name="Victoria Shu" userId="cf1a2d45-c13d-4855-8f59-221a4a1510a0" providerId="ADAL" clId="{92F2A1BF-B3A9-EE4D-B201-1E112BDA134B}" dt="2022-06-15T03:13:58.839" v="656" actId="1076"/>
        <pc:sldMkLst>
          <pc:docMk/>
          <pc:sldMk cId="3081842758" sldId="257"/>
        </pc:sldMkLst>
        <pc:spChg chg="mod">
          <ac:chgData name="Victoria Shu" userId="cf1a2d45-c13d-4855-8f59-221a4a1510a0" providerId="ADAL" clId="{92F2A1BF-B3A9-EE4D-B201-1E112BDA134B}" dt="2022-06-15T03:13:05.098" v="645" actId="26606"/>
          <ac:spMkLst>
            <pc:docMk/>
            <pc:sldMk cId="3081842758" sldId="257"/>
            <ac:spMk id="2" creationId="{5318EF8E-15F5-ED6C-677B-234D33AF696E}"/>
          </ac:spMkLst>
        </pc:spChg>
        <pc:spChg chg="mod">
          <ac:chgData name="Victoria Shu" userId="cf1a2d45-c13d-4855-8f59-221a4a1510a0" providerId="ADAL" clId="{92F2A1BF-B3A9-EE4D-B201-1E112BDA134B}" dt="2022-06-15T03:13:52.735" v="655" actId="14100"/>
          <ac:spMkLst>
            <pc:docMk/>
            <pc:sldMk cId="3081842758" sldId="257"/>
            <ac:spMk id="3" creationId="{B2C3F449-769D-F7F4-81ED-AB151E9E60C0}"/>
          </ac:spMkLst>
        </pc:spChg>
        <pc:picChg chg="add mod">
          <ac:chgData name="Victoria Shu" userId="cf1a2d45-c13d-4855-8f59-221a4a1510a0" providerId="ADAL" clId="{92F2A1BF-B3A9-EE4D-B201-1E112BDA134B}" dt="2022-06-15T03:13:58.839" v="656" actId="1076"/>
          <ac:picMkLst>
            <pc:docMk/>
            <pc:sldMk cId="3081842758" sldId="257"/>
            <ac:picMk id="5" creationId="{2E7DCE76-2D88-BC95-BAD8-593580FA7C32}"/>
          </ac:picMkLst>
        </pc:picChg>
        <pc:picChg chg="add del">
          <ac:chgData name="Victoria Shu" userId="cf1a2d45-c13d-4855-8f59-221a4a1510a0" providerId="ADAL" clId="{92F2A1BF-B3A9-EE4D-B201-1E112BDA134B}" dt="2022-06-15T03:12:20.199" v="638" actId="478"/>
          <ac:picMkLst>
            <pc:docMk/>
            <pc:sldMk cId="3081842758" sldId="257"/>
            <ac:picMk id="4098" creationId="{0F772796-31A4-BDE7-033E-92A8A21DE556}"/>
          </ac:picMkLst>
        </pc:picChg>
        <pc:picChg chg="add del">
          <ac:chgData name="Victoria Shu" userId="cf1a2d45-c13d-4855-8f59-221a4a1510a0" providerId="ADAL" clId="{92F2A1BF-B3A9-EE4D-B201-1E112BDA134B}" dt="2022-06-15T03:12:30.175" v="640" actId="478"/>
          <ac:picMkLst>
            <pc:docMk/>
            <pc:sldMk cId="3081842758" sldId="257"/>
            <ac:picMk id="4100" creationId="{E6B9479F-A4C4-D518-A2CB-6596005409C3}"/>
          </ac:picMkLst>
        </pc:picChg>
      </pc:sldChg>
      <pc:sldChg chg="modSp mod ord modNotesTx">
        <pc:chgData name="Victoria Shu" userId="cf1a2d45-c13d-4855-8f59-221a4a1510a0" providerId="ADAL" clId="{92F2A1BF-B3A9-EE4D-B201-1E112BDA134B}" dt="2022-06-15T03:01:45.039" v="600" actId="20577"/>
        <pc:sldMkLst>
          <pc:docMk/>
          <pc:sldMk cId="927623845" sldId="259"/>
        </pc:sldMkLst>
        <pc:spChg chg="mod">
          <ac:chgData name="Victoria Shu" userId="cf1a2d45-c13d-4855-8f59-221a4a1510a0" providerId="ADAL" clId="{92F2A1BF-B3A9-EE4D-B201-1E112BDA134B}" dt="2022-06-15T03:01:45.039" v="600" actId="20577"/>
          <ac:spMkLst>
            <pc:docMk/>
            <pc:sldMk cId="927623845" sldId="259"/>
            <ac:spMk id="3" creationId="{4F1A686F-0C7C-0099-53C5-AAAD41EE90B5}"/>
          </ac:spMkLst>
        </pc:spChg>
      </pc:sldChg>
      <pc:sldChg chg="addSp delSp modSp mod">
        <pc:chgData name="Victoria Shu" userId="cf1a2d45-c13d-4855-8f59-221a4a1510a0" providerId="ADAL" clId="{92F2A1BF-B3A9-EE4D-B201-1E112BDA134B}" dt="2022-06-15T03:32:51.118" v="744" actId="1076"/>
        <pc:sldMkLst>
          <pc:docMk/>
          <pc:sldMk cId="1415191682" sldId="260"/>
        </pc:sldMkLst>
        <pc:spChg chg="del">
          <ac:chgData name="Victoria Shu" userId="cf1a2d45-c13d-4855-8f59-221a4a1510a0" providerId="ADAL" clId="{92F2A1BF-B3A9-EE4D-B201-1E112BDA134B}" dt="2022-06-15T02:46:02.477" v="6" actId="478"/>
          <ac:spMkLst>
            <pc:docMk/>
            <pc:sldMk cId="1415191682" sldId="260"/>
            <ac:spMk id="2" creationId="{C6432D74-55E4-4159-6E31-0E7CC4A55C51}"/>
          </ac:spMkLst>
        </pc:spChg>
        <pc:spChg chg="add del mod">
          <ac:chgData name="Victoria Shu" userId="cf1a2d45-c13d-4855-8f59-221a4a1510a0" providerId="ADAL" clId="{92F2A1BF-B3A9-EE4D-B201-1E112BDA134B}" dt="2022-06-15T03:17:49.222" v="713" actId="478"/>
          <ac:spMkLst>
            <pc:docMk/>
            <pc:sldMk cId="1415191682" sldId="260"/>
            <ac:spMk id="4" creationId="{9150B2A3-08BC-7356-8E36-5107D67C496C}"/>
          </ac:spMkLst>
        </pc:spChg>
        <pc:spChg chg="add mod">
          <ac:chgData name="Victoria Shu" userId="cf1a2d45-c13d-4855-8f59-221a4a1510a0" providerId="ADAL" clId="{92F2A1BF-B3A9-EE4D-B201-1E112BDA134B}" dt="2022-06-15T03:32:42.974" v="743"/>
          <ac:spMkLst>
            <pc:docMk/>
            <pc:sldMk cId="1415191682" sldId="260"/>
            <ac:spMk id="7" creationId="{4A88E5D2-0E1D-4D3D-ADC7-580C33483EFF}"/>
          </ac:spMkLst>
        </pc:spChg>
        <pc:picChg chg="del mod">
          <ac:chgData name="Victoria Shu" userId="cf1a2d45-c13d-4855-8f59-221a4a1510a0" providerId="ADAL" clId="{92F2A1BF-B3A9-EE4D-B201-1E112BDA134B}" dt="2022-06-15T03:17:43.795" v="708" actId="478"/>
          <ac:picMkLst>
            <pc:docMk/>
            <pc:sldMk cId="1415191682" sldId="260"/>
            <ac:picMk id="5" creationId="{E009E53E-94DB-B5D0-408A-E210A3A94FF3}"/>
          </ac:picMkLst>
        </pc:picChg>
        <pc:picChg chg="add mod">
          <ac:chgData name="Victoria Shu" userId="cf1a2d45-c13d-4855-8f59-221a4a1510a0" providerId="ADAL" clId="{92F2A1BF-B3A9-EE4D-B201-1E112BDA134B}" dt="2022-06-15T03:32:51.118" v="744" actId="1076"/>
          <ac:picMkLst>
            <pc:docMk/>
            <pc:sldMk cId="1415191682" sldId="260"/>
            <ac:picMk id="6" creationId="{20F39607-C3E4-883F-C451-61F2A6565FEE}"/>
          </ac:picMkLst>
        </pc:picChg>
      </pc:sldChg>
      <pc:sldChg chg="addSp delSp modSp add mod ord modClrScheme chgLayout modNotesTx">
        <pc:chgData name="Victoria Shu" userId="cf1a2d45-c13d-4855-8f59-221a4a1510a0" providerId="ADAL" clId="{92F2A1BF-B3A9-EE4D-B201-1E112BDA134B}" dt="2022-06-15T03:15:25.507" v="701" actId="20577"/>
        <pc:sldMkLst>
          <pc:docMk/>
          <pc:sldMk cId="1381707847" sldId="261"/>
        </pc:sldMkLst>
        <pc:spChg chg="del">
          <ac:chgData name="Victoria Shu" userId="cf1a2d45-c13d-4855-8f59-221a4a1510a0" providerId="ADAL" clId="{92F2A1BF-B3A9-EE4D-B201-1E112BDA134B}" dt="2022-06-15T02:46:12.209" v="8" actId="478"/>
          <ac:spMkLst>
            <pc:docMk/>
            <pc:sldMk cId="1381707847" sldId="261"/>
            <ac:spMk id="2" creationId="{C6432D74-55E4-4159-6E31-0E7CC4A55C51}"/>
          </ac:spMkLst>
        </pc:spChg>
        <pc:spChg chg="add mod ord">
          <ac:chgData name="Victoria Shu" userId="cf1a2d45-c13d-4855-8f59-221a4a1510a0" providerId="ADAL" clId="{92F2A1BF-B3A9-EE4D-B201-1E112BDA134B}" dt="2022-06-15T03:15:22.249" v="700" actId="1076"/>
          <ac:spMkLst>
            <pc:docMk/>
            <pc:sldMk cId="1381707847" sldId="261"/>
            <ac:spMk id="4" creationId="{2704E655-24D2-9CC5-300D-ACDD4BF0DD98}"/>
          </ac:spMkLst>
        </pc:spChg>
        <pc:spChg chg="add mod">
          <ac:chgData name="Victoria Shu" userId="cf1a2d45-c13d-4855-8f59-221a4a1510a0" providerId="ADAL" clId="{92F2A1BF-B3A9-EE4D-B201-1E112BDA134B}" dt="2022-06-15T03:05:12.018" v="607" actId="1076"/>
          <ac:spMkLst>
            <pc:docMk/>
            <pc:sldMk cId="1381707847" sldId="261"/>
            <ac:spMk id="6" creationId="{187B2A48-3558-7F5E-9D78-3770DA5EFC64}"/>
          </ac:spMkLst>
        </pc:spChg>
        <pc:spChg chg="add mod ord">
          <ac:chgData name="Victoria Shu" userId="cf1a2d45-c13d-4855-8f59-221a4a1510a0" providerId="ADAL" clId="{92F2A1BF-B3A9-EE4D-B201-1E112BDA134B}" dt="2022-06-15T03:15:25.507" v="701" actId="20577"/>
          <ac:spMkLst>
            <pc:docMk/>
            <pc:sldMk cId="1381707847" sldId="261"/>
            <ac:spMk id="7" creationId="{43A0ACB2-0D2B-0D4C-FD2A-5A3975D6DD59}"/>
          </ac:spMkLst>
        </pc:spChg>
        <pc:picChg chg="del">
          <ac:chgData name="Victoria Shu" userId="cf1a2d45-c13d-4855-8f59-221a4a1510a0" providerId="ADAL" clId="{92F2A1BF-B3A9-EE4D-B201-1E112BDA134B}" dt="2022-06-15T02:44:09.962" v="1" actId="478"/>
          <ac:picMkLst>
            <pc:docMk/>
            <pc:sldMk cId="1381707847" sldId="261"/>
            <ac:picMk id="5" creationId="{E009E53E-94DB-B5D0-408A-E210A3A94FF3}"/>
          </ac:picMkLst>
        </pc:picChg>
        <pc:picChg chg="add mod">
          <ac:chgData name="Victoria Shu" userId="cf1a2d45-c13d-4855-8f59-221a4a1510a0" providerId="ADAL" clId="{92F2A1BF-B3A9-EE4D-B201-1E112BDA134B}" dt="2022-06-15T03:15:11.467" v="698" actId="14100"/>
          <ac:picMkLst>
            <pc:docMk/>
            <pc:sldMk cId="1381707847" sldId="261"/>
            <ac:picMk id="1026" creationId="{DC30046F-4AF3-1E9E-FF82-2B0BEC10590F}"/>
          </ac:picMkLst>
        </pc:picChg>
      </pc:sldChg>
      <pc:sldChg chg="addSp delSp modSp add mod ord modClrScheme chgLayout">
        <pc:chgData name="Victoria Shu" userId="cf1a2d45-c13d-4855-8f59-221a4a1510a0" providerId="ADAL" clId="{92F2A1BF-B3A9-EE4D-B201-1E112BDA134B}" dt="2022-06-15T03:27:36.479" v="742" actId="1076"/>
        <pc:sldMkLst>
          <pc:docMk/>
          <pc:sldMk cId="70353709" sldId="262"/>
        </pc:sldMkLst>
        <pc:spChg chg="add del mod">
          <ac:chgData name="Victoria Shu" userId="cf1a2d45-c13d-4855-8f59-221a4a1510a0" providerId="ADAL" clId="{92F2A1BF-B3A9-EE4D-B201-1E112BDA134B}" dt="2022-06-15T02:48:51.373" v="44" actId="478"/>
          <ac:spMkLst>
            <pc:docMk/>
            <pc:sldMk cId="70353709" sldId="262"/>
            <ac:spMk id="3" creationId="{E5E8BA15-DBC4-76E0-31EE-81A5574BAD1C}"/>
          </ac:spMkLst>
        </pc:spChg>
        <pc:spChg chg="add mod ord">
          <ac:chgData name="Victoria Shu" userId="cf1a2d45-c13d-4855-8f59-221a4a1510a0" providerId="ADAL" clId="{92F2A1BF-B3A9-EE4D-B201-1E112BDA134B}" dt="2022-06-15T03:27:13.526" v="737" actId="20577"/>
          <ac:spMkLst>
            <pc:docMk/>
            <pc:sldMk cId="70353709" sldId="262"/>
            <ac:spMk id="4" creationId="{044215F9-F8F0-B661-400A-8B1E92DBDF54}"/>
          </ac:spMkLst>
        </pc:spChg>
        <pc:picChg chg="del">
          <ac:chgData name="Victoria Shu" userId="cf1a2d45-c13d-4855-8f59-221a4a1510a0" providerId="ADAL" clId="{92F2A1BF-B3A9-EE4D-B201-1E112BDA134B}" dt="2022-06-15T02:47:42.586" v="28" actId="478"/>
          <ac:picMkLst>
            <pc:docMk/>
            <pc:sldMk cId="70353709" sldId="262"/>
            <ac:picMk id="5" creationId="{E009E53E-94DB-B5D0-408A-E210A3A94FF3}"/>
          </ac:picMkLst>
        </pc:picChg>
        <pc:picChg chg="add mod">
          <ac:chgData name="Victoria Shu" userId="cf1a2d45-c13d-4855-8f59-221a4a1510a0" providerId="ADAL" clId="{92F2A1BF-B3A9-EE4D-B201-1E112BDA134B}" dt="2022-06-15T03:27:31.994" v="741" actId="1076"/>
          <ac:picMkLst>
            <pc:docMk/>
            <pc:sldMk cId="70353709" sldId="262"/>
            <ac:picMk id="6" creationId="{A75D8353-2E95-AD94-DF9A-FE45B9449631}"/>
          </ac:picMkLst>
        </pc:picChg>
        <pc:picChg chg="add mod">
          <ac:chgData name="Victoria Shu" userId="cf1a2d45-c13d-4855-8f59-221a4a1510a0" providerId="ADAL" clId="{92F2A1BF-B3A9-EE4D-B201-1E112BDA134B}" dt="2022-06-15T03:27:29.213" v="740" actId="1076"/>
          <ac:picMkLst>
            <pc:docMk/>
            <pc:sldMk cId="70353709" sldId="262"/>
            <ac:picMk id="7" creationId="{3180C549-57A9-FF84-CF7D-B94C871AD152}"/>
          </ac:picMkLst>
        </pc:picChg>
        <pc:picChg chg="add mod">
          <ac:chgData name="Victoria Shu" userId="cf1a2d45-c13d-4855-8f59-221a4a1510a0" providerId="ADAL" clId="{92F2A1BF-B3A9-EE4D-B201-1E112BDA134B}" dt="2022-06-15T03:27:36.479" v="742" actId="1076"/>
          <ac:picMkLst>
            <pc:docMk/>
            <pc:sldMk cId="70353709" sldId="262"/>
            <ac:picMk id="8" creationId="{F4CF426C-42B6-C2C4-51CD-6BD243A54FD1}"/>
          </ac:picMkLst>
        </pc:picChg>
        <pc:picChg chg="add mod">
          <ac:chgData name="Victoria Shu" userId="cf1a2d45-c13d-4855-8f59-221a4a1510a0" providerId="ADAL" clId="{92F2A1BF-B3A9-EE4D-B201-1E112BDA134B}" dt="2022-06-15T03:15:53.483" v="707" actId="14100"/>
          <ac:picMkLst>
            <pc:docMk/>
            <pc:sldMk cId="70353709" sldId="262"/>
            <ac:picMk id="9" creationId="{71E123D3-6D5D-A721-244B-BB2789906880}"/>
          </ac:picMkLst>
        </pc:picChg>
        <pc:picChg chg="add mod">
          <ac:chgData name="Victoria Shu" userId="cf1a2d45-c13d-4855-8f59-221a4a1510a0" providerId="ADAL" clId="{92F2A1BF-B3A9-EE4D-B201-1E112BDA134B}" dt="2022-06-15T02:51:11.795" v="60" actId="1076"/>
          <ac:picMkLst>
            <pc:docMk/>
            <pc:sldMk cId="70353709" sldId="262"/>
            <ac:picMk id="10" creationId="{25F7DC67-F0EF-B2B9-5E9B-F3C70E118E7E}"/>
          </ac:picMkLst>
        </pc:picChg>
      </pc:sldChg>
      <pc:sldChg chg="addSp delSp modSp add mod">
        <pc:chgData name="Victoria Shu" userId="cf1a2d45-c13d-4855-8f59-221a4a1510a0" providerId="ADAL" clId="{92F2A1BF-B3A9-EE4D-B201-1E112BDA134B}" dt="2022-06-15T02:54:03.256" v="72" actId="1076"/>
        <pc:sldMkLst>
          <pc:docMk/>
          <pc:sldMk cId="2368459491" sldId="263"/>
        </pc:sldMkLst>
        <pc:spChg chg="add del mod">
          <ac:chgData name="Victoria Shu" userId="cf1a2d45-c13d-4855-8f59-221a4a1510a0" providerId="ADAL" clId="{92F2A1BF-B3A9-EE4D-B201-1E112BDA134B}" dt="2022-06-15T02:53:05.789" v="64" actId="478"/>
          <ac:spMkLst>
            <pc:docMk/>
            <pc:sldMk cId="2368459491" sldId="263"/>
            <ac:spMk id="3" creationId="{C51DC25E-5D1C-B8A4-BC79-103943BDCE19}"/>
          </ac:spMkLst>
        </pc:spChg>
        <pc:spChg chg="del">
          <ac:chgData name="Victoria Shu" userId="cf1a2d45-c13d-4855-8f59-221a4a1510a0" providerId="ADAL" clId="{92F2A1BF-B3A9-EE4D-B201-1E112BDA134B}" dt="2022-06-15T02:53:03.352" v="63" actId="478"/>
          <ac:spMkLst>
            <pc:docMk/>
            <pc:sldMk cId="2368459491" sldId="263"/>
            <ac:spMk id="4" creationId="{2704E655-24D2-9CC5-300D-ACDD4BF0DD98}"/>
          </ac:spMkLst>
        </pc:spChg>
        <pc:picChg chg="add mod">
          <ac:chgData name="Victoria Shu" userId="cf1a2d45-c13d-4855-8f59-221a4a1510a0" providerId="ADAL" clId="{92F2A1BF-B3A9-EE4D-B201-1E112BDA134B}" dt="2022-06-15T02:54:03.256" v="72" actId="1076"/>
          <ac:picMkLst>
            <pc:docMk/>
            <pc:sldMk cId="2368459491" sldId="263"/>
            <ac:picMk id="6" creationId="{F690E568-AAB3-C0E9-832C-3CB86252063F}"/>
          </ac:picMkLst>
        </pc:picChg>
        <pc:picChg chg="del">
          <ac:chgData name="Victoria Shu" userId="cf1a2d45-c13d-4855-8f59-221a4a1510a0" providerId="ADAL" clId="{92F2A1BF-B3A9-EE4D-B201-1E112BDA134B}" dt="2022-06-15T02:53:07.099" v="65" actId="478"/>
          <ac:picMkLst>
            <pc:docMk/>
            <pc:sldMk cId="2368459491" sldId="263"/>
            <ac:picMk id="1026" creationId="{DC30046F-4AF3-1E9E-FF82-2B0BEC10590F}"/>
          </ac:picMkLst>
        </pc:picChg>
      </pc:sldChg>
      <pc:sldChg chg="addSp delSp modSp new mod modClrScheme chgLayout">
        <pc:chgData name="Victoria Shu" userId="cf1a2d45-c13d-4855-8f59-221a4a1510a0" providerId="ADAL" clId="{92F2A1BF-B3A9-EE4D-B201-1E112BDA134B}" dt="2022-06-15T03:14:46.254" v="671" actId="242"/>
        <pc:sldMkLst>
          <pc:docMk/>
          <pc:sldMk cId="2362563926" sldId="264"/>
        </pc:sldMkLst>
        <pc:spChg chg="add del mod">
          <ac:chgData name="Victoria Shu" userId="cf1a2d45-c13d-4855-8f59-221a4a1510a0" providerId="ADAL" clId="{92F2A1BF-B3A9-EE4D-B201-1E112BDA134B}" dt="2022-06-15T03:11:14.861" v="636"/>
          <ac:spMkLst>
            <pc:docMk/>
            <pc:sldMk cId="2362563926" sldId="264"/>
            <ac:spMk id="2" creationId="{73A237CA-B40D-3ABD-F433-0EF1FCF53346}"/>
          </ac:spMkLst>
        </pc:spChg>
        <pc:spChg chg="add mod ord">
          <ac:chgData name="Victoria Shu" userId="cf1a2d45-c13d-4855-8f59-221a4a1510a0" providerId="ADAL" clId="{92F2A1BF-B3A9-EE4D-B201-1E112BDA134B}" dt="2022-06-15T03:14:46.254" v="671" actId="242"/>
          <ac:spMkLst>
            <pc:docMk/>
            <pc:sldMk cId="2362563926" sldId="264"/>
            <ac:spMk id="3" creationId="{840B63A8-D164-F753-07FF-1E1AE2E6CE7E}"/>
          </ac:spMkLst>
        </pc:spChg>
        <pc:spChg chg="add del mod ord">
          <ac:chgData name="Victoria Shu" userId="cf1a2d45-c13d-4855-8f59-221a4a1510a0" providerId="ADAL" clId="{92F2A1BF-B3A9-EE4D-B201-1E112BDA134B}" dt="2022-06-15T03:14:32.974" v="658" actId="478"/>
          <ac:spMkLst>
            <pc:docMk/>
            <pc:sldMk cId="2362563926" sldId="264"/>
            <ac:spMk id="4" creationId="{287595D5-D7E8-388C-66E1-31560070EDEE}"/>
          </ac:spMkLst>
        </pc:spChg>
        <pc:picChg chg="add del mod">
          <ac:chgData name="Victoria Shu" userId="cf1a2d45-c13d-4855-8f59-221a4a1510a0" providerId="ADAL" clId="{92F2A1BF-B3A9-EE4D-B201-1E112BDA134B}" dt="2022-06-15T03:09:05.821" v="625" actId="478"/>
          <ac:picMkLst>
            <pc:docMk/>
            <pc:sldMk cId="2362563926" sldId="264"/>
            <ac:picMk id="3074" creationId="{14EA76CF-3420-166B-F9FD-95A9AEF88C8B}"/>
          </ac:picMkLst>
        </pc:picChg>
        <pc:picChg chg="add del mod">
          <ac:chgData name="Victoria Shu" userId="cf1a2d45-c13d-4855-8f59-221a4a1510a0" providerId="ADAL" clId="{92F2A1BF-B3A9-EE4D-B201-1E112BDA134B}" dt="2022-06-15T03:09:05.821" v="625" actId="478"/>
          <ac:picMkLst>
            <pc:docMk/>
            <pc:sldMk cId="2362563926" sldId="264"/>
            <ac:picMk id="3076" creationId="{2DCBDC30-D076-8498-AB40-602280444D15}"/>
          </ac:picMkLst>
        </pc:picChg>
        <pc:picChg chg="add mod">
          <ac:chgData name="Victoria Shu" userId="cf1a2d45-c13d-4855-8f59-221a4a1510a0" providerId="ADAL" clId="{92F2A1BF-B3A9-EE4D-B201-1E112BDA134B}" dt="2022-06-15T03:09:31.326" v="634" actId="14100"/>
          <ac:picMkLst>
            <pc:docMk/>
            <pc:sldMk cId="2362563926" sldId="264"/>
            <ac:picMk id="3078" creationId="{EEFF629E-770E-0532-BF76-7494D4B66A98}"/>
          </ac:picMkLst>
        </pc:picChg>
        <pc:picChg chg="add mod">
          <ac:chgData name="Victoria Shu" userId="cf1a2d45-c13d-4855-8f59-221a4a1510a0" providerId="ADAL" clId="{92F2A1BF-B3A9-EE4D-B201-1E112BDA134B}" dt="2022-06-15T03:09:24.962" v="632" actId="1076"/>
          <ac:picMkLst>
            <pc:docMk/>
            <pc:sldMk cId="2362563926" sldId="264"/>
            <ac:picMk id="3080" creationId="{C7551A48-C288-9C2E-15E3-D3F9DD0D0DB9}"/>
          </ac:picMkLst>
        </pc:picChg>
      </pc:sldChg>
    </pc:docChg>
  </pc:docChgLst>
  <pc:docChgLst>
    <pc:chgData name="Kevin Hager" userId="cc3211e2-86d5-4ee4-a7ea-dbc4c7cbe6aa" providerId="ADAL" clId="{9B7E1875-D30C-4968-88FA-DFEDBC9E222F}"/>
    <pc:docChg chg="undo custSel addSld modSld">
      <pc:chgData name="Kevin Hager" userId="cc3211e2-86d5-4ee4-a7ea-dbc4c7cbe6aa" providerId="ADAL" clId="{9B7E1875-D30C-4968-88FA-DFEDBC9E222F}" dt="2022-06-15T20:41:40.536" v="298" actId="1076"/>
      <pc:docMkLst>
        <pc:docMk/>
      </pc:docMkLst>
      <pc:sldChg chg="addSp delSp modSp mod">
        <pc:chgData name="Kevin Hager" userId="cc3211e2-86d5-4ee4-a7ea-dbc4c7cbe6aa" providerId="ADAL" clId="{9B7E1875-D30C-4968-88FA-DFEDBC9E222F}" dt="2022-06-15T20:38:02.049" v="165" actId="14100"/>
        <pc:sldMkLst>
          <pc:docMk/>
          <pc:sldMk cId="2362563926" sldId="264"/>
        </pc:sldMkLst>
        <pc:picChg chg="add del mod">
          <ac:chgData name="Kevin Hager" userId="cc3211e2-86d5-4ee4-a7ea-dbc4c7cbe6aa" providerId="ADAL" clId="{9B7E1875-D30C-4968-88FA-DFEDBC9E222F}" dt="2022-06-15T20:37:46.507" v="160" actId="478"/>
          <ac:picMkLst>
            <pc:docMk/>
            <pc:sldMk cId="2362563926" sldId="264"/>
            <ac:picMk id="5" creationId="{30AF622D-9876-7A5F-B72C-0DD448408B8C}"/>
          </ac:picMkLst>
        </pc:picChg>
        <pc:picChg chg="add mod">
          <ac:chgData name="Kevin Hager" userId="cc3211e2-86d5-4ee4-a7ea-dbc4c7cbe6aa" providerId="ADAL" clId="{9B7E1875-D30C-4968-88FA-DFEDBC9E222F}" dt="2022-06-15T19:11:09.314" v="12" actId="1076"/>
          <ac:picMkLst>
            <pc:docMk/>
            <pc:sldMk cId="2362563926" sldId="264"/>
            <ac:picMk id="6" creationId="{B2D5420D-F832-9EF6-A82D-5FF6FC66C899}"/>
          </ac:picMkLst>
        </pc:picChg>
        <pc:picChg chg="add mod">
          <ac:chgData name="Kevin Hager" userId="cc3211e2-86d5-4ee4-a7ea-dbc4c7cbe6aa" providerId="ADAL" clId="{9B7E1875-D30C-4968-88FA-DFEDBC9E222F}" dt="2022-06-15T20:38:02.049" v="165" actId="14100"/>
          <ac:picMkLst>
            <pc:docMk/>
            <pc:sldMk cId="2362563926" sldId="264"/>
            <ac:picMk id="7" creationId="{D1EB7B56-8176-DD15-CF45-479FA7548055}"/>
          </ac:picMkLst>
        </pc:picChg>
        <pc:picChg chg="add mod">
          <ac:chgData name="Kevin Hager" userId="cc3211e2-86d5-4ee4-a7ea-dbc4c7cbe6aa" providerId="ADAL" clId="{9B7E1875-D30C-4968-88FA-DFEDBC9E222F}" dt="2022-06-15T20:37:56.852" v="164" actId="1076"/>
          <ac:picMkLst>
            <pc:docMk/>
            <pc:sldMk cId="2362563926" sldId="264"/>
            <ac:picMk id="8" creationId="{1C2FE787-5BE1-0D0E-BBCD-D9A3C366DA3B}"/>
          </ac:picMkLst>
        </pc:picChg>
        <pc:picChg chg="del">
          <ac:chgData name="Kevin Hager" userId="cc3211e2-86d5-4ee4-a7ea-dbc4c7cbe6aa" providerId="ADAL" clId="{9B7E1875-D30C-4968-88FA-DFEDBC9E222F}" dt="2022-06-15T19:10:59.376" v="7" actId="478"/>
          <ac:picMkLst>
            <pc:docMk/>
            <pc:sldMk cId="2362563926" sldId="264"/>
            <ac:picMk id="3078" creationId="{EEFF629E-770E-0532-BF76-7494D4B66A98}"/>
          </ac:picMkLst>
        </pc:picChg>
        <pc:picChg chg="del">
          <ac:chgData name="Kevin Hager" userId="cc3211e2-86d5-4ee4-a7ea-dbc4c7cbe6aa" providerId="ADAL" clId="{9B7E1875-D30C-4968-88FA-DFEDBC9E222F}" dt="2022-06-15T19:10:35.841" v="0" actId="478"/>
          <ac:picMkLst>
            <pc:docMk/>
            <pc:sldMk cId="2362563926" sldId="264"/>
            <ac:picMk id="3080" creationId="{C7551A48-C288-9C2E-15E3-D3F9DD0D0DB9}"/>
          </ac:picMkLst>
        </pc:picChg>
      </pc:sldChg>
      <pc:sldChg chg="addSp delSp modSp new mod">
        <pc:chgData name="Kevin Hager" userId="cc3211e2-86d5-4ee4-a7ea-dbc4c7cbe6aa" providerId="ADAL" clId="{9B7E1875-D30C-4968-88FA-DFEDBC9E222F}" dt="2022-06-15T20:41:10.004" v="291" actId="2085"/>
        <pc:sldMkLst>
          <pc:docMk/>
          <pc:sldMk cId="984274444" sldId="265"/>
        </pc:sldMkLst>
        <pc:spChg chg="mod">
          <ac:chgData name="Kevin Hager" userId="cc3211e2-86d5-4ee4-a7ea-dbc4c7cbe6aa" providerId="ADAL" clId="{9B7E1875-D30C-4968-88FA-DFEDBC9E222F}" dt="2022-06-15T20:40:16.071" v="274" actId="20577"/>
          <ac:spMkLst>
            <pc:docMk/>
            <pc:sldMk cId="984274444" sldId="265"/>
            <ac:spMk id="2" creationId="{606E2E13-F687-3C1F-BD33-299C23EABACC}"/>
          </ac:spMkLst>
        </pc:spChg>
        <pc:spChg chg="del mod">
          <ac:chgData name="Kevin Hager" userId="cc3211e2-86d5-4ee4-a7ea-dbc4c7cbe6aa" providerId="ADAL" clId="{9B7E1875-D30C-4968-88FA-DFEDBC9E222F}" dt="2022-06-15T20:40:08.086" v="252" actId="478"/>
          <ac:spMkLst>
            <pc:docMk/>
            <pc:sldMk cId="984274444" sldId="265"/>
            <ac:spMk id="3" creationId="{5F2A56D4-1B94-F8F2-8F32-B50F1ABBAAF1}"/>
          </ac:spMkLst>
        </pc:spChg>
        <pc:spChg chg="add del mod">
          <ac:chgData name="Kevin Hager" userId="cc3211e2-86d5-4ee4-a7ea-dbc4c7cbe6aa" providerId="ADAL" clId="{9B7E1875-D30C-4968-88FA-DFEDBC9E222F}" dt="2022-06-15T20:39:13.502" v="197" actId="478"/>
          <ac:spMkLst>
            <pc:docMk/>
            <pc:sldMk cId="984274444" sldId="265"/>
            <ac:spMk id="6" creationId="{D2D02D07-796D-7D2C-88F4-291CC0E09F89}"/>
          </ac:spMkLst>
        </pc:spChg>
        <pc:spChg chg="add del mod">
          <ac:chgData name="Kevin Hager" userId="cc3211e2-86d5-4ee4-a7ea-dbc4c7cbe6aa" providerId="ADAL" clId="{9B7E1875-D30C-4968-88FA-DFEDBC9E222F}" dt="2022-06-15T20:39:15.386" v="198" actId="478"/>
          <ac:spMkLst>
            <pc:docMk/>
            <pc:sldMk cId="984274444" sldId="265"/>
            <ac:spMk id="7" creationId="{B9922EB6-4633-C5FD-D40A-23AC12A57FF9}"/>
          </ac:spMkLst>
        </pc:spChg>
        <pc:spChg chg="add del mod">
          <ac:chgData name="Kevin Hager" userId="cc3211e2-86d5-4ee4-a7ea-dbc4c7cbe6aa" providerId="ADAL" clId="{9B7E1875-D30C-4968-88FA-DFEDBC9E222F}" dt="2022-06-15T20:40:20.828" v="275" actId="478"/>
          <ac:spMkLst>
            <pc:docMk/>
            <pc:sldMk cId="984274444" sldId="265"/>
            <ac:spMk id="10" creationId="{357E6179-D4BD-4AE8-A486-C9508D7307CF}"/>
          </ac:spMkLst>
        </pc:spChg>
        <pc:picChg chg="add mod">
          <ac:chgData name="Kevin Hager" userId="cc3211e2-86d5-4ee4-a7ea-dbc4c7cbe6aa" providerId="ADAL" clId="{9B7E1875-D30C-4968-88FA-DFEDBC9E222F}" dt="2022-06-15T20:41:05.816" v="289" actId="2085"/>
          <ac:picMkLst>
            <pc:docMk/>
            <pc:sldMk cId="984274444" sldId="265"/>
            <ac:picMk id="4" creationId="{E5E131A8-1422-25E1-EDF0-D9EC3521592F}"/>
          </ac:picMkLst>
        </pc:picChg>
        <pc:picChg chg="add del mod">
          <ac:chgData name="Kevin Hager" userId="cc3211e2-86d5-4ee4-a7ea-dbc4c7cbe6aa" providerId="ADAL" clId="{9B7E1875-D30C-4968-88FA-DFEDBC9E222F}" dt="2022-06-15T20:39:10.318" v="196" actId="478"/>
          <ac:picMkLst>
            <pc:docMk/>
            <pc:sldMk cId="984274444" sldId="265"/>
            <ac:picMk id="5" creationId="{A78034CF-D7ED-8CDA-342C-B7275912B512}"/>
          </ac:picMkLst>
        </pc:picChg>
        <pc:picChg chg="add mod">
          <ac:chgData name="Kevin Hager" userId="cc3211e2-86d5-4ee4-a7ea-dbc4c7cbe6aa" providerId="ADAL" clId="{9B7E1875-D30C-4968-88FA-DFEDBC9E222F}" dt="2022-06-15T20:41:10.004" v="291" actId="2085"/>
          <ac:picMkLst>
            <pc:docMk/>
            <pc:sldMk cId="984274444" sldId="265"/>
            <ac:picMk id="8" creationId="{612F41AE-CBA6-A528-3424-8D84498B95DB}"/>
          </ac:picMkLst>
        </pc:picChg>
      </pc:sldChg>
      <pc:sldChg chg="addSp delSp modSp new mod">
        <pc:chgData name="Kevin Hager" userId="cc3211e2-86d5-4ee4-a7ea-dbc4c7cbe6aa" providerId="ADAL" clId="{9B7E1875-D30C-4968-88FA-DFEDBC9E222F}" dt="2022-06-15T20:41:40.536" v="298" actId="1076"/>
        <pc:sldMkLst>
          <pc:docMk/>
          <pc:sldMk cId="1409729579" sldId="266"/>
        </pc:sldMkLst>
        <pc:spChg chg="mod">
          <ac:chgData name="Kevin Hager" userId="cc3211e2-86d5-4ee4-a7ea-dbc4c7cbe6aa" providerId="ADAL" clId="{9B7E1875-D30C-4968-88FA-DFEDBC9E222F}" dt="2022-06-15T20:41:29.137" v="295" actId="14100"/>
          <ac:spMkLst>
            <pc:docMk/>
            <pc:sldMk cId="1409729579" sldId="266"/>
            <ac:spMk id="2" creationId="{4A6B572F-BAC8-2D85-4AF8-37620BA32DF3}"/>
          </ac:spMkLst>
        </pc:spChg>
        <pc:spChg chg="del">
          <ac:chgData name="Kevin Hager" userId="cc3211e2-86d5-4ee4-a7ea-dbc4c7cbe6aa" providerId="ADAL" clId="{9B7E1875-D30C-4968-88FA-DFEDBC9E222F}" dt="2022-06-15T20:41:19.679" v="292" actId="478"/>
          <ac:spMkLst>
            <pc:docMk/>
            <pc:sldMk cId="1409729579" sldId="266"/>
            <ac:spMk id="3" creationId="{9B4A9997-263E-7147-A39D-AFF508E706A3}"/>
          </ac:spMkLst>
        </pc:spChg>
        <pc:picChg chg="add mod">
          <ac:chgData name="Kevin Hager" userId="cc3211e2-86d5-4ee4-a7ea-dbc4c7cbe6aa" providerId="ADAL" clId="{9B7E1875-D30C-4968-88FA-DFEDBC9E222F}" dt="2022-06-15T20:41:40.536" v="298" actId="1076"/>
          <ac:picMkLst>
            <pc:docMk/>
            <pc:sldMk cId="1409729579" sldId="266"/>
            <ac:picMk id="4" creationId="{B1D1BE7D-7932-94B6-D9D9-54B120CB81AB}"/>
          </ac:picMkLst>
        </pc:picChg>
      </pc:sldChg>
    </pc:docChg>
  </pc:docChgLst>
  <pc:docChgLst>
    <pc:chgData clId="Web-{89FB4B68-3D0D-4FE5-8D60-99C0C6624ADA}"/>
    <pc:docChg chg="modSld">
      <pc:chgData name="" userId="" providerId="" clId="Web-{89FB4B68-3D0D-4FE5-8D60-99C0C6624ADA}" dt="2022-06-15T20:36:20.572" v="0"/>
      <pc:docMkLst>
        <pc:docMk/>
      </pc:docMkLst>
      <pc:sldChg chg="delSp">
        <pc:chgData name="" userId="" providerId="" clId="Web-{89FB4B68-3D0D-4FE5-8D60-99C0C6624ADA}" dt="2022-06-15T20:36:20.572" v="0"/>
        <pc:sldMkLst>
          <pc:docMk/>
          <pc:sldMk cId="2362563926" sldId="264"/>
        </pc:sldMkLst>
        <pc:picChg chg="del">
          <ac:chgData name="" userId="" providerId="" clId="Web-{89FB4B68-3D0D-4FE5-8D60-99C0C6624ADA}" dt="2022-06-15T20:36:20.572" v="0"/>
          <ac:picMkLst>
            <pc:docMk/>
            <pc:sldMk cId="2362563926" sldId="264"/>
            <ac:picMk id="6" creationId="{B2D5420D-F832-9EF6-A82D-5FF6FC66C899}"/>
          </ac:picMkLst>
        </pc:picChg>
      </pc:sldChg>
    </pc:docChg>
  </pc:docChgLst>
  <pc:docChgLst>
    <pc:chgData name="Allison M Annick" userId="S::amannick@syr.edu::6d9e8ed7-abed-407d-a6ca-9e92552c9f0c" providerId="AD" clId="Web-{FD0DB466-4464-449E-89ED-A04E4F511530}"/>
    <pc:docChg chg="modSld">
      <pc:chgData name="Allison M Annick" userId="S::amannick@syr.edu::6d9e8ed7-abed-407d-a6ca-9e92552c9f0c" providerId="AD" clId="Web-{FD0DB466-4464-449E-89ED-A04E4F511530}" dt="2022-06-15T23:36:41.495" v="169" actId="1076"/>
      <pc:docMkLst>
        <pc:docMk/>
      </pc:docMkLst>
      <pc:sldChg chg="delSp modSp">
        <pc:chgData name="Allison M Annick" userId="S::amannick@syr.edu::6d9e8ed7-abed-407d-a6ca-9e92552c9f0c" providerId="AD" clId="Web-{FD0DB466-4464-449E-89ED-A04E4F511530}" dt="2022-06-15T23:36:41.495" v="169" actId="1076"/>
        <pc:sldMkLst>
          <pc:docMk/>
          <pc:sldMk cId="3081842758" sldId="257"/>
        </pc:sldMkLst>
        <pc:spChg chg="mod">
          <ac:chgData name="Allison M Annick" userId="S::amannick@syr.edu::6d9e8ed7-abed-407d-a6ca-9e92552c9f0c" providerId="AD" clId="Web-{FD0DB466-4464-449E-89ED-A04E4F511530}" dt="2022-06-15T23:36:38.479" v="168" actId="20577"/>
          <ac:spMkLst>
            <pc:docMk/>
            <pc:sldMk cId="3081842758" sldId="257"/>
            <ac:spMk id="3" creationId="{B2C3F449-769D-F7F4-81ED-AB151E9E60C0}"/>
          </ac:spMkLst>
        </pc:spChg>
        <pc:spChg chg="del mod">
          <ac:chgData name="Allison M Annick" userId="S::amannick@syr.edu::6d9e8ed7-abed-407d-a6ca-9e92552c9f0c" providerId="AD" clId="Web-{FD0DB466-4464-449E-89ED-A04E4F511530}" dt="2022-06-15T23:34:34.256" v="4"/>
          <ac:spMkLst>
            <pc:docMk/>
            <pc:sldMk cId="3081842758" sldId="257"/>
            <ac:spMk id="4" creationId="{B3D16CCC-2664-EBC1-3B83-577C5F21815F}"/>
          </ac:spMkLst>
        </pc:spChg>
        <pc:picChg chg="mod">
          <ac:chgData name="Allison M Annick" userId="S::amannick@syr.edu::6d9e8ed7-abed-407d-a6ca-9e92552c9f0c" providerId="AD" clId="Web-{FD0DB466-4464-449E-89ED-A04E4F511530}" dt="2022-06-15T23:36:41.495" v="169" actId="1076"/>
          <ac:picMkLst>
            <pc:docMk/>
            <pc:sldMk cId="3081842758" sldId="257"/>
            <ac:picMk id="5" creationId="{2E7DCE76-2D88-BC95-BAD8-593580FA7C32}"/>
          </ac:picMkLst>
        </pc:picChg>
      </pc:sldChg>
    </pc:docChg>
  </pc:docChgLst>
  <pc:docChgLst>
    <pc:chgData name="Kevin Hager" userId="S::kbhager@syr.edu::cc3211e2-86d5-4ee4-a7ea-dbc4c7cbe6aa" providerId="AD" clId="Web-{89FB4B68-3D0D-4FE5-8D60-99C0C6624ADA}"/>
    <pc:docChg chg="modSld">
      <pc:chgData name="Kevin Hager" userId="S::kbhager@syr.edu::cc3211e2-86d5-4ee4-a7ea-dbc4c7cbe6aa" providerId="AD" clId="Web-{89FB4B68-3D0D-4FE5-8D60-99C0C6624ADA}" dt="2022-06-15T20:36:45.385" v="3"/>
      <pc:docMkLst>
        <pc:docMk/>
      </pc:docMkLst>
      <pc:sldChg chg="addSp delSp modSp">
        <pc:chgData name="Kevin Hager" userId="S::kbhager@syr.edu::cc3211e2-86d5-4ee4-a7ea-dbc4c7cbe6aa" providerId="AD" clId="Web-{89FB4B68-3D0D-4FE5-8D60-99C0C6624ADA}" dt="2022-06-15T20:36:45.385" v="3"/>
        <pc:sldMkLst>
          <pc:docMk/>
          <pc:sldMk cId="2362563926" sldId="264"/>
        </pc:sldMkLst>
        <pc:picChg chg="add del mod">
          <ac:chgData name="Kevin Hager" userId="S::kbhager@syr.edu::cc3211e2-86d5-4ee4-a7ea-dbc4c7cbe6aa" providerId="AD" clId="Web-{89FB4B68-3D0D-4FE5-8D60-99C0C6624ADA}" dt="2022-06-15T20:36:33.041" v="1"/>
          <ac:picMkLst>
            <pc:docMk/>
            <pc:sldMk cId="2362563926" sldId="264"/>
            <ac:picMk id="2" creationId="{BAD0413A-B4E4-B2A9-46E2-CE058C1A50CC}"/>
          </ac:picMkLst>
        </pc:picChg>
        <pc:picChg chg="add del mod">
          <ac:chgData name="Kevin Hager" userId="S::kbhager@syr.edu::cc3211e2-86d5-4ee4-a7ea-dbc4c7cbe6aa" providerId="AD" clId="Web-{89FB4B68-3D0D-4FE5-8D60-99C0C6624ADA}" dt="2022-06-15T20:36:45.385" v="3"/>
          <ac:picMkLst>
            <pc:docMk/>
            <pc:sldMk cId="2362563926" sldId="264"/>
            <ac:picMk id="4" creationId="{470DBD32-2B43-1AE9-963B-B5252ABD0DDB}"/>
          </ac:picMkLst>
        </pc:picChg>
      </pc:sldChg>
    </pc:docChg>
  </pc:docChgLst>
  <pc:docChgLst>
    <pc:chgData name="Allison M Annick" userId="S::amannick@syr.edu::6d9e8ed7-abed-407d-a6ca-9e92552c9f0c" providerId="AD" clId="Web-{0B010B02-30DF-42F0-9410-A9C358A3BCCC}"/>
    <pc:docChg chg="modSld">
      <pc:chgData name="Allison M Annick" userId="S::amannick@syr.edu::6d9e8ed7-abed-407d-a6ca-9e92552c9f0c" providerId="AD" clId="Web-{0B010B02-30DF-42F0-9410-A9C358A3BCCC}" dt="2022-06-15T23:58:29.985" v="5" actId="1076"/>
      <pc:docMkLst>
        <pc:docMk/>
      </pc:docMkLst>
      <pc:sldChg chg="modSp">
        <pc:chgData name="Allison M Annick" userId="S::amannick@syr.edu::6d9e8ed7-abed-407d-a6ca-9e92552c9f0c" providerId="AD" clId="Web-{0B010B02-30DF-42F0-9410-A9C358A3BCCC}" dt="2022-06-15T23:58:29.985" v="5" actId="1076"/>
        <pc:sldMkLst>
          <pc:docMk/>
          <pc:sldMk cId="70353709" sldId="262"/>
        </pc:sldMkLst>
        <pc:picChg chg="mod">
          <ac:chgData name="Allison M Annick" userId="S::amannick@syr.edu::6d9e8ed7-abed-407d-a6ca-9e92552c9f0c" providerId="AD" clId="Web-{0B010B02-30DF-42F0-9410-A9C358A3BCCC}" dt="2022-06-15T23:58:22.798" v="3" actId="14100"/>
          <ac:picMkLst>
            <pc:docMk/>
            <pc:sldMk cId="70353709" sldId="262"/>
            <ac:picMk id="6" creationId="{A75D8353-2E95-AD94-DF9A-FE45B9449631}"/>
          </ac:picMkLst>
        </pc:picChg>
        <pc:picChg chg="mod">
          <ac:chgData name="Allison M Annick" userId="S::amannick@syr.edu::6d9e8ed7-abed-407d-a6ca-9e92552c9f0c" providerId="AD" clId="Web-{0B010B02-30DF-42F0-9410-A9C358A3BCCC}" dt="2022-06-15T23:58:29.985" v="5" actId="1076"/>
          <ac:picMkLst>
            <pc:docMk/>
            <pc:sldMk cId="70353709" sldId="262"/>
            <ac:picMk id="7" creationId="{3180C549-57A9-FF84-CF7D-B94C871AD152}"/>
          </ac:picMkLst>
        </pc:picChg>
      </pc:sldChg>
    </pc:docChg>
  </pc:docChgLst>
  <pc:docChgLst>
    <pc:chgData name="Sahil K Nanavaty" userId="S::sknanava@syr.edu::321fd08f-1f20-4854-add2-5d1d129ff347" providerId="AD" clId="Web-{4F7EB464-340B-4682-83D3-A5D915AD32C3}"/>
    <pc:docChg chg="modSld">
      <pc:chgData name="Sahil K Nanavaty" userId="S::sknanava@syr.edu::321fd08f-1f20-4854-add2-5d1d129ff347" providerId="AD" clId="Web-{4F7EB464-340B-4682-83D3-A5D915AD32C3}" dt="2022-06-15T23:59:06.366" v="7" actId="1076"/>
      <pc:docMkLst>
        <pc:docMk/>
      </pc:docMkLst>
      <pc:sldChg chg="modSp">
        <pc:chgData name="Sahil K Nanavaty" userId="S::sknanava@syr.edu::321fd08f-1f20-4854-add2-5d1d129ff347" providerId="AD" clId="Web-{4F7EB464-340B-4682-83D3-A5D915AD32C3}" dt="2022-06-15T23:59:06.366" v="7" actId="1076"/>
        <pc:sldMkLst>
          <pc:docMk/>
          <pc:sldMk cId="2116011283" sldId="267"/>
        </pc:sldMkLst>
        <pc:picChg chg="mod">
          <ac:chgData name="Sahil K Nanavaty" userId="S::sknanava@syr.edu::321fd08f-1f20-4854-add2-5d1d129ff347" providerId="AD" clId="Web-{4F7EB464-340B-4682-83D3-A5D915AD32C3}" dt="2022-06-15T23:59:06.366" v="7" actId="1076"/>
          <ac:picMkLst>
            <pc:docMk/>
            <pc:sldMk cId="2116011283" sldId="267"/>
            <ac:picMk id="5" creationId="{765F65DE-5C1C-F23B-6F77-D5C0D826BB44}"/>
          </ac:picMkLst>
        </pc:picChg>
      </pc:sldChg>
    </pc:docChg>
  </pc:docChgLst>
  <pc:docChgLst>
    <pc:chgData name="Sara Cliffel" userId="S::scliffel@syr.edu::76378378-0b39-469e-a239-3458cf6510ee" providerId="AD" clId="Web-{F540CA1D-5516-429D-9E73-290EA0A3FD54}"/>
    <pc:docChg chg="modSld">
      <pc:chgData name="Sara Cliffel" userId="S::scliffel@syr.edu::76378378-0b39-469e-a239-3458cf6510ee" providerId="AD" clId="Web-{F540CA1D-5516-429D-9E73-290EA0A3FD54}" dt="2022-06-16T00:19:52.904" v="120" actId="1076"/>
      <pc:docMkLst>
        <pc:docMk/>
      </pc:docMkLst>
      <pc:sldChg chg="addSp delSp modSp modNotes">
        <pc:chgData name="Sara Cliffel" userId="S::scliffel@syr.edu::76378378-0b39-469e-a239-3458cf6510ee" providerId="AD" clId="Web-{F540CA1D-5516-429D-9E73-290EA0A3FD54}" dt="2022-06-16T00:19:52.904" v="120" actId="1076"/>
        <pc:sldMkLst>
          <pc:docMk/>
          <pc:sldMk cId="70353709" sldId="262"/>
        </pc:sldMkLst>
        <pc:picChg chg="add del mod">
          <ac:chgData name="Sara Cliffel" userId="S::scliffel@syr.edu::76378378-0b39-469e-a239-3458cf6510ee" providerId="AD" clId="Web-{F540CA1D-5516-429D-9E73-290EA0A3FD54}" dt="2022-06-16T00:19:50.154" v="119"/>
          <ac:picMkLst>
            <pc:docMk/>
            <pc:sldMk cId="70353709" sldId="262"/>
            <ac:picMk id="2" creationId="{ED67D14E-BD55-E99F-631B-33AD1D77C751}"/>
          </ac:picMkLst>
        </pc:picChg>
        <pc:picChg chg="mod">
          <ac:chgData name="Sara Cliffel" userId="S::scliffel@syr.edu::76378378-0b39-469e-a239-3458cf6510ee" providerId="AD" clId="Web-{F540CA1D-5516-429D-9E73-290EA0A3FD54}" dt="2022-06-16T00:19:52.904" v="120" actId="1076"/>
          <ac:picMkLst>
            <pc:docMk/>
            <pc:sldMk cId="70353709" sldId="262"/>
            <ac:picMk id="8" creationId="{F4CF426C-42B6-C2C4-51CD-6BD243A54FD1}"/>
          </ac:picMkLst>
        </pc:picChg>
      </pc:sldChg>
    </pc:docChg>
  </pc:docChgLst>
  <pc:docChgLst>
    <pc:chgData name="Sahil K Nanavaty" userId="S::sknanava@syr.edu::321fd08f-1f20-4854-add2-5d1d129ff347" providerId="AD" clId="Web-{A1B8EEFD-208A-4C50-B8AF-965EC9934FBC}"/>
    <pc:docChg chg="modSld">
      <pc:chgData name="Sahil K Nanavaty" userId="S::sknanava@syr.edu::321fd08f-1f20-4854-add2-5d1d129ff347" providerId="AD" clId="Web-{A1B8EEFD-208A-4C50-B8AF-965EC9934FBC}" dt="2022-06-15T03:25:31.960" v="62" actId="1076"/>
      <pc:docMkLst>
        <pc:docMk/>
      </pc:docMkLst>
      <pc:sldChg chg="addSp modSp">
        <pc:chgData name="Sahil K Nanavaty" userId="S::sknanava@syr.edu::321fd08f-1f20-4854-add2-5d1d129ff347" providerId="AD" clId="Web-{A1B8EEFD-208A-4C50-B8AF-965EC9934FBC}" dt="2022-06-15T03:25:31.960" v="62" actId="1076"/>
        <pc:sldMkLst>
          <pc:docMk/>
          <pc:sldMk cId="1415191682" sldId="260"/>
        </pc:sldMkLst>
        <pc:picChg chg="add mod">
          <ac:chgData name="Sahil K Nanavaty" userId="S::sknanava@syr.edu::321fd08f-1f20-4854-add2-5d1d129ff347" providerId="AD" clId="Web-{A1B8EEFD-208A-4C50-B8AF-965EC9934FBC}" dt="2022-06-15T03:25:30.835" v="61" actId="1076"/>
          <ac:picMkLst>
            <pc:docMk/>
            <pc:sldMk cId="1415191682" sldId="260"/>
            <ac:picMk id="2" creationId="{31ECA23D-E0DE-5C88-253A-CA34DD49CDA1}"/>
          </ac:picMkLst>
        </pc:picChg>
        <pc:picChg chg="add mod">
          <ac:chgData name="Sahil K Nanavaty" userId="S::sknanava@syr.edu::321fd08f-1f20-4854-add2-5d1d129ff347" providerId="AD" clId="Web-{A1B8EEFD-208A-4C50-B8AF-965EC9934FBC}" dt="2022-06-15T03:25:29.382" v="60" actId="1076"/>
          <ac:picMkLst>
            <pc:docMk/>
            <pc:sldMk cId="1415191682" sldId="260"/>
            <ac:picMk id="3" creationId="{05122482-7115-9425-98F0-67378C51A4E9}"/>
          </ac:picMkLst>
        </pc:picChg>
        <pc:picChg chg="mod">
          <ac:chgData name="Sahil K Nanavaty" userId="S::sknanava@syr.edu::321fd08f-1f20-4854-add2-5d1d129ff347" providerId="AD" clId="Web-{A1B8EEFD-208A-4C50-B8AF-965EC9934FBC}" dt="2022-06-15T03:25:31.960" v="62" actId="1076"/>
          <ac:picMkLst>
            <pc:docMk/>
            <pc:sldMk cId="1415191682" sldId="260"/>
            <ac:picMk id="6" creationId="{20F39607-C3E4-883F-C451-61F2A6565FEE}"/>
          </ac:picMkLst>
        </pc:picChg>
      </pc:sldChg>
      <pc:sldChg chg="modSp">
        <pc:chgData name="Sahil K Nanavaty" userId="S::sknanava@syr.edu::321fd08f-1f20-4854-add2-5d1d129ff347" providerId="AD" clId="Web-{A1B8EEFD-208A-4C50-B8AF-965EC9934FBC}" dt="2022-06-15T03:23:59.864" v="2" actId="14100"/>
        <pc:sldMkLst>
          <pc:docMk/>
          <pc:sldMk cId="1381707847" sldId="261"/>
        </pc:sldMkLst>
        <pc:spChg chg="mod">
          <ac:chgData name="Sahil K Nanavaty" userId="S::sknanava@syr.edu::321fd08f-1f20-4854-add2-5d1d129ff347" providerId="AD" clId="Web-{A1B8EEFD-208A-4C50-B8AF-965EC9934FBC}" dt="2022-06-15T03:23:59.864" v="2" actId="14100"/>
          <ac:spMkLst>
            <pc:docMk/>
            <pc:sldMk cId="1381707847" sldId="261"/>
            <ac:spMk id="7" creationId="{43A0ACB2-0D2B-0D4C-FD2A-5A3975D6DD59}"/>
          </ac:spMkLst>
        </pc:spChg>
      </pc:sldChg>
      <pc:sldChg chg="delSp modSp">
        <pc:chgData name="Sahil K Nanavaty" userId="S::sknanava@syr.edu::321fd08f-1f20-4854-add2-5d1d129ff347" providerId="AD" clId="Web-{A1B8EEFD-208A-4C50-B8AF-965EC9934FBC}" dt="2022-06-15T03:24:50.209" v="42"/>
        <pc:sldMkLst>
          <pc:docMk/>
          <pc:sldMk cId="70353709" sldId="262"/>
        </pc:sldMkLst>
        <pc:picChg chg="mod">
          <ac:chgData name="Sahil K Nanavaty" userId="S::sknanava@syr.edu::321fd08f-1f20-4854-add2-5d1d129ff347" providerId="AD" clId="Web-{A1B8EEFD-208A-4C50-B8AF-965EC9934FBC}" dt="2022-06-15T03:24:38.521" v="26" actId="14100"/>
          <ac:picMkLst>
            <pc:docMk/>
            <pc:sldMk cId="70353709" sldId="262"/>
            <ac:picMk id="6" creationId="{A75D8353-2E95-AD94-DF9A-FE45B9449631}"/>
          </ac:picMkLst>
        </pc:picChg>
        <pc:picChg chg="mod">
          <ac:chgData name="Sahil K Nanavaty" userId="S::sknanava@syr.edu::321fd08f-1f20-4854-add2-5d1d129ff347" providerId="AD" clId="Web-{A1B8EEFD-208A-4C50-B8AF-965EC9934FBC}" dt="2022-06-15T03:24:38.521" v="25" actId="14100"/>
          <ac:picMkLst>
            <pc:docMk/>
            <pc:sldMk cId="70353709" sldId="262"/>
            <ac:picMk id="7" creationId="{3180C549-57A9-FF84-CF7D-B94C871AD152}"/>
          </ac:picMkLst>
        </pc:picChg>
        <pc:picChg chg="mod">
          <ac:chgData name="Sahil K Nanavaty" userId="S::sknanava@syr.edu::321fd08f-1f20-4854-add2-5d1d129ff347" providerId="AD" clId="Web-{A1B8EEFD-208A-4C50-B8AF-965EC9934FBC}" dt="2022-06-15T03:24:38.521" v="24" actId="14100"/>
          <ac:picMkLst>
            <pc:docMk/>
            <pc:sldMk cId="70353709" sldId="262"/>
            <ac:picMk id="8" creationId="{F4CF426C-42B6-C2C4-51CD-6BD243A54FD1}"/>
          </ac:picMkLst>
        </pc:picChg>
        <pc:picChg chg="del mod">
          <ac:chgData name="Sahil K Nanavaty" userId="S::sknanava@syr.edu::321fd08f-1f20-4854-add2-5d1d129ff347" providerId="AD" clId="Web-{A1B8EEFD-208A-4C50-B8AF-965EC9934FBC}" dt="2022-06-15T03:24:50.209" v="42"/>
          <ac:picMkLst>
            <pc:docMk/>
            <pc:sldMk cId="70353709" sldId="262"/>
            <ac:picMk id="9" creationId="{71E123D3-6D5D-A721-244B-BB2789906880}"/>
          </ac:picMkLst>
        </pc:picChg>
        <pc:picChg chg="del mod">
          <ac:chgData name="Sahil K Nanavaty" userId="S::sknanava@syr.edu::321fd08f-1f20-4854-add2-5d1d129ff347" providerId="AD" clId="Web-{A1B8EEFD-208A-4C50-B8AF-965EC9934FBC}" dt="2022-06-15T03:24:50.209" v="41"/>
          <ac:picMkLst>
            <pc:docMk/>
            <pc:sldMk cId="70353709" sldId="262"/>
            <ac:picMk id="10" creationId="{25F7DC67-F0EF-B2B9-5E9B-F3C70E118E7E}"/>
          </ac:picMkLst>
        </pc:picChg>
      </pc:sldChg>
      <pc:sldChg chg="addSp modSp">
        <pc:chgData name="Sahil K Nanavaty" userId="S::sknanava@syr.edu::321fd08f-1f20-4854-add2-5d1d129ff347" providerId="AD" clId="Web-{A1B8EEFD-208A-4C50-B8AF-965EC9934FBC}" dt="2022-06-15T03:24:42.553" v="40" actId="20577"/>
        <pc:sldMkLst>
          <pc:docMk/>
          <pc:sldMk cId="2368459491" sldId="263"/>
        </pc:sldMkLst>
        <pc:spChg chg="add mod">
          <ac:chgData name="Sahil K Nanavaty" userId="S::sknanava@syr.edu::321fd08f-1f20-4854-add2-5d1d129ff347" providerId="AD" clId="Web-{A1B8EEFD-208A-4C50-B8AF-965EC9934FBC}" dt="2022-06-15T03:24:42.553" v="40" actId="20577"/>
          <ac:spMkLst>
            <pc:docMk/>
            <pc:sldMk cId="2368459491" sldId="263"/>
            <ac:spMk id="3" creationId="{53FC9C76-386B-687A-97B6-4D9675F2B7E0}"/>
          </ac:spMkLst>
        </pc:spChg>
        <pc:picChg chg="mod">
          <ac:chgData name="Sahil K Nanavaty" userId="S::sknanava@syr.edu::321fd08f-1f20-4854-add2-5d1d129ff347" providerId="AD" clId="Web-{A1B8EEFD-208A-4C50-B8AF-965EC9934FBC}" dt="2022-06-15T03:23:53.395" v="1" actId="1076"/>
          <ac:picMkLst>
            <pc:docMk/>
            <pc:sldMk cId="2368459491" sldId="263"/>
            <ac:picMk id="6" creationId="{F690E568-AAB3-C0E9-832C-3CB86252063F}"/>
          </ac:picMkLst>
        </pc:picChg>
      </pc:sldChg>
    </pc:docChg>
  </pc:docChgLst>
  <pc:docChgLst>
    <pc:chgData name="Allison M Annick" userId="S::amannick@syr.edu::6d9e8ed7-abed-407d-a6ca-9e92552c9f0c" providerId="AD" clId="Web-{476195FF-4C85-434F-BBC6-A724B903DC5A}"/>
    <pc:docChg chg="modSld">
      <pc:chgData name="Allison M Annick" userId="S::amannick@syr.edu::6d9e8ed7-abed-407d-a6ca-9e92552c9f0c" providerId="AD" clId="Web-{476195FF-4C85-434F-BBC6-A724B903DC5A}" dt="2022-06-15T23:29:08.471" v="0"/>
      <pc:docMkLst>
        <pc:docMk/>
      </pc:docMkLst>
      <pc:sldChg chg="addSp">
        <pc:chgData name="Allison M Annick" userId="S::amannick@syr.edu::6d9e8ed7-abed-407d-a6ca-9e92552c9f0c" providerId="AD" clId="Web-{476195FF-4C85-434F-BBC6-A724B903DC5A}" dt="2022-06-15T23:29:08.471" v="0"/>
        <pc:sldMkLst>
          <pc:docMk/>
          <pc:sldMk cId="3081842758" sldId="257"/>
        </pc:sldMkLst>
        <pc:spChg chg="add">
          <ac:chgData name="Allison M Annick" userId="S::amannick@syr.edu::6d9e8ed7-abed-407d-a6ca-9e92552c9f0c" providerId="AD" clId="Web-{476195FF-4C85-434F-BBC6-A724B903DC5A}" dt="2022-06-15T23:29:08.471" v="0"/>
          <ac:spMkLst>
            <pc:docMk/>
            <pc:sldMk cId="3081842758" sldId="257"/>
            <ac:spMk id="4" creationId="{B3D16CCC-2664-EBC1-3B83-577C5F21815F}"/>
          </ac:spMkLst>
        </pc:spChg>
      </pc:sldChg>
    </pc:docChg>
  </pc:docChgLst>
  <pc:docChgLst>
    <pc:chgData name="Sahil K Nanavaty" userId="S::sknanava@syr.edu::321fd08f-1f20-4854-add2-5d1d129ff347" providerId="AD" clId="Web-{56E4E5A5-A7B0-4F99-81A9-5DD8B6E4C579}"/>
    <pc:docChg chg="addSld modSld">
      <pc:chgData name="Sahil K Nanavaty" userId="S::sknanava@syr.edu::321fd08f-1f20-4854-add2-5d1d129ff347" providerId="AD" clId="Web-{56E4E5A5-A7B0-4F99-81A9-5DD8B6E4C579}" dt="2022-06-15T23:36:46.489" v="35" actId="1076"/>
      <pc:docMkLst>
        <pc:docMk/>
      </pc:docMkLst>
      <pc:sldChg chg="addSp delSp modSp new">
        <pc:chgData name="Sahil K Nanavaty" userId="S::sknanava@syr.edu::321fd08f-1f20-4854-add2-5d1d129ff347" providerId="AD" clId="Web-{56E4E5A5-A7B0-4F99-81A9-5DD8B6E4C579}" dt="2022-06-15T23:36:46.489" v="35" actId="1076"/>
        <pc:sldMkLst>
          <pc:docMk/>
          <pc:sldMk cId="2116011283" sldId="267"/>
        </pc:sldMkLst>
        <pc:spChg chg="mod">
          <ac:chgData name="Sahil K Nanavaty" userId="S::sknanava@syr.edu::321fd08f-1f20-4854-add2-5d1d129ff347" providerId="AD" clId="Web-{56E4E5A5-A7B0-4F99-81A9-5DD8B6E4C579}" dt="2022-06-15T23:35:35.177" v="16" actId="20577"/>
          <ac:spMkLst>
            <pc:docMk/>
            <pc:sldMk cId="2116011283" sldId="267"/>
            <ac:spMk id="2" creationId="{3BDFD36F-7771-D049-6044-75F7FF6A274C}"/>
          </ac:spMkLst>
        </pc:spChg>
        <pc:spChg chg="del">
          <ac:chgData name="Sahil K Nanavaty" userId="S::sknanava@syr.edu::321fd08f-1f20-4854-add2-5d1d129ff347" providerId="AD" clId="Web-{56E4E5A5-A7B0-4F99-81A9-5DD8B6E4C579}" dt="2022-06-15T23:35:44.911" v="17"/>
          <ac:spMkLst>
            <pc:docMk/>
            <pc:sldMk cId="2116011283" sldId="267"/>
            <ac:spMk id="3" creationId="{4B07D4BF-D1BA-D53A-5B97-EAF17767E34C}"/>
          </ac:spMkLst>
        </pc:spChg>
        <pc:picChg chg="add del mod">
          <ac:chgData name="Sahil K Nanavaty" userId="S::sknanava@syr.edu::321fd08f-1f20-4854-add2-5d1d129ff347" providerId="AD" clId="Web-{56E4E5A5-A7B0-4F99-81A9-5DD8B6E4C579}" dt="2022-06-15T23:36:19.177" v="28"/>
          <ac:picMkLst>
            <pc:docMk/>
            <pc:sldMk cId="2116011283" sldId="267"/>
            <ac:picMk id="4" creationId="{DD024AE6-9FC8-54FF-794C-8DAD51350A9E}"/>
          </ac:picMkLst>
        </pc:picChg>
        <pc:picChg chg="add mod">
          <ac:chgData name="Sahil K Nanavaty" userId="S::sknanava@syr.edu::321fd08f-1f20-4854-add2-5d1d129ff347" providerId="AD" clId="Web-{56E4E5A5-A7B0-4F99-81A9-5DD8B6E4C579}" dt="2022-06-15T23:36:46.489" v="35" actId="1076"/>
          <ac:picMkLst>
            <pc:docMk/>
            <pc:sldMk cId="2116011283" sldId="267"/>
            <ac:picMk id="5" creationId="{765F65DE-5C1C-F23B-6F77-D5C0D826BB44}"/>
          </ac:picMkLst>
        </pc:picChg>
      </pc:sldChg>
    </pc:docChg>
  </pc:docChgLst>
  <pc:docChgLst>
    <pc:chgData name="Victoria Shu" userId="S::vshu01@syr.edu::cf1a2d45-c13d-4855-8f59-221a4a1510a0" providerId="AD" clId="Web-{750C9B44-DBB1-41F4-ABBD-4A5B094BBD06}"/>
    <pc:docChg chg="modSld">
      <pc:chgData name="Victoria Shu" userId="S::vshu01@syr.edu::cf1a2d45-c13d-4855-8f59-221a4a1510a0" providerId="AD" clId="Web-{750C9B44-DBB1-41F4-ABBD-4A5B094BBD06}" dt="2022-06-15T23:39:37.861" v="0"/>
      <pc:docMkLst>
        <pc:docMk/>
      </pc:docMkLst>
      <pc:sldChg chg="addSp">
        <pc:chgData name="Victoria Shu" userId="S::vshu01@syr.edu::cf1a2d45-c13d-4855-8f59-221a4a1510a0" providerId="AD" clId="Web-{750C9B44-DBB1-41F4-ABBD-4A5B094BBD06}" dt="2022-06-15T23:39:37.861" v="0"/>
        <pc:sldMkLst>
          <pc:docMk/>
          <pc:sldMk cId="3081842758" sldId="257"/>
        </pc:sldMkLst>
        <pc:spChg chg="add">
          <ac:chgData name="Victoria Shu" userId="S::vshu01@syr.edu::cf1a2d45-c13d-4855-8f59-221a4a1510a0" providerId="AD" clId="Web-{750C9B44-DBB1-41F4-ABBD-4A5B094BBD06}" dt="2022-06-15T23:39:37.861" v="0"/>
          <ac:spMkLst>
            <pc:docMk/>
            <pc:sldMk cId="3081842758" sldId="257"/>
            <ac:spMk id="4" creationId="{F10CF413-8864-52D4-357C-BE22F8EB494C}"/>
          </ac:spMkLst>
        </pc:spChg>
      </pc:sldChg>
    </pc:docChg>
  </pc:docChgLst>
  <pc:docChgLst>
    <pc:chgData name="Sahil K Nanavaty" userId="S::sknanava@syr.edu::321fd08f-1f20-4854-add2-5d1d129ff347" providerId="AD" clId="Web-{540283C8-2155-45D7-9104-954E02A8D34B}"/>
    <pc:docChg chg="modSld">
      <pc:chgData name="Sahil K Nanavaty" userId="S::sknanava@syr.edu::321fd08f-1f20-4854-add2-5d1d129ff347" providerId="AD" clId="Web-{540283C8-2155-45D7-9104-954E02A8D34B}" dt="2022-06-15T23:42:30.698" v="0" actId="1076"/>
      <pc:docMkLst>
        <pc:docMk/>
      </pc:docMkLst>
      <pc:sldChg chg="modSp">
        <pc:chgData name="Sahil K Nanavaty" userId="S::sknanava@syr.edu::321fd08f-1f20-4854-add2-5d1d129ff347" providerId="AD" clId="Web-{540283C8-2155-45D7-9104-954E02A8D34B}" dt="2022-06-15T23:42:30.698" v="0" actId="1076"/>
        <pc:sldMkLst>
          <pc:docMk/>
          <pc:sldMk cId="2116011283" sldId="267"/>
        </pc:sldMkLst>
        <pc:picChg chg="mod">
          <ac:chgData name="Sahil K Nanavaty" userId="S::sknanava@syr.edu::321fd08f-1f20-4854-add2-5d1d129ff347" providerId="AD" clId="Web-{540283C8-2155-45D7-9104-954E02A8D34B}" dt="2022-06-15T23:42:30.698" v="0" actId="1076"/>
          <ac:picMkLst>
            <pc:docMk/>
            <pc:sldMk cId="2116011283" sldId="267"/>
            <ac:picMk id="5" creationId="{765F65DE-5C1C-F23B-6F77-D5C0D826BB44}"/>
          </ac:picMkLst>
        </pc:picChg>
      </pc:sldChg>
    </pc:docChg>
  </pc:docChgLst>
  <pc:docChgLst>
    <pc:chgData name="Sana Khan" userId="3b5b9041-1c4f-4666-b5e0-05f1a4195f2d" providerId="ADAL" clId="{1A65B63A-E2D7-034E-93E3-778725151194}"/>
    <pc:docChg chg="modSld sldOrd">
      <pc:chgData name="Sana Khan" userId="3b5b9041-1c4f-4666-b5e0-05f1a4195f2d" providerId="ADAL" clId="{1A65B63A-E2D7-034E-93E3-778725151194}" dt="2022-06-17T00:20:45.910" v="123" actId="1076"/>
      <pc:docMkLst>
        <pc:docMk/>
      </pc:docMkLst>
      <pc:sldChg chg="addSp modSp mod">
        <pc:chgData name="Sana Khan" userId="3b5b9041-1c4f-4666-b5e0-05f1a4195f2d" providerId="ADAL" clId="{1A65B63A-E2D7-034E-93E3-778725151194}" dt="2022-06-17T00:20:45.910" v="123" actId="1076"/>
        <pc:sldMkLst>
          <pc:docMk/>
          <pc:sldMk cId="3053469822" sldId="256"/>
        </pc:sldMkLst>
        <pc:spChg chg="add mod">
          <ac:chgData name="Sana Khan" userId="3b5b9041-1c4f-4666-b5e0-05f1a4195f2d" providerId="ADAL" clId="{1A65B63A-E2D7-034E-93E3-778725151194}" dt="2022-06-17T00:20:45.910" v="123" actId="1076"/>
          <ac:spMkLst>
            <pc:docMk/>
            <pc:sldMk cId="3053469822" sldId="256"/>
            <ac:spMk id="4" creationId="{BE1A15E8-8F55-F502-3723-CBC8C23E8C33}"/>
          </ac:spMkLst>
        </pc:spChg>
      </pc:sldChg>
      <pc:sldChg chg="modSp mod">
        <pc:chgData name="Sana Khan" userId="3b5b9041-1c4f-4666-b5e0-05f1a4195f2d" providerId="ADAL" clId="{1A65B63A-E2D7-034E-93E3-778725151194}" dt="2022-06-15T23:34:27.102" v="29" actId="20577"/>
        <pc:sldMkLst>
          <pc:docMk/>
          <pc:sldMk cId="927623845" sldId="259"/>
        </pc:sldMkLst>
        <pc:spChg chg="mod">
          <ac:chgData name="Sana Khan" userId="3b5b9041-1c4f-4666-b5e0-05f1a4195f2d" providerId="ADAL" clId="{1A65B63A-E2D7-034E-93E3-778725151194}" dt="2022-06-15T23:34:27.102" v="29" actId="20577"/>
          <ac:spMkLst>
            <pc:docMk/>
            <pc:sldMk cId="927623845" sldId="259"/>
            <ac:spMk id="3" creationId="{4F1A686F-0C7C-0099-53C5-AAAD41EE90B5}"/>
          </ac:spMkLst>
        </pc:spChg>
      </pc:sldChg>
      <pc:sldChg chg="addSp modSp mod ord">
        <pc:chgData name="Sana Khan" userId="3b5b9041-1c4f-4666-b5e0-05f1a4195f2d" providerId="ADAL" clId="{1A65B63A-E2D7-034E-93E3-778725151194}" dt="2022-06-16T23:49:24.170" v="34" actId="1076"/>
        <pc:sldMkLst>
          <pc:docMk/>
          <pc:sldMk cId="1415191682" sldId="260"/>
        </pc:sldMkLst>
        <pc:picChg chg="mod">
          <ac:chgData name="Sana Khan" userId="3b5b9041-1c4f-4666-b5e0-05f1a4195f2d" providerId="ADAL" clId="{1A65B63A-E2D7-034E-93E3-778725151194}" dt="2022-06-16T00:01:33.365" v="31" actId="1076"/>
          <ac:picMkLst>
            <pc:docMk/>
            <pc:sldMk cId="1415191682" sldId="260"/>
            <ac:picMk id="3" creationId="{05122482-7115-9425-98F0-67378C51A4E9}"/>
          </ac:picMkLst>
        </pc:picChg>
        <pc:picChg chg="add mod">
          <ac:chgData name="Sana Khan" userId="3b5b9041-1c4f-4666-b5e0-05f1a4195f2d" providerId="ADAL" clId="{1A65B63A-E2D7-034E-93E3-778725151194}" dt="2022-06-16T23:49:24.170" v="34" actId="1076"/>
          <ac:picMkLst>
            <pc:docMk/>
            <pc:sldMk cId="1415191682" sldId="260"/>
            <ac:picMk id="5" creationId="{30EB3487-8429-013C-E5DD-68EA3F3B801D}"/>
          </ac:picMkLst>
        </pc:picChg>
      </pc:sldChg>
    </pc:docChg>
  </pc:docChgLst>
  <pc:docChgLst>
    <pc:chgData name="Sahil K Nanavaty" userId="S::sknanava@syr.edu::321fd08f-1f20-4854-add2-5d1d129ff347" providerId="AD" clId="Web-{6B81B966-27A8-4C30-94B4-978F7336DEF1}"/>
    <pc:docChg chg="modSld">
      <pc:chgData name="Sahil K Nanavaty" userId="S::sknanava@syr.edu::321fd08f-1f20-4854-add2-5d1d129ff347" providerId="AD" clId="Web-{6B81B966-27A8-4C30-94B4-978F7336DEF1}" dt="2022-06-16T00:13:28.277" v="2" actId="20577"/>
      <pc:docMkLst>
        <pc:docMk/>
      </pc:docMkLst>
      <pc:sldChg chg="modSp">
        <pc:chgData name="Sahil K Nanavaty" userId="S::sknanava@syr.edu::321fd08f-1f20-4854-add2-5d1d129ff347" providerId="AD" clId="Web-{6B81B966-27A8-4C30-94B4-978F7336DEF1}" dt="2022-06-16T00:13:19.402" v="1" actId="20577"/>
        <pc:sldMkLst>
          <pc:docMk/>
          <pc:sldMk cId="984274444" sldId="265"/>
        </pc:sldMkLst>
        <pc:spChg chg="mod">
          <ac:chgData name="Sahil K Nanavaty" userId="S::sknanava@syr.edu::321fd08f-1f20-4854-add2-5d1d129ff347" providerId="AD" clId="Web-{6B81B966-27A8-4C30-94B4-978F7336DEF1}" dt="2022-06-16T00:13:19.402" v="1" actId="20577"/>
          <ac:spMkLst>
            <pc:docMk/>
            <pc:sldMk cId="984274444" sldId="265"/>
            <ac:spMk id="2" creationId="{606E2E13-F687-3C1F-BD33-299C23EABACC}"/>
          </ac:spMkLst>
        </pc:spChg>
      </pc:sldChg>
      <pc:sldChg chg="modSp">
        <pc:chgData name="Sahil K Nanavaty" userId="S::sknanava@syr.edu::321fd08f-1f20-4854-add2-5d1d129ff347" providerId="AD" clId="Web-{6B81B966-27A8-4C30-94B4-978F7336DEF1}" dt="2022-06-16T00:13:28.277" v="2" actId="20577"/>
        <pc:sldMkLst>
          <pc:docMk/>
          <pc:sldMk cId="1409729579" sldId="266"/>
        </pc:sldMkLst>
        <pc:spChg chg="mod">
          <ac:chgData name="Sahil K Nanavaty" userId="S::sknanava@syr.edu::321fd08f-1f20-4854-add2-5d1d129ff347" providerId="AD" clId="Web-{6B81B966-27A8-4C30-94B4-978F7336DEF1}" dt="2022-06-16T00:13:28.277" v="2" actId="20577"/>
          <ac:spMkLst>
            <pc:docMk/>
            <pc:sldMk cId="1409729579" sldId="266"/>
            <ac:spMk id="2" creationId="{4A6B572F-BAC8-2D85-4AF8-37620BA32D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FF1A0-12ED-744D-87F0-36AB12F77710}" type="datetimeFigureOut">
              <a:rPr lang="en-US" smtClean="0"/>
              <a:t>6/16/2022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BB34E-1FAB-5E47-A6F3-821F6EEC1BAD}" type="slidenum">
              <a:rPr lang="en-US" smtClean="0"/>
              <a:t>‹#›</a:t>
            </a:fld>
            <a:endParaRPr lang="en-US"/>
          </a:p>
        </p:txBody>
      </p:sp>
    </p:spTree>
    <p:extLst>
      <p:ext uri="{BB962C8B-B14F-4D97-AF65-F5344CB8AC3E}">
        <p14:creationId xmlns:p14="http://schemas.microsoft.com/office/powerpoint/2010/main" val="207575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ABB34E-1FAB-5E47-A6F3-821F6EEC1BAD}" type="slidenum">
              <a:rPr lang="en-US" smtClean="0"/>
              <a:t>1</a:t>
            </a:fld>
            <a:endParaRPr lang="en-US"/>
          </a:p>
        </p:txBody>
      </p:sp>
    </p:spTree>
    <p:extLst>
      <p:ext uri="{BB962C8B-B14F-4D97-AF65-F5344CB8AC3E}">
        <p14:creationId xmlns:p14="http://schemas.microsoft.com/office/powerpoint/2010/main" val="3118035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ABB34E-1FAB-5E47-A6F3-821F6EEC1BAD}" type="slidenum">
              <a:rPr lang="en-US" smtClean="0"/>
              <a:t>2</a:t>
            </a:fld>
            <a:endParaRPr lang="en-US"/>
          </a:p>
        </p:txBody>
      </p:sp>
    </p:spTree>
    <p:extLst>
      <p:ext uri="{BB962C8B-B14F-4D97-AF65-F5344CB8AC3E}">
        <p14:creationId xmlns:p14="http://schemas.microsoft.com/office/powerpoint/2010/main" val="341491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graph created from the rules is a demonstration of the similarity between the 18 rules. The viewer can see all the data points are grouped together which is indicative of the minimal variation in the rules.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The similarity in the set of 18 rules generated above is reflective of the small range in the ratings, comments, and votes sections of the data. The votes ranged from 0 to 3222 votes. However, after binning the vote numbers, 845448 reviews fell into the “0-10 votes” bin. The comments ranged from 0 to 1335 comments. Similarly, after binning the comment numbers, 840609 reviews fell into the “0-3 comments” bin. Because there is so little variation in the majority of the data, the 1-5 rating system is responsible for differentiating between the book reviews. However, the 1-5 rating system offers only 5 separate bins in which over 900,000 book reviews must be classified. This does not offer enough variation to truly distinguish between quality books and inferior books.</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Revisiting the guiding questions referenced above, the rules generated for this project would argue that ratings, votes, and comment numbers are not an effective way to communicate the quality of a book due to the inadequate range of the distinguishing variables. The lack of inclusion of any user IDs or book IDs in the generated rules indicates that there is not enough consistency in the rating of any user or book to warrant a rule. As such, the conclusion can be drawn that the user authoring the rule is not essential to understanding the review.</a:t>
            </a:r>
          </a:p>
          <a:p>
            <a:endParaRPr lang="en-US"/>
          </a:p>
        </p:txBody>
      </p:sp>
      <p:sp>
        <p:nvSpPr>
          <p:cNvPr id="4" name="Slide Number Placeholder 3"/>
          <p:cNvSpPr>
            <a:spLocks noGrp="1"/>
          </p:cNvSpPr>
          <p:nvPr>
            <p:ph type="sldNum" sz="quarter" idx="5"/>
          </p:nvPr>
        </p:nvSpPr>
        <p:spPr/>
        <p:txBody>
          <a:bodyPr/>
          <a:lstStyle/>
          <a:p>
            <a:fld id="{2BABB34E-1FAB-5E47-A6F3-821F6EEC1BAD}" type="slidenum">
              <a:rPr lang="en-US" smtClean="0"/>
              <a:t>4</a:t>
            </a:fld>
            <a:endParaRPr lang="en-US"/>
          </a:p>
        </p:txBody>
      </p:sp>
    </p:spTree>
    <p:extLst>
      <p:ext uri="{BB962C8B-B14F-4D97-AF65-F5344CB8AC3E}">
        <p14:creationId xmlns:p14="http://schemas.microsoft.com/office/powerpoint/2010/main" val="239347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BABB34E-1FAB-5E47-A6F3-821F6EEC1BAD}" type="slidenum">
              <a:rPr lang="en-US" smtClean="0"/>
              <a:t>5</a:t>
            </a:fld>
            <a:endParaRPr lang="en-US"/>
          </a:p>
        </p:txBody>
      </p:sp>
    </p:spTree>
    <p:extLst>
      <p:ext uri="{BB962C8B-B14F-4D97-AF65-F5344CB8AC3E}">
        <p14:creationId xmlns:p14="http://schemas.microsoft.com/office/powerpoint/2010/main" val="4040075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ABB34E-1FAB-5E47-A6F3-821F6EEC1BAD}" type="slidenum">
              <a:rPr lang="en-US" smtClean="0"/>
              <a:t>9</a:t>
            </a:fld>
            <a:endParaRPr lang="en-US"/>
          </a:p>
        </p:txBody>
      </p:sp>
    </p:spTree>
    <p:extLst>
      <p:ext uri="{BB962C8B-B14F-4D97-AF65-F5344CB8AC3E}">
        <p14:creationId xmlns:p14="http://schemas.microsoft.com/office/powerpoint/2010/main" val="2379321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Critiques on dataset.</a:t>
            </a:r>
          </a:p>
          <a:p>
            <a:r>
              <a:rPr lang="en-US"/>
              <a:t>with additional attributes, could have performed a more comprehensive analysis using the same techniques displayed in report</a:t>
            </a:r>
          </a:p>
          <a:p>
            <a:r>
              <a:rPr lang="en-US"/>
              <a:t>Some attributes: author, genre, book titles</a:t>
            </a:r>
          </a:p>
        </p:txBody>
      </p:sp>
      <p:sp>
        <p:nvSpPr>
          <p:cNvPr id="4" name="Slide Number Placeholder 3"/>
          <p:cNvSpPr>
            <a:spLocks noGrp="1"/>
          </p:cNvSpPr>
          <p:nvPr>
            <p:ph type="sldNum" sz="quarter" idx="5"/>
          </p:nvPr>
        </p:nvSpPr>
        <p:spPr/>
        <p:txBody>
          <a:bodyPr/>
          <a:lstStyle/>
          <a:p>
            <a:fld id="{2BABB34E-1FAB-5E47-A6F3-821F6EEC1BAD}" type="slidenum">
              <a:rPr lang="en-US" smtClean="0"/>
              <a:t>12</a:t>
            </a:fld>
            <a:endParaRPr lang="en-US"/>
          </a:p>
        </p:txBody>
      </p:sp>
    </p:spTree>
    <p:extLst>
      <p:ext uri="{BB962C8B-B14F-4D97-AF65-F5344CB8AC3E}">
        <p14:creationId xmlns:p14="http://schemas.microsoft.com/office/powerpoint/2010/main" val="326209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7151" y="1905004"/>
            <a:ext cx="9437699"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464" y="3657124"/>
            <a:ext cx="9432387"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6/16/2022</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a:p>
        </p:txBody>
      </p:sp>
      <p:grpSp>
        <p:nvGrpSpPr>
          <p:cNvPr id="7" name="Group 6"/>
          <p:cNvGrpSpPr/>
          <p:nvPr/>
        </p:nvGrpSpPr>
        <p:grpSpPr>
          <a:xfrm>
            <a:off x="1219200" y="1600200"/>
            <a:ext cx="9742283"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9200" y="4851400"/>
            <a:ext cx="9742283"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20849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6/16/2022</a:t>
            </a:fld>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923411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7125" y="434976"/>
            <a:ext cx="1168704"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930" y="434976"/>
            <a:ext cx="8415942"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6/16/2022</a:t>
            </a:fld>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32125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6/16/2022</a:t>
            </a:fld>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704866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1" y="990600"/>
            <a:ext cx="9347199"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401" y="3733800"/>
            <a:ext cx="9347199"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6/16/2022</a:t>
            </a:fld>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grpSp>
        <p:nvGrpSpPr>
          <p:cNvPr id="13" name="Group 12"/>
          <p:cNvGrpSpPr/>
          <p:nvPr/>
        </p:nvGrpSpPr>
        <p:grpSpPr>
          <a:xfrm>
            <a:off x="3274635" y="3475736"/>
            <a:ext cx="5642734"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1222417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9200" y="1803400"/>
            <a:ext cx="4775200"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7600" y="1803400"/>
            <a:ext cx="4775200"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pPr/>
              <a:t>6/16/2022</a:t>
            </a:fld>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086876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3264" y="1803400"/>
            <a:ext cx="4771048"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9200" y="2514600"/>
            <a:ext cx="4775200"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1664" y="1803400"/>
            <a:ext cx="4771048"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514600"/>
            <a:ext cx="4775200"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pPr/>
              <a:t>6/16/2022</a:t>
            </a:fld>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894157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6/16/2022</a:t>
            </a:fld>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40359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48A87A34-81AB-432B-8DAE-1953F412C126}" type="datetimeFigureOut">
              <a:rPr lang="en-US" smtClean="0"/>
              <a:t>6/16/2022</a:t>
            </a:fld>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37880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9201" y="1803401"/>
            <a:ext cx="660400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8000" y="1803401"/>
            <a:ext cx="2844801"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pPr/>
              <a:t>6/16/2022</a:t>
            </a:fld>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526006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9200" y="1803400"/>
            <a:ext cx="6604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3" name="Picture Placeholder 2" descr="An empty placeholder to add an image. Click on the placeholder and select the image that you wish to add."/>
          <p:cNvSpPr>
            <a:spLocks noGrp="1"/>
          </p:cNvSpPr>
          <p:nvPr>
            <p:ph type="pic" idx="1"/>
          </p:nvPr>
        </p:nvSpPr>
        <p:spPr>
          <a:xfrm>
            <a:off x="1339088" y="1925320"/>
            <a:ext cx="6364224"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8000" y="1803401"/>
            <a:ext cx="2844801"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pPr/>
              <a:t>6/16/2022</a:t>
            </a:fld>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39990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1" y="0"/>
            <a:ext cx="12192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801" y="301752"/>
            <a:ext cx="115824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Placeholder 1"/>
          <p:cNvSpPr>
            <a:spLocks noGrp="1"/>
          </p:cNvSpPr>
          <p:nvPr>
            <p:ph type="title"/>
          </p:nvPr>
        </p:nvSpPr>
        <p:spPr>
          <a:xfrm>
            <a:off x="1219201" y="431800"/>
            <a:ext cx="97536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9201" y="1803400"/>
            <a:ext cx="97536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9200" y="6172200"/>
            <a:ext cx="7416801" cy="3048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839200" y="6172200"/>
            <a:ext cx="1219201" cy="304800"/>
          </a:xfrm>
          <a:prstGeom prst="rect">
            <a:avLst/>
          </a:prstGeom>
        </p:spPr>
        <p:txBody>
          <a:bodyPr vert="horz" lIns="91440" tIns="45720" rIns="91440" bIns="45720" rtlCol="0" anchor="ctr"/>
          <a:lstStyle>
            <a:lvl1pPr algn="r">
              <a:defRPr sz="1100">
                <a:solidFill>
                  <a:schemeClr val="tx1"/>
                </a:solidFill>
              </a:defRPr>
            </a:lvl1pPr>
          </a:lstStyle>
          <a:p>
            <a:fld id="{48A87A34-81AB-432B-8DAE-1953F412C126}" type="datetimeFigureOut">
              <a:rPr lang="en-US" smtClean="0"/>
              <a:pPr/>
              <a:t>6/16/2022</a:t>
            </a:fld>
            <a:endParaRPr lang="en-US"/>
          </a:p>
        </p:txBody>
      </p:sp>
      <p:sp>
        <p:nvSpPr>
          <p:cNvPr id="6" name="Slide Number Placeholder 5"/>
          <p:cNvSpPr>
            <a:spLocks noGrp="1"/>
          </p:cNvSpPr>
          <p:nvPr>
            <p:ph type="sldNum" sz="quarter" idx="4"/>
          </p:nvPr>
        </p:nvSpPr>
        <p:spPr>
          <a:xfrm>
            <a:off x="10261601" y="6172200"/>
            <a:ext cx="711200" cy="304800"/>
          </a:xfrm>
          <a:prstGeom prst="rect">
            <a:avLst/>
          </a:prstGeom>
        </p:spPr>
        <p:txBody>
          <a:bodyPr vert="horz" lIns="91440" tIns="45720" rIns="91440" bIns="45720" rtlCol="0" anchor="ctr"/>
          <a:lstStyle>
            <a:lvl1pPr algn="r">
              <a:defRPr sz="1100">
                <a:solidFill>
                  <a:schemeClr val="tx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608450426"/>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41E0-5F15-9B6D-110D-240FA76DBE87}"/>
              </a:ext>
            </a:extLst>
          </p:cNvPr>
          <p:cNvSpPr>
            <a:spLocks noGrp="1"/>
          </p:cNvSpPr>
          <p:nvPr>
            <p:ph type="ctrTitle"/>
          </p:nvPr>
        </p:nvSpPr>
        <p:spPr/>
        <p:txBody>
          <a:bodyPr/>
          <a:lstStyle/>
          <a:p>
            <a:r>
              <a:rPr lang="en-US" err="1"/>
              <a:t>GoodReads</a:t>
            </a:r>
            <a:r>
              <a:rPr lang="en-US"/>
              <a:t> Book Reviews </a:t>
            </a:r>
          </a:p>
        </p:txBody>
      </p:sp>
      <p:sp>
        <p:nvSpPr>
          <p:cNvPr id="3" name="Subtitle 2">
            <a:extLst>
              <a:ext uri="{FF2B5EF4-FFF2-40B4-BE49-F238E27FC236}">
                <a16:creationId xmlns:a16="http://schemas.microsoft.com/office/drawing/2014/main" id="{3CD9EA8D-497B-ACFA-4E12-9913B4D2D4FF}"/>
              </a:ext>
            </a:extLst>
          </p:cNvPr>
          <p:cNvSpPr>
            <a:spLocks noGrp="1"/>
          </p:cNvSpPr>
          <p:nvPr>
            <p:ph type="subTitle" idx="1"/>
          </p:nvPr>
        </p:nvSpPr>
        <p:spPr/>
        <p:txBody>
          <a:bodyPr>
            <a:normAutofit/>
          </a:bodyPr>
          <a:lstStyle/>
          <a:p>
            <a:r>
              <a:rPr lang="en-US"/>
              <a:t>Group 1</a:t>
            </a:r>
          </a:p>
          <a:p>
            <a:r>
              <a:rPr lang="en-US"/>
              <a:t> IST 707</a:t>
            </a:r>
            <a:endParaRPr lang="en-US" sz="1700"/>
          </a:p>
        </p:txBody>
      </p:sp>
      <p:sp>
        <p:nvSpPr>
          <p:cNvPr id="4" name="TextBox 3">
            <a:extLst>
              <a:ext uri="{FF2B5EF4-FFF2-40B4-BE49-F238E27FC236}">
                <a16:creationId xmlns:a16="http://schemas.microsoft.com/office/drawing/2014/main" id="{BE1A15E8-8F55-F502-3723-CBC8C23E8C33}"/>
              </a:ext>
            </a:extLst>
          </p:cNvPr>
          <p:cNvSpPr txBox="1"/>
          <p:nvPr/>
        </p:nvSpPr>
        <p:spPr>
          <a:xfrm>
            <a:off x="1869897" y="5095982"/>
            <a:ext cx="9030984" cy="369332"/>
          </a:xfrm>
          <a:prstGeom prst="rect">
            <a:avLst/>
          </a:prstGeom>
          <a:noFill/>
        </p:spPr>
        <p:txBody>
          <a:bodyPr wrap="square" rtlCol="0">
            <a:spAutoFit/>
          </a:bodyPr>
          <a:lstStyle/>
          <a:p>
            <a:r>
              <a:rPr lang="en-US"/>
              <a:t>Allison Annick, Sara </a:t>
            </a:r>
            <a:r>
              <a:rPr lang="en-US" err="1"/>
              <a:t>Cliffel</a:t>
            </a:r>
            <a:r>
              <a:rPr lang="en-US"/>
              <a:t>, Kevin Hager, Sahil </a:t>
            </a:r>
            <a:r>
              <a:rPr lang="en-US" err="1"/>
              <a:t>Nanavaty</a:t>
            </a:r>
            <a:r>
              <a:rPr lang="en-US"/>
              <a:t>, Sana Khan, Victoria Shu </a:t>
            </a:r>
          </a:p>
        </p:txBody>
      </p:sp>
    </p:spTree>
    <p:extLst>
      <p:ext uri="{BB962C8B-B14F-4D97-AF65-F5344CB8AC3E}">
        <p14:creationId xmlns:p14="http://schemas.microsoft.com/office/powerpoint/2010/main" val="3053469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F690E568-AAB3-C0E9-832C-3CB86252063F}"/>
              </a:ext>
            </a:extLst>
          </p:cNvPr>
          <p:cNvPicPr>
            <a:picLocks noChangeAspect="1"/>
          </p:cNvPicPr>
          <p:nvPr/>
        </p:nvPicPr>
        <p:blipFill>
          <a:blip r:embed="rId2"/>
          <a:stretch>
            <a:fillRect/>
          </a:stretch>
        </p:blipFill>
        <p:spPr>
          <a:xfrm>
            <a:off x="2223135" y="1028172"/>
            <a:ext cx="7745325" cy="5220756"/>
          </a:xfrm>
          <a:prstGeom prst="rect">
            <a:avLst/>
          </a:prstGeom>
        </p:spPr>
      </p:pic>
      <p:sp>
        <p:nvSpPr>
          <p:cNvPr id="3" name="Title 6">
            <a:extLst>
              <a:ext uri="{FF2B5EF4-FFF2-40B4-BE49-F238E27FC236}">
                <a16:creationId xmlns:a16="http://schemas.microsoft.com/office/drawing/2014/main" id="{53FC9C76-386B-687A-97B6-4D9675F2B7E0}"/>
              </a:ext>
            </a:extLst>
          </p:cNvPr>
          <p:cNvSpPr>
            <a:spLocks noGrp="1"/>
          </p:cNvSpPr>
          <p:nvPr>
            <p:ph type="title"/>
          </p:nvPr>
        </p:nvSpPr>
        <p:spPr>
          <a:xfrm>
            <a:off x="1219201" y="431800"/>
            <a:ext cx="9753600" cy="589280"/>
          </a:xfrm>
        </p:spPr>
        <p:txBody>
          <a:bodyPr anchor="t"/>
          <a:lstStyle/>
          <a:p>
            <a:r>
              <a:rPr lang="en-US"/>
              <a:t>Decision Tree</a:t>
            </a:r>
          </a:p>
        </p:txBody>
      </p:sp>
    </p:spTree>
    <p:extLst>
      <p:ext uri="{BB962C8B-B14F-4D97-AF65-F5344CB8AC3E}">
        <p14:creationId xmlns:p14="http://schemas.microsoft.com/office/powerpoint/2010/main" val="2368459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D36F-7771-D049-6044-75F7FF6A274C}"/>
              </a:ext>
            </a:extLst>
          </p:cNvPr>
          <p:cNvSpPr>
            <a:spLocks noGrp="1"/>
          </p:cNvSpPr>
          <p:nvPr>
            <p:ph type="title"/>
          </p:nvPr>
        </p:nvSpPr>
        <p:spPr/>
        <p:txBody>
          <a:bodyPr/>
          <a:lstStyle/>
          <a:p>
            <a:r>
              <a:rPr lang="en-US"/>
              <a:t>Text Categorization</a:t>
            </a:r>
          </a:p>
        </p:txBody>
      </p:sp>
      <p:pic>
        <p:nvPicPr>
          <p:cNvPr id="5" name="Picture 5">
            <a:extLst>
              <a:ext uri="{FF2B5EF4-FFF2-40B4-BE49-F238E27FC236}">
                <a16:creationId xmlns:a16="http://schemas.microsoft.com/office/drawing/2014/main" id="{765F65DE-5C1C-F23B-6F77-D5C0D826BB44}"/>
              </a:ext>
            </a:extLst>
          </p:cNvPr>
          <p:cNvPicPr>
            <a:picLocks noChangeAspect="1"/>
          </p:cNvPicPr>
          <p:nvPr/>
        </p:nvPicPr>
        <p:blipFill>
          <a:blip r:embed="rId2"/>
          <a:stretch>
            <a:fillRect/>
          </a:stretch>
        </p:blipFill>
        <p:spPr>
          <a:xfrm>
            <a:off x="2552115" y="1608650"/>
            <a:ext cx="7083467" cy="4517229"/>
          </a:xfrm>
          <a:prstGeom prst="rect">
            <a:avLst/>
          </a:prstGeom>
        </p:spPr>
      </p:pic>
    </p:spTree>
    <p:extLst>
      <p:ext uri="{BB962C8B-B14F-4D97-AF65-F5344CB8AC3E}">
        <p14:creationId xmlns:p14="http://schemas.microsoft.com/office/powerpoint/2010/main" val="2116011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BD5F-AE09-EAB1-239F-7612A4FCDC61}"/>
              </a:ext>
            </a:extLst>
          </p:cNvPr>
          <p:cNvSpPr>
            <a:spLocks noGrp="1"/>
          </p:cNvSpPr>
          <p:nvPr>
            <p:ph type="title"/>
          </p:nvPr>
        </p:nvSpPr>
        <p:spPr/>
        <p:txBody>
          <a:bodyPr/>
          <a:lstStyle/>
          <a:p>
            <a:r>
              <a:rPr lang="en-US"/>
              <a:t>Additional Attributes </a:t>
            </a:r>
          </a:p>
        </p:txBody>
      </p:sp>
      <p:sp>
        <p:nvSpPr>
          <p:cNvPr id="3" name="Content Placeholder 2">
            <a:extLst>
              <a:ext uri="{FF2B5EF4-FFF2-40B4-BE49-F238E27FC236}">
                <a16:creationId xmlns:a16="http://schemas.microsoft.com/office/drawing/2014/main" id="{4F1A686F-0C7C-0099-53C5-AAAD41EE90B5}"/>
              </a:ext>
            </a:extLst>
          </p:cNvPr>
          <p:cNvSpPr>
            <a:spLocks noGrp="1"/>
          </p:cNvSpPr>
          <p:nvPr>
            <p:ph idx="1"/>
          </p:nvPr>
        </p:nvSpPr>
        <p:spPr/>
        <p:txBody>
          <a:bodyPr/>
          <a:lstStyle/>
          <a:p>
            <a:pPr marL="0" indent="0">
              <a:buNone/>
            </a:pPr>
            <a:r>
              <a:rPr lang="en-US"/>
              <a:t>Author</a:t>
            </a:r>
          </a:p>
          <a:p>
            <a:pPr marL="0" indent="0">
              <a:buNone/>
            </a:pPr>
            <a:r>
              <a:rPr lang="en-US"/>
              <a:t>Genre</a:t>
            </a:r>
          </a:p>
          <a:p>
            <a:pPr marL="0" indent="0">
              <a:buNone/>
            </a:pPr>
            <a:r>
              <a:rPr lang="en-US"/>
              <a:t>Book Titles</a:t>
            </a:r>
          </a:p>
          <a:p>
            <a:pPr marL="0" indent="0">
              <a:buNone/>
            </a:pPr>
            <a:r>
              <a:rPr lang="en-US"/>
              <a:t>Age Demographic (Baby, Child, Pre-Teen, Young Adult, Adult)</a:t>
            </a:r>
          </a:p>
          <a:p>
            <a:pPr marL="0" indent="0">
              <a:buNone/>
            </a:pPr>
            <a:r>
              <a:rPr lang="en-US"/>
              <a:t>Book Price</a:t>
            </a:r>
          </a:p>
          <a:p>
            <a:pPr marL="0" indent="0">
              <a:buNone/>
            </a:pPr>
            <a:r>
              <a:rPr lang="en-US"/>
              <a:t>Type of Review (Critic vs User)</a:t>
            </a:r>
          </a:p>
          <a:p>
            <a:pPr marL="0" indent="0">
              <a:buNone/>
            </a:pPr>
            <a:r>
              <a:rPr lang="en-US"/>
              <a:t>Number of pages</a:t>
            </a:r>
          </a:p>
        </p:txBody>
      </p:sp>
    </p:spTree>
    <p:extLst>
      <p:ext uri="{BB962C8B-B14F-4D97-AF65-F5344CB8AC3E}">
        <p14:creationId xmlns:p14="http://schemas.microsoft.com/office/powerpoint/2010/main" val="927623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EF8E-15F5-ED6C-677B-234D33AF696E}"/>
              </a:ext>
            </a:extLst>
          </p:cNvPr>
          <p:cNvSpPr>
            <a:spLocks noGrp="1"/>
          </p:cNvSpPr>
          <p:nvPr>
            <p:ph type="title"/>
          </p:nvPr>
        </p:nvSpPr>
        <p:spPr>
          <a:xfrm>
            <a:off x="1219201" y="431800"/>
            <a:ext cx="9753600" cy="1168400"/>
          </a:xfrm>
        </p:spPr>
        <p:txBody>
          <a:bodyPr anchor="b">
            <a:normAutofit/>
          </a:bodyPr>
          <a:lstStyle/>
          <a:p>
            <a:r>
              <a:rPr lang="en-US"/>
              <a:t>Data Mining Problem </a:t>
            </a:r>
          </a:p>
        </p:txBody>
      </p:sp>
      <p:sp>
        <p:nvSpPr>
          <p:cNvPr id="3" name="Content Placeholder 2">
            <a:extLst>
              <a:ext uri="{FF2B5EF4-FFF2-40B4-BE49-F238E27FC236}">
                <a16:creationId xmlns:a16="http://schemas.microsoft.com/office/drawing/2014/main" id="{B2C3F449-769D-F7F4-81ED-AB151E9E60C0}"/>
              </a:ext>
            </a:extLst>
          </p:cNvPr>
          <p:cNvSpPr>
            <a:spLocks noGrp="1"/>
          </p:cNvSpPr>
          <p:nvPr>
            <p:ph sz="half" idx="1"/>
          </p:nvPr>
        </p:nvSpPr>
        <p:spPr>
          <a:xfrm>
            <a:off x="1219199" y="1803400"/>
            <a:ext cx="9546771" cy="4267200"/>
          </a:xfrm>
        </p:spPr>
        <p:txBody>
          <a:bodyPr anchor="t">
            <a:normAutofit/>
          </a:bodyPr>
          <a:lstStyle/>
          <a:p>
            <a:pPr marL="246380" indent="-246380"/>
            <a:r>
              <a:rPr lang="en-US">
                <a:ea typeface="+mn-lt"/>
                <a:cs typeface="+mn-lt"/>
              </a:rPr>
              <a:t>Demonstrate the importance of text-based book reviews.</a:t>
            </a:r>
            <a:endParaRPr lang="en-US"/>
          </a:p>
          <a:p>
            <a:pPr marL="246380" indent="-246380"/>
            <a:r>
              <a:rPr lang="en-US">
                <a:ea typeface="+mn-lt"/>
                <a:cs typeface="+mn-lt"/>
              </a:rPr>
              <a:t>Demonstrate the difficulties of using a 1-5 rating scale, the number of comments, and the number of votes to predict the quality of a book.</a:t>
            </a:r>
            <a:endParaRPr lang="en-US"/>
          </a:p>
          <a:p>
            <a:pPr marL="246380" indent="-246380"/>
            <a:endParaRPr lang="en-US"/>
          </a:p>
        </p:txBody>
      </p:sp>
      <p:pic>
        <p:nvPicPr>
          <p:cNvPr id="5" name="Picture 4" descr="Chart, histogram&#10;&#10;Description automatically generated">
            <a:extLst>
              <a:ext uri="{FF2B5EF4-FFF2-40B4-BE49-F238E27FC236}">
                <a16:creationId xmlns:a16="http://schemas.microsoft.com/office/drawing/2014/main" id="{2E7DCE76-2D88-BC95-BAD8-593580FA7C32}"/>
              </a:ext>
            </a:extLst>
          </p:cNvPr>
          <p:cNvPicPr>
            <a:picLocks noChangeAspect="1"/>
          </p:cNvPicPr>
          <p:nvPr/>
        </p:nvPicPr>
        <p:blipFill>
          <a:blip r:embed="rId3"/>
          <a:stretch>
            <a:fillRect/>
          </a:stretch>
        </p:blipFill>
        <p:spPr>
          <a:xfrm>
            <a:off x="3603016" y="3107017"/>
            <a:ext cx="4775200" cy="3318764"/>
          </a:xfrm>
          <a:prstGeom prst="rect">
            <a:avLst/>
          </a:prstGeom>
          <a:noFill/>
        </p:spPr>
      </p:pic>
    </p:spTree>
    <p:extLst>
      <p:ext uri="{BB962C8B-B14F-4D97-AF65-F5344CB8AC3E}">
        <p14:creationId xmlns:p14="http://schemas.microsoft.com/office/powerpoint/2010/main" val="3081842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5163-928F-E1F1-8B1B-564DA23644E7}"/>
              </a:ext>
            </a:extLst>
          </p:cNvPr>
          <p:cNvSpPr>
            <a:spLocks noGrp="1"/>
          </p:cNvSpPr>
          <p:nvPr>
            <p:ph type="title"/>
          </p:nvPr>
        </p:nvSpPr>
        <p:spPr>
          <a:xfrm>
            <a:off x="1219201" y="431800"/>
            <a:ext cx="2928026" cy="1168400"/>
          </a:xfrm>
        </p:spPr>
        <p:txBody>
          <a:bodyPr/>
          <a:lstStyle/>
          <a:p>
            <a:r>
              <a:rPr lang="en-US"/>
              <a:t>Data Set</a:t>
            </a:r>
          </a:p>
        </p:txBody>
      </p:sp>
      <p:sp>
        <p:nvSpPr>
          <p:cNvPr id="3" name="Content Placeholder 2">
            <a:extLst>
              <a:ext uri="{FF2B5EF4-FFF2-40B4-BE49-F238E27FC236}">
                <a16:creationId xmlns:a16="http://schemas.microsoft.com/office/drawing/2014/main" id="{C91B3D13-4EF8-FB50-66F8-5D2D14F9EF73}"/>
              </a:ext>
            </a:extLst>
          </p:cNvPr>
          <p:cNvSpPr>
            <a:spLocks noGrp="1"/>
          </p:cNvSpPr>
          <p:nvPr>
            <p:ph idx="1"/>
          </p:nvPr>
        </p:nvSpPr>
        <p:spPr>
          <a:xfrm>
            <a:off x="1219201" y="1600740"/>
            <a:ext cx="4549301" cy="4834645"/>
          </a:xfrm>
        </p:spPr>
        <p:txBody>
          <a:bodyPr vert="horz" lIns="91440" tIns="45720" rIns="91440" bIns="45720" rtlCol="0" anchor="t">
            <a:normAutofit fontScale="62500" lnSpcReduction="20000"/>
          </a:bodyPr>
          <a:lstStyle/>
          <a:p>
            <a:pPr marL="246380" indent="-246380"/>
            <a:r>
              <a:rPr lang="en-US" sz="2500"/>
              <a:t>1.3 Million Rows with the following attributes</a:t>
            </a:r>
            <a:endParaRPr lang="en-US"/>
          </a:p>
          <a:p>
            <a:pPr marL="246380" lvl="0" indent="-246380" fontAlgn="base"/>
            <a:r>
              <a:rPr lang="en-US" sz="2500" b="1" err="1"/>
              <a:t>user_id</a:t>
            </a:r>
            <a:r>
              <a:rPr lang="en-US" sz="2500"/>
              <a:t> - Id of user</a:t>
            </a:r>
          </a:p>
          <a:p>
            <a:pPr marL="246380" indent="-246380" fontAlgn="base"/>
            <a:r>
              <a:rPr lang="en-US" sz="2500" b="1" err="1"/>
              <a:t>book_id</a:t>
            </a:r>
            <a:r>
              <a:rPr lang="en-US" sz="2500"/>
              <a:t> - Id of Book</a:t>
            </a:r>
          </a:p>
          <a:p>
            <a:pPr marL="246380" lvl="0" indent="-246380" fontAlgn="base"/>
            <a:r>
              <a:rPr lang="en-US" sz="2500" b="1" err="1"/>
              <a:t>review_id</a:t>
            </a:r>
            <a:r>
              <a:rPr lang="en-US" sz="2500"/>
              <a:t> - Id of review</a:t>
            </a:r>
          </a:p>
          <a:p>
            <a:pPr marL="246380" lvl="0" indent="-246380" fontAlgn="base"/>
            <a:r>
              <a:rPr lang="en-US" sz="2500" b="1"/>
              <a:t>rating</a:t>
            </a:r>
            <a:r>
              <a:rPr lang="en-US" sz="2500"/>
              <a:t> - rating from 0 to 5</a:t>
            </a:r>
          </a:p>
          <a:p>
            <a:pPr marL="246380" lvl="0" indent="-246380" fontAlgn="base"/>
            <a:r>
              <a:rPr lang="en-US" sz="2500" b="1" err="1"/>
              <a:t>review_text</a:t>
            </a:r>
            <a:r>
              <a:rPr lang="en-US" sz="2500"/>
              <a:t> - review text</a:t>
            </a:r>
          </a:p>
          <a:p>
            <a:pPr marL="246380" lvl="0" indent="-246380" fontAlgn="base"/>
            <a:r>
              <a:rPr lang="en-US" sz="2500" b="1" err="1"/>
              <a:t>date</a:t>
            </a:r>
            <a:r>
              <a:rPr lang="en-US" sz="2500" err="1"/>
              <a:t>_</a:t>
            </a:r>
            <a:r>
              <a:rPr lang="en-US" sz="2500" b="1" err="1"/>
              <a:t>added</a:t>
            </a:r>
            <a:r>
              <a:rPr lang="en-US" sz="2500"/>
              <a:t> - date added</a:t>
            </a:r>
          </a:p>
          <a:p>
            <a:pPr marL="246380" lvl="0" indent="-246380" fontAlgn="base"/>
            <a:r>
              <a:rPr lang="en-US" sz="2500" b="1" err="1"/>
              <a:t>date_updated</a:t>
            </a:r>
            <a:r>
              <a:rPr lang="en-US" sz="2500" b="1"/>
              <a:t> -</a:t>
            </a:r>
            <a:r>
              <a:rPr lang="en-US" sz="2500"/>
              <a:t> date updated</a:t>
            </a:r>
          </a:p>
          <a:p>
            <a:pPr marL="246380" lvl="0" indent="-246380" fontAlgn="base"/>
            <a:r>
              <a:rPr lang="en-US" sz="2500" b="1" err="1"/>
              <a:t>read_at</a:t>
            </a:r>
            <a:r>
              <a:rPr lang="en-US" sz="2500"/>
              <a:t> - read at</a:t>
            </a:r>
          </a:p>
          <a:p>
            <a:pPr marL="246380" lvl="0" indent="-246380" fontAlgn="base"/>
            <a:r>
              <a:rPr lang="en-US" sz="2500" b="1" err="1"/>
              <a:t>started_at</a:t>
            </a:r>
            <a:r>
              <a:rPr lang="en-US" sz="2500" b="1"/>
              <a:t> -</a:t>
            </a:r>
            <a:r>
              <a:rPr lang="en-US" sz="2500"/>
              <a:t> started at</a:t>
            </a:r>
          </a:p>
          <a:p>
            <a:pPr marL="246380" lvl="0" indent="-246380" fontAlgn="base"/>
            <a:r>
              <a:rPr lang="en-US" sz="2500" b="1" err="1"/>
              <a:t>n_votes</a:t>
            </a:r>
            <a:r>
              <a:rPr lang="en-US" sz="2500"/>
              <a:t> - no. of votes</a:t>
            </a:r>
          </a:p>
          <a:p>
            <a:pPr marL="246380" lvl="0" indent="-246380" fontAlgn="base"/>
            <a:r>
              <a:rPr lang="en-US" sz="2500" b="1" err="1"/>
              <a:t>n_comments</a:t>
            </a:r>
            <a:r>
              <a:rPr lang="en-US" sz="2500"/>
              <a:t> - no. of comment</a:t>
            </a:r>
          </a:p>
          <a:p>
            <a:pPr marL="246380" indent="-246380"/>
            <a:endParaRPr lang="en-US"/>
          </a:p>
        </p:txBody>
      </p:sp>
      <p:sp>
        <p:nvSpPr>
          <p:cNvPr id="5" name="Content Placeholder 2">
            <a:extLst>
              <a:ext uri="{FF2B5EF4-FFF2-40B4-BE49-F238E27FC236}">
                <a16:creationId xmlns:a16="http://schemas.microsoft.com/office/drawing/2014/main" id="{A060F62A-102A-0D0B-D0FC-FC0F7FABB806}"/>
              </a:ext>
            </a:extLst>
          </p:cNvPr>
          <p:cNvSpPr txBox="1">
            <a:spLocks/>
          </p:cNvSpPr>
          <p:nvPr/>
        </p:nvSpPr>
        <p:spPr>
          <a:xfrm>
            <a:off x="6365133" y="1736928"/>
            <a:ext cx="4824919" cy="3375498"/>
          </a:xfrm>
          <a:prstGeom prst="rect">
            <a:avLst/>
          </a:prstGeom>
        </p:spPr>
        <p:txBody>
          <a:bodyPr vert="horz" lIns="91440" tIns="45720" rIns="91440" bIns="45720" rtlCol="0" anchor="t">
            <a:norm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marL="0" indent="0">
              <a:buNone/>
            </a:pPr>
            <a:r>
              <a:rPr lang="en-US">
                <a:latin typeface="Times New Roman"/>
                <a:ea typeface="Menlo"/>
                <a:cs typeface="Menlo"/>
              </a:rPr>
              <a:t>Guiding Questions</a:t>
            </a:r>
          </a:p>
          <a:p>
            <a:pPr marL="246380" indent="-246380">
              <a:buChar char="•"/>
            </a:pPr>
            <a:r>
              <a:rPr lang="en-US" sz="1800">
                <a:latin typeface="Times New Roman"/>
                <a:ea typeface="Menlo"/>
                <a:cs typeface="Menlo"/>
              </a:rPr>
              <a:t>Are ratings, votes, and comment numbers an effective way to communicate the quality of a book? </a:t>
            </a:r>
            <a:endParaRPr lang="en-US">
              <a:latin typeface="Times New Roman"/>
              <a:cs typeface="Times New Roman"/>
            </a:endParaRPr>
          </a:p>
          <a:p>
            <a:pPr marL="246380" indent="-246380">
              <a:buChar char="•"/>
            </a:pPr>
            <a:r>
              <a:rPr lang="en-US" sz="1800">
                <a:latin typeface="Times New Roman"/>
                <a:ea typeface="Helvetica Neue"/>
                <a:cs typeface="Helvetica Neue"/>
              </a:rPr>
              <a:t>Is the user who is authoring the review and rating important to the understanding of the overall book review? </a:t>
            </a:r>
          </a:p>
          <a:p>
            <a:pPr marL="246380" indent="-246380">
              <a:buChar char="•"/>
            </a:pPr>
            <a:r>
              <a:rPr lang="en-US" sz="1800">
                <a:latin typeface="Times New Roman"/>
                <a:ea typeface="Helvetica Neue"/>
                <a:cs typeface="Helvetica Neue"/>
              </a:rPr>
              <a:t>Can text-based reviews offer a medium in which to more effectively communicate the quality of a book? </a:t>
            </a:r>
            <a:endParaRPr lang="en-US" sz="1800">
              <a:latin typeface="Times New Roman"/>
              <a:cs typeface="Times New Roman"/>
            </a:endParaRPr>
          </a:p>
        </p:txBody>
      </p:sp>
    </p:spTree>
    <p:extLst>
      <p:ext uri="{BB962C8B-B14F-4D97-AF65-F5344CB8AC3E}">
        <p14:creationId xmlns:p14="http://schemas.microsoft.com/office/powerpoint/2010/main" val="3818327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A0ACB2-0D2B-0D4C-FD2A-5A3975D6DD59}"/>
              </a:ext>
            </a:extLst>
          </p:cNvPr>
          <p:cNvSpPr>
            <a:spLocks noGrp="1"/>
          </p:cNvSpPr>
          <p:nvPr>
            <p:ph type="title"/>
          </p:nvPr>
        </p:nvSpPr>
        <p:spPr>
          <a:xfrm>
            <a:off x="1219201" y="431800"/>
            <a:ext cx="9753600" cy="589280"/>
          </a:xfrm>
        </p:spPr>
        <p:txBody>
          <a:bodyPr anchor="t"/>
          <a:lstStyle/>
          <a:p>
            <a:r>
              <a:rPr lang="en-US"/>
              <a:t>Association Rule Mining</a:t>
            </a:r>
          </a:p>
        </p:txBody>
      </p:sp>
      <p:sp>
        <p:nvSpPr>
          <p:cNvPr id="4" name="Content Placeholder 3">
            <a:extLst>
              <a:ext uri="{FF2B5EF4-FFF2-40B4-BE49-F238E27FC236}">
                <a16:creationId xmlns:a16="http://schemas.microsoft.com/office/drawing/2014/main" id="{2704E655-24D2-9CC5-300D-ACDD4BF0DD98}"/>
              </a:ext>
            </a:extLst>
          </p:cNvPr>
          <p:cNvSpPr>
            <a:spLocks noGrp="1"/>
          </p:cNvSpPr>
          <p:nvPr>
            <p:ph idx="4294967295"/>
          </p:nvPr>
        </p:nvSpPr>
        <p:spPr>
          <a:xfrm>
            <a:off x="6246658" y="1094962"/>
            <a:ext cx="5225143" cy="4980371"/>
          </a:xfrm>
        </p:spPr>
        <p:txBody>
          <a:bodyPr anchor="ctr">
            <a:normAutofit fontScale="47500" lnSpcReduction="20000"/>
          </a:bodyPr>
          <a:lstStyle/>
          <a:p>
            <a:pPr>
              <a:lnSpc>
                <a:spcPct val="120000"/>
              </a:lnSpc>
              <a:spcBef>
                <a:spcPts val="0"/>
              </a:spcBef>
            </a:pPr>
            <a:r>
              <a:rPr lang="en-US"/>
              <a:t>[1]  {rating=2}  =&gt; {</a:t>
            </a:r>
            <a:r>
              <a:rPr lang="en-US" err="1"/>
              <a:t>n_comments</a:t>
            </a:r>
            <a:r>
              <a:rPr lang="en-US"/>
              <a:t>=between 0 and 3}    </a:t>
            </a:r>
          </a:p>
          <a:p>
            <a:pPr>
              <a:lnSpc>
                <a:spcPct val="120000"/>
              </a:lnSpc>
              <a:spcBef>
                <a:spcPts val="0"/>
              </a:spcBef>
            </a:pPr>
            <a:r>
              <a:rPr lang="en-US"/>
              <a:t>[2]  {rating=3}  =&gt; {</a:t>
            </a:r>
            <a:r>
              <a:rPr lang="en-US" err="1"/>
              <a:t>n_comments</a:t>
            </a:r>
            <a:r>
              <a:rPr lang="en-US"/>
              <a:t>=between 0 and 3} </a:t>
            </a:r>
          </a:p>
          <a:p>
            <a:pPr>
              <a:lnSpc>
                <a:spcPct val="120000"/>
              </a:lnSpc>
              <a:spcBef>
                <a:spcPts val="0"/>
              </a:spcBef>
            </a:pPr>
            <a:r>
              <a:rPr lang="en-US"/>
              <a:t>[3]  {rating=5}  =&gt; {</a:t>
            </a:r>
            <a:r>
              <a:rPr lang="en-US" err="1"/>
              <a:t>n_comments</a:t>
            </a:r>
            <a:r>
              <a:rPr lang="en-US"/>
              <a:t>=between 0 and 3} </a:t>
            </a:r>
          </a:p>
          <a:p>
            <a:pPr>
              <a:lnSpc>
                <a:spcPct val="120000"/>
              </a:lnSpc>
              <a:spcBef>
                <a:spcPts val="0"/>
              </a:spcBef>
            </a:pPr>
            <a:r>
              <a:rPr lang="en-US"/>
              <a:t>[4]  {rating=4}  =&gt; {</a:t>
            </a:r>
            <a:r>
              <a:rPr lang="en-US" err="1"/>
              <a:t>n_comments</a:t>
            </a:r>
            <a:r>
              <a:rPr lang="en-US"/>
              <a:t>=between 0 and 3}</a:t>
            </a:r>
          </a:p>
          <a:p>
            <a:pPr marL="0" indent="0">
              <a:lnSpc>
                <a:spcPct val="120000"/>
              </a:lnSpc>
              <a:spcBef>
                <a:spcPts val="0"/>
              </a:spcBef>
              <a:buNone/>
            </a:pPr>
            <a:endParaRPr lang="en-US"/>
          </a:p>
          <a:p>
            <a:pPr>
              <a:lnSpc>
                <a:spcPct val="120000"/>
              </a:lnSpc>
              <a:spcBef>
                <a:spcPts val="0"/>
              </a:spcBef>
            </a:pPr>
            <a:r>
              <a:rPr lang="en-US"/>
              <a:t>[5]  {rating=3}  =&gt; {</a:t>
            </a:r>
            <a:r>
              <a:rPr lang="en-US" err="1"/>
              <a:t>n_votes</a:t>
            </a:r>
            <a:r>
              <a:rPr lang="en-US"/>
              <a:t>=between 0 and 10}   </a:t>
            </a:r>
          </a:p>
          <a:p>
            <a:pPr>
              <a:lnSpc>
                <a:spcPct val="120000"/>
              </a:lnSpc>
              <a:spcBef>
                <a:spcPts val="0"/>
              </a:spcBef>
            </a:pPr>
            <a:r>
              <a:rPr lang="en-US"/>
              <a:t>[6]  {rating=5}  =&gt; {</a:t>
            </a:r>
            <a:r>
              <a:rPr lang="en-US" err="1"/>
              <a:t>n_votes</a:t>
            </a:r>
            <a:r>
              <a:rPr lang="en-US"/>
              <a:t>=between 0 and 10}     </a:t>
            </a:r>
          </a:p>
          <a:p>
            <a:pPr>
              <a:lnSpc>
                <a:spcPct val="120000"/>
              </a:lnSpc>
              <a:spcBef>
                <a:spcPts val="0"/>
              </a:spcBef>
            </a:pPr>
            <a:r>
              <a:rPr lang="en-US"/>
              <a:t>[7]  {rating=2}  =&gt; {</a:t>
            </a:r>
            <a:r>
              <a:rPr lang="en-US" err="1"/>
              <a:t>n_votes</a:t>
            </a:r>
            <a:r>
              <a:rPr lang="en-US"/>
              <a:t>=between 0 and 10}</a:t>
            </a:r>
          </a:p>
          <a:p>
            <a:pPr>
              <a:lnSpc>
                <a:spcPct val="120000"/>
              </a:lnSpc>
              <a:spcBef>
                <a:spcPts val="0"/>
              </a:spcBef>
            </a:pPr>
            <a:r>
              <a:rPr lang="en-US"/>
              <a:t>[8]  {rating=4}  =&gt; {</a:t>
            </a:r>
            <a:r>
              <a:rPr lang="en-US" err="1"/>
              <a:t>n_votes</a:t>
            </a:r>
            <a:r>
              <a:rPr lang="en-US"/>
              <a:t>=between 0 and 10}  </a:t>
            </a:r>
          </a:p>
          <a:p>
            <a:pPr marL="0" indent="0">
              <a:lnSpc>
                <a:spcPct val="120000"/>
              </a:lnSpc>
              <a:spcBef>
                <a:spcPts val="0"/>
              </a:spcBef>
              <a:buNone/>
            </a:pPr>
            <a:endParaRPr lang="en-US"/>
          </a:p>
          <a:p>
            <a:pPr>
              <a:lnSpc>
                <a:spcPct val="120000"/>
              </a:lnSpc>
              <a:spcBef>
                <a:spcPts val="0"/>
              </a:spcBef>
            </a:pPr>
            <a:r>
              <a:rPr lang="en-US"/>
              <a:t>[9] {rating=2, </a:t>
            </a:r>
            <a:r>
              <a:rPr lang="en-US" err="1"/>
              <a:t>n_comments</a:t>
            </a:r>
            <a:r>
              <a:rPr lang="en-US"/>
              <a:t>=between 0 and 3} =&gt; {</a:t>
            </a:r>
            <a:r>
              <a:rPr lang="en-US" err="1"/>
              <a:t>n_votes</a:t>
            </a:r>
            <a:r>
              <a:rPr lang="en-US"/>
              <a:t>=between 0 and 10} </a:t>
            </a:r>
          </a:p>
          <a:p>
            <a:pPr>
              <a:lnSpc>
                <a:spcPct val="120000"/>
              </a:lnSpc>
              <a:spcBef>
                <a:spcPts val="0"/>
              </a:spcBef>
            </a:pPr>
            <a:r>
              <a:rPr lang="en-US"/>
              <a:t>[10] {rating=4, </a:t>
            </a:r>
            <a:r>
              <a:rPr lang="en-US" err="1"/>
              <a:t>n_comments</a:t>
            </a:r>
            <a:r>
              <a:rPr lang="en-US"/>
              <a:t>=between 0 and 3} =&gt; {</a:t>
            </a:r>
            <a:r>
              <a:rPr lang="en-US" err="1"/>
              <a:t>n_votes</a:t>
            </a:r>
            <a:r>
              <a:rPr lang="en-US"/>
              <a:t>=between 0 and 10}  </a:t>
            </a:r>
          </a:p>
          <a:p>
            <a:pPr>
              <a:lnSpc>
                <a:spcPct val="120000"/>
              </a:lnSpc>
              <a:spcBef>
                <a:spcPts val="0"/>
              </a:spcBef>
            </a:pPr>
            <a:r>
              <a:rPr lang="en-US"/>
              <a:t>[11] {rating=5, </a:t>
            </a:r>
            <a:r>
              <a:rPr lang="en-US" err="1"/>
              <a:t>n_comments</a:t>
            </a:r>
            <a:r>
              <a:rPr lang="en-US"/>
              <a:t>=between 0 and 3} =&gt; {</a:t>
            </a:r>
            <a:r>
              <a:rPr lang="en-US" err="1"/>
              <a:t>n_votes</a:t>
            </a:r>
            <a:r>
              <a:rPr lang="en-US"/>
              <a:t>=between 0 and 10}</a:t>
            </a:r>
          </a:p>
          <a:p>
            <a:pPr>
              <a:lnSpc>
                <a:spcPct val="120000"/>
              </a:lnSpc>
              <a:spcBef>
                <a:spcPts val="0"/>
              </a:spcBef>
            </a:pPr>
            <a:r>
              <a:rPr lang="en-US"/>
              <a:t>[12] {rating=3, </a:t>
            </a:r>
            <a:r>
              <a:rPr lang="en-US" err="1"/>
              <a:t>n_comments</a:t>
            </a:r>
            <a:r>
              <a:rPr lang="en-US"/>
              <a:t>=between 0 and 3} =&gt; {</a:t>
            </a:r>
            <a:r>
              <a:rPr lang="en-US" err="1"/>
              <a:t>n_votes</a:t>
            </a:r>
            <a:r>
              <a:rPr lang="en-US"/>
              <a:t>=between 0 and 10}</a:t>
            </a:r>
          </a:p>
          <a:p>
            <a:pPr marL="0" indent="0">
              <a:lnSpc>
                <a:spcPct val="120000"/>
              </a:lnSpc>
              <a:spcBef>
                <a:spcPts val="0"/>
              </a:spcBef>
              <a:buNone/>
            </a:pPr>
            <a:endParaRPr lang="en-US"/>
          </a:p>
          <a:p>
            <a:pPr>
              <a:lnSpc>
                <a:spcPct val="120000"/>
              </a:lnSpc>
              <a:spcBef>
                <a:spcPts val="0"/>
              </a:spcBef>
            </a:pPr>
            <a:r>
              <a:rPr lang="en-US"/>
              <a:t>[13] {rating=2, </a:t>
            </a:r>
            <a:r>
              <a:rPr lang="en-US" err="1"/>
              <a:t>n_votes</a:t>
            </a:r>
            <a:r>
              <a:rPr lang="en-US"/>
              <a:t>=between 0 and 10}   =&gt; {</a:t>
            </a:r>
            <a:r>
              <a:rPr lang="en-US" err="1"/>
              <a:t>n_comments</a:t>
            </a:r>
            <a:r>
              <a:rPr lang="en-US"/>
              <a:t>=between 0 and 3} </a:t>
            </a:r>
          </a:p>
          <a:p>
            <a:pPr>
              <a:lnSpc>
                <a:spcPct val="120000"/>
              </a:lnSpc>
              <a:spcBef>
                <a:spcPts val="0"/>
              </a:spcBef>
            </a:pPr>
            <a:r>
              <a:rPr lang="en-US"/>
              <a:t>[14] {rating=3, </a:t>
            </a:r>
            <a:r>
              <a:rPr lang="en-US" err="1"/>
              <a:t>n_votes</a:t>
            </a:r>
            <a:r>
              <a:rPr lang="en-US"/>
              <a:t>=between 0 and 10}   =&gt; {</a:t>
            </a:r>
            <a:r>
              <a:rPr lang="en-US" err="1"/>
              <a:t>n_comments</a:t>
            </a:r>
            <a:r>
              <a:rPr lang="en-US"/>
              <a:t>=between 0 and 3} </a:t>
            </a:r>
          </a:p>
          <a:p>
            <a:pPr>
              <a:lnSpc>
                <a:spcPct val="120000"/>
              </a:lnSpc>
              <a:spcBef>
                <a:spcPts val="0"/>
              </a:spcBef>
            </a:pPr>
            <a:r>
              <a:rPr lang="en-US"/>
              <a:t>[15] {rating=5, </a:t>
            </a:r>
            <a:r>
              <a:rPr lang="en-US" err="1"/>
              <a:t>n_votes</a:t>
            </a:r>
            <a:r>
              <a:rPr lang="en-US"/>
              <a:t>=between 0 and 10}   =&gt; {</a:t>
            </a:r>
            <a:r>
              <a:rPr lang="en-US" err="1"/>
              <a:t>n_comments</a:t>
            </a:r>
            <a:r>
              <a:rPr lang="en-US"/>
              <a:t>=between 0 and 3} </a:t>
            </a:r>
          </a:p>
          <a:p>
            <a:pPr>
              <a:lnSpc>
                <a:spcPct val="120000"/>
              </a:lnSpc>
              <a:spcBef>
                <a:spcPts val="0"/>
              </a:spcBef>
            </a:pPr>
            <a:r>
              <a:rPr lang="en-US"/>
              <a:t>[16] {rating=4, </a:t>
            </a:r>
            <a:r>
              <a:rPr lang="en-US" err="1"/>
              <a:t>n_votes</a:t>
            </a:r>
            <a:r>
              <a:rPr lang="en-US"/>
              <a:t>=between 0 and 10}   =&gt; {</a:t>
            </a:r>
            <a:r>
              <a:rPr lang="en-US" err="1"/>
              <a:t>n_comments</a:t>
            </a:r>
            <a:r>
              <a:rPr lang="en-US"/>
              <a:t>=between 0 and 3} </a:t>
            </a:r>
          </a:p>
          <a:p>
            <a:pPr marL="0" indent="0">
              <a:lnSpc>
                <a:spcPct val="120000"/>
              </a:lnSpc>
              <a:spcBef>
                <a:spcPts val="0"/>
              </a:spcBef>
              <a:buNone/>
            </a:pPr>
            <a:endParaRPr lang="en-US"/>
          </a:p>
          <a:p>
            <a:pPr>
              <a:lnSpc>
                <a:spcPct val="120000"/>
              </a:lnSpc>
              <a:spcBef>
                <a:spcPts val="0"/>
              </a:spcBef>
            </a:pPr>
            <a:r>
              <a:rPr lang="en-US"/>
              <a:t>[17]  {</a:t>
            </a:r>
            <a:r>
              <a:rPr lang="en-US" err="1"/>
              <a:t>n_comments</a:t>
            </a:r>
            <a:r>
              <a:rPr lang="en-US"/>
              <a:t>=between 0 and 3} =&gt; {</a:t>
            </a:r>
            <a:r>
              <a:rPr lang="en-US" err="1"/>
              <a:t>n_votes</a:t>
            </a:r>
            <a:r>
              <a:rPr lang="en-US"/>
              <a:t>=between 0 and 10}   </a:t>
            </a:r>
          </a:p>
          <a:p>
            <a:pPr>
              <a:lnSpc>
                <a:spcPct val="120000"/>
              </a:lnSpc>
              <a:spcBef>
                <a:spcPts val="0"/>
              </a:spcBef>
            </a:pPr>
            <a:r>
              <a:rPr lang="en-US"/>
              <a:t>[18] {</a:t>
            </a:r>
            <a:r>
              <a:rPr lang="en-US" err="1"/>
              <a:t>n_votes</a:t>
            </a:r>
            <a:r>
              <a:rPr lang="en-US"/>
              <a:t>=between 0 and 10} =&gt; {</a:t>
            </a:r>
            <a:r>
              <a:rPr lang="en-US" err="1"/>
              <a:t>n_comments</a:t>
            </a:r>
            <a:r>
              <a:rPr lang="en-US"/>
              <a:t>=between 0 and 3}</a:t>
            </a:r>
          </a:p>
          <a:p>
            <a:pPr marL="0" indent="0">
              <a:buNone/>
            </a:pPr>
            <a:endParaRPr lang="en-US"/>
          </a:p>
        </p:txBody>
      </p:sp>
      <p:pic>
        <p:nvPicPr>
          <p:cNvPr id="1026" name="Picture 2">
            <a:extLst>
              <a:ext uri="{FF2B5EF4-FFF2-40B4-BE49-F238E27FC236}">
                <a16:creationId xmlns:a16="http://schemas.microsoft.com/office/drawing/2014/main" id="{DC30046F-4AF3-1E9E-FF82-2B0BEC105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199" y="1071533"/>
            <a:ext cx="5375802" cy="49803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87B2A48-3558-7F5E-9D78-3770DA5EFC64}"/>
              </a:ext>
            </a:extLst>
          </p:cNvPr>
          <p:cNvSpPr txBox="1"/>
          <p:nvPr/>
        </p:nvSpPr>
        <p:spPr>
          <a:xfrm>
            <a:off x="1172825" y="6070600"/>
            <a:ext cx="4757057" cy="307777"/>
          </a:xfrm>
          <a:prstGeom prst="rect">
            <a:avLst/>
          </a:prstGeom>
          <a:noFill/>
        </p:spPr>
        <p:txBody>
          <a:bodyPr wrap="square" rtlCol="0">
            <a:spAutoFit/>
          </a:bodyPr>
          <a:lstStyle/>
          <a:p>
            <a:pPr algn="ctr"/>
            <a:r>
              <a:rPr lang="en-US" sz="1400"/>
              <a:t>a demonstration of the similarity between the 18 rules</a:t>
            </a:r>
          </a:p>
        </p:txBody>
      </p:sp>
    </p:spTree>
    <p:extLst>
      <p:ext uri="{BB962C8B-B14F-4D97-AF65-F5344CB8AC3E}">
        <p14:creationId xmlns:p14="http://schemas.microsoft.com/office/powerpoint/2010/main" val="1381707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5D8353-2E95-AD94-DF9A-FE45B9449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450" y="959311"/>
            <a:ext cx="3660537" cy="2777730"/>
          </a:xfrm>
          <a:prstGeom prst="rect">
            <a:avLst/>
          </a:prstGeom>
        </p:spPr>
      </p:pic>
      <p:pic>
        <p:nvPicPr>
          <p:cNvPr id="7" name="Picture 6">
            <a:extLst>
              <a:ext uri="{FF2B5EF4-FFF2-40B4-BE49-F238E27FC236}">
                <a16:creationId xmlns:a16="http://schemas.microsoft.com/office/drawing/2014/main" id="{3180C549-57A9-FF84-CF7D-B94C871AD1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5450" y="3767556"/>
            <a:ext cx="3660537" cy="2777732"/>
          </a:xfrm>
          <a:prstGeom prst="rect">
            <a:avLst/>
          </a:prstGeom>
        </p:spPr>
      </p:pic>
      <p:pic>
        <p:nvPicPr>
          <p:cNvPr id="8" name="Picture 7">
            <a:extLst>
              <a:ext uri="{FF2B5EF4-FFF2-40B4-BE49-F238E27FC236}">
                <a16:creationId xmlns:a16="http://schemas.microsoft.com/office/drawing/2014/main" id="{F4CF426C-42B6-C2C4-51CD-6BD243A54F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93559" y="2452699"/>
            <a:ext cx="3708752" cy="2189086"/>
          </a:xfrm>
          <a:prstGeom prst="rect">
            <a:avLst/>
          </a:prstGeom>
        </p:spPr>
      </p:pic>
      <p:sp>
        <p:nvSpPr>
          <p:cNvPr id="4" name="Title 3">
            <a:extLst>
              <a:ext uri="{FF2B5EF4-FFF2-40B4-BE49-F238E27FC236}">
                <a16:creationId xmlns:a16="http://schemas.microsoft.com/office/drawing/2014/main" id="{044215F9-F8F0-B661-400A-8B1E92DBDF54}"/>
              </a:ext>
            </a:extLst>
          </p:cNvPr>
          <p:cNvSpPr>
            <a:spLocks noGrp="1"/>
          </p:cNvSpPr>
          <p:nvPr>
            <p:ph type="title"/>
          </p:nvPr>
        </p:nvSpPr>
        <p:spPr/>
        <p:txBody>
          <a:bodyPr anchor="t"/>
          <a:lstStyle/>
          <a:p>
            <a:r>
              <a:rPr lang="en-US"/>
              <a:t>Clustering</a:t>
            </a:r>
          </a:p>
        </p:txBody>
      </p:sp>
    </p:spTree>
    <p:extLst>
      <p:ext uri="{BB962C8B-B14F-4D97-AF65-F5344CB8AC3E}">
        <p14:creationId xmlns:p14="http://schemas.microsoft.com/office/powerpoint/2010/main" val="70353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F39607-C3E4-883F-C451-61F2A6565F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55" y="933576"/>
            <a:ext cx="4393112" cy="2737359"/>
          </a:xfrm>
          <a:prstGeom prst="rect">
            <a:avLst/>
          </a:prstGeom>
        </p:spPr>
      </p:pic>
      <p:pic>
        <p:nvPicPr>
          <p:cNvPr id="2" name="Picture 2" descr="Chart&#10;&#10;Description automatically generated">
            <a:extLst>
              <a:ext uri="{FF2B5EF4-FFF2-40B4-BE49-F238E27FC236}">
                <a16:creationId xmlns:a16="http://schemas.microsoft.com/office/drawing/2014/main" id="{31ECA23D-E0DE-5C88-253A-CA34DD49CDA1}"/>
              </a:ext>
            </a:extLst>
          </p:cNvPr>
          <p:cNvPicPr>
            <a:picLocks noChangeAspect="1"/>
          </p:cNvPicPr>
          <p:nvPr/>
        </p:nvPicPr>
        <p:blipFill>
          <a:blip r:embed="rId3"/>
          <a:stretch>
            <a:fillRect/>
          </a:stretch>
        </p:blipFill>
        <p:spPr>
          <a:xfrm>
            <a:off x="1163955" y="3670935"/>
            <a:ext cx="4267200" cy="2667000"/>
          </a:xfrm>
          <a:prstGeom prst="rect">
            <a:avLst/>
          </a:prstGeom>
        </p:spPr>
      </p:pic>
      <p:pic>
        <p:nvPicPr>
          <p:cNvPr id="3" name="Picture 3" descr="Chart&#10;&#10;Description automatically generated">
            <a:extLst>
              <a:ext uri="{FF2B5EF4-FFF2-40B4-BE49-F238E27FC236}">
                <a16:creationId xmlns:a16="http://schemas.microsoft.com/office/drawing/2014/main" id="{05122482-7115-9425-98F0-67378C51A4E9}"/>
              </a:ext>
            </a:extLst>
          </p:cNvPr>
          <p:cNvPicPr>
            <a:picLocks noChangeAspect="1"/>
          </p:cNvPicPr>
          <p:nvPr/>
        </p:nvPicPr>
        <p:blipFill>
          <a:blip r:embed="rId4"/>
          <a:stretch>
            <a:fillRect/>
          </a:stretch>
        </p:blipFill>
        <p:spPr>
          <a:xfrm>
            <a:off x="6454243" y="3429000"/>
            <a:ext cx="4752975" cy="2876550"/>
          </a:xfrm>
          <a:prstGeom prst="rect">
            <a:avLst/>
          </a:prstGeom>
        </p:spPr>
      </p:pic>
      <p:sp>
        <p:nvSpPr>
          <p:cNvPr id="7" name="Title 3">
            <a:extLst>
              <a:ext uri="{FF2B5EF4-FFF2-40B4-BE49-F238E27FC236}">
                <a16:creationId xmlns:a16="http://schemas.microsoft.com/office/drawing/2014/main" id="{4A88E5D2-0E1D-4D3D-ADC7-580C33483EFF}"/>
              </a:ext>
            </a:extLst>
          </p:cNvPr>
          <p:cNvSpPr>
            <a:spLocks noGrp="1"/>
          </p:cNvSpPr>
          <p:nvPr>
            <p:ph type="title"/>
          </p:nvPr>
        </p:nvSpPr>
        <p:spPr>
          <a:xfrm>
            <a:off x="1219201" y="431800"/>
            <a:ext cx="9753600" cy="1168400"/>
          </a:xfrm>
        </p:spPr>
        <p:txBody>
          <a:bodyPr anchor="t"/>
          <a:lstStyle/>
          <a:p>
            <a:r>
              <a:rPr lang="en-US"/>
              <a:t>Clustering</a:t>
            </a:r>
          </a:p>
        </p:txBody>
      </p:sp>
      <p:pic>
        <p:nvPicPr>
          <p:cNvPr id="5" name="Picture 4">
            <a:extLst>
              <a:ext uri="{FF2B5EF4-FFF2-40B4-BE49-F238E27FC236}">
                <a16:creationId xmlns:a16="http://schemas.microsoft.com/office/drawing/2014/main" id="{30EB3487-8429-013C-E5DD-68EA3F3B801D}"/>
              </a:ext>
            </a:extLst>
          </p:cNvPr>
          <p:cNvPicPr>
            <a:picLocks noChangeAspect="1"/>
          </p:cNvPicPr>
          <p:nvPr/>
        </p:nvPicPr>
        <p:blipFill>
          <a:blip r:embed="rId5"/>
          <a:stretch>
            <a:fillRect/>
          </a:stretch>
        </p:blipFill>
        <p:spPr>
          <a:xfrm>
            <a:off x="6454243" y="641350"/>
            <a:ext cx="4838703" cy="2737359"/>
          </a:xfrm>
          <a:prstGeom prst="rect">
            <a:avLst/>
          </a:prstGeom>
        </p:spPr>
      </p:pic>
    </p:spTree>
    <p:extLst>
      <p:ext uri="{BB962C8B-B14F-4D97-AF65-F5344CB8AC3E}">
        <p14:creationId xmlns:p14="http://schemas.microsoft.com/office/powerpoint/2010/main" val="1415191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2E13-F687-3C1F-BD33-299C23EABACC}"/>
              </a:ext>
            </a:extLst>
          </p:cNvPr>
          <p:cNvSpPr>
            <a:spLocks noGrp="1"/>
          </p:cNvSpPr>
          <p:nvPr>
            <p:ph type="title"/>
          </p:nvPr>
        </p:nvSpPr>
        <p:spPr>
          <a:xfrm>
            <a:off x="1219201" y="431800"/>
            <a:ext cx="9753600" cy="667426"/>
          </a:xfrm>
        </p:spPr>
        <p:txBody>
          <a:bodyPr/>
          <a:lstStyle/>
          <a:p>
            <a:r>
              <a:rPr lang="en-US"/>
              <a:t>Sentiment Analysis Using Bing Lexicon </a:t>
            </a:r>
          </a:p>
        </p:txBody>
      </p:sp>
      <p:pic>
        <p:nvPicPr>
          <p:cNvPr id="4" name="Picture">
            <a:extLst>
              <a:ext uri="{FF2B5EF4-FFF2-40B4-BE49-F238E27FC236}">
                <a16:creationId xmlns:a16="http://schemas.microsoft.com/office/drawing/2014/main" id="{E5E131A8-1422-25E1-EDF0-D9EC3521592F}"/>
              </a:ext>
            </a:extLst>
          </p:cNvPr>
          <p:cNvPicPr/>
          <p:nvPr/>
        </p:nvPicPr>
        <p:blipFill>
          <a:blip r:embed="rId2"/>
          <a:stretch>
            <a:fillRect/>
          </a:stretch>
        </p:blipFill>
        <p:spPr bwMode="auto">
          <a:xfrm>
            <a:off x="534039" y="1451729"/>
            <a:ext cx="5417417" cy="4430598"/>
          </a:xfrm>
          <a:prstGeom prst="rect">
            <a:avLst/>
          </a:prstGeom>
          <a:noFill/>
          <a:ln w="9525">
            <a:noFill/>
            <a:headEnd/>
            <a:tailEnd/>
          </a:ln>
        </p:spPr>
      </p:pic>
      <p:pic>
        <p:nvPicPr>
          <p:cNvPr id="8" name="Picture">
            <a:extLst>
              <a:ext uri="{FF2B5EF4-FFF2-40B4-BE49-F238E27FC236}">
                <a16:creationId xmlns:a16="http://schemas.microsoft.com/office/drawing/2014/main" id="{612F41AE-CBA6-A528-3424-8D84498B95DB}"/>
              </a:ext>
            </a:extLst>
          </p:cNvPr>
          <p:cNvPicPr/>
          <p:nvPr/>
        </p:nvPicPr>
        <p:blipFill>
          <a:blip r:embed="rId3"/>
          <a:stretch>
            <a:fillRect/>
          </a:stretch>
        </p:blipFill>
        <p:spPr bwMode="auto">
          <a:xfrm>
            <a:off x="6240544" y="1451730"/>
            <a:ext cx="5417417" cy="4430598"/>
          </a:xfrm>
          <a:prstGeom prst="rect">
            <a:avLst/>
          </a:prstGeom>
          <a:noFill/>
          <a:ln w="9525">
            <a:noFill/>
            <a:headEnd/>
            <a:tailEnd/>
          </a:ln>
        </p:spPr>
      </p:pic>
    </p:spTree>
    <p:extLst>
      <p:ext uri="{BB962C8B-B14F-4D97-AF65-F5344CB8AC3E}">
        <p14:creationId xmlns:p14="http://schemas.microsoft.com/office/powerpoint/2010/main" val="984274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572F-BAC8-2D85-4AF8-37620BA32DF3}"/>
              </a:ext>
            </a:extLst>
          </p:cNvPr>
          <p:cNvSpPr>
            <a:spLocks noGrp="1"/>
          </p:cNvSpPr>
          <p:nvPr>
            <p:ph type="title"/>
          </p:nvPr>
        </p:nvSpPr>
        <p:spPr>
          <a:xfrm>
            <a:off x="1219201" y="431800"/>
            <a:ext cx="9753600" cy="696609"/>
          </a:xfrm>
        </p:spPr>
        <p:txBody>
          <a:bodyPr/>
          <a:lstStyle/>
          <a:p>
            <a:r>
              <a:rPr lang="en-US"/>
              <a:t>Sentiment Analysis using NRC Lexicon </a:t>
            </a:r>
          </a:p>
        </p:txBody>
      </p:sp>
      <p:pic>
        <p:nvPicPr>
          <p:cNvPr id="4" name="Picture">
            <a:extLst>
              <a:ext uri="{FF2B5EF4-FFF2-40B4-BE49-F238E27FC236}">
                <a16:creationId xmlns:a16="http://schemas.microsoft.com/office/drawing/2014/main" id="{B1D1BE7D-7932-94B6-D9D9-54B120CB81AB}"/>
              </a:ext>
            </a:extLst>
          </p:cNvPr>
          <p:cNvPicPr/>
          <p:nvPr/>
        </p:nvPicPr>
        <p:blipFill>
          <a:blip r:embed="rId2"/>
          <a:stretch>
            <a:fillRect/>
          </a:stretch>
        </p:blipFill>
        <p:spPr bwMode="auto">
          <a:xfrm>
            <a:off x="1666673" y="1245140"/>
            <a:ext cx="7545420" cy="5181060"/>
          </a:xfrm>
          <a:prstGeom prst="rect">
            <a:avLst/>
          </a:prstGeom>
          <a:noFill/>
          <a:ln w="9525">
            <a:noFill/>
            <a:headEnd/>
            <a:tailEnd/>
          </a:ln>
        </p:spPr>
      </p:pic>
    </p:spTree>
    <p:extLst>
      <p:ext uri="{BB962C8B-B14F-4D97-AF65-F5344CB8AC3E}">
        <p14:creationId xmlns:p14="http://schemas.microsoft.com/office/powerpoint/2010/main" val="1409729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0B63A8-D164-F753-07FF-1E1AE2E6CE7E}"/>
              </a:ext>
            </a:extLst>
          </p:cNvPr>
          <p:cNvSpPr>
            <a:spLocks noGrp="1"/>
          </p:cNvSpPr>
          <p:nvPr>
            <p:ph type="title"/>
          </p:nvPr>
        </p:nvSpPr>
        <p:spPr/>
        <p:txBody>
          <a:bodyPr anchor="ctr"/>
          <a:lstStyle/>
          <a:p>
            <a:r>
              <a:rPr lang="en-US"/>
              <a:t>Word Clouds</a:t>
            </a:r>
          </a:p>
        </p:txBody>
      </p:sp>
      <p:pic>
        <p:nvPicPr>
          <p:cNvPr id="7" name="Picture">
            <a:extLst>
              <a:ext uri="{FF2B5EF4-FFF2-40B4-BE49-F238E27FC236}">
                <a16:creationId xmlns:a16="http://schemas.microsoft.com/office/drawing/2014/main" id="{D1EB7B56-8176-DD15-CF45-479FA7548055}"/>
              </a:ext>
            </a:extLst>
          </p:cNvPr>
          <p:cNvPicPr/>
          <p:nvPr/>
        </p:nvPicPr>
        <p:blipFill>
          <a:blip r:embed="rId3"/>
          <a:stretch>
            <a:fillRect/>
          </a:stretch>
        </p:blipFill>
        <p:spPr bwMode="auto">
          <a:xfrm>
            <a:off x="5533534" y="763571"/>
            <a:ext cx="6136921" cy="5208131"/>
          </a:xfrm>
          <a:prstGeom prst="rect">
            <a:avLst/>
          </a:prstGeom>
          <a:noFill/>
          <a:ln w="9525">
            <a:noFill/>
            <a:headEnd/>
            <a:tailEnd/>
          </a:ln>
        </p:spPr>
      </p:pic>
      <p:pic>
        <p:nvPicPr>
          <p:cNvPr id="8" name="Picture">
            <a:extLst>
              <a:ext uri="{FF2B5EF4-FFF2-40B4-BE49-F238E27FC236}">
                <a16:creationId xmlns:a16="http://schemas.microsoft.com/office/drawing/2014/main" id="{1C2FE787-5BE1-0D0E-BBCD-D9A3C366DA3B}"/>
              </a:ext>
            </a:extLst>
          </p:cNvPr>
          <p:cNvPicPr/>
          <p:nvPr/>
        </p:nvPicPr>
        <p:blipFill>
          <a:blip r:embed="rId4"/>
          <a:stretch>
            <a:fillRect/>
          </a:stretch>
        </p:blipFill>
        <p:spPr bwMode="auto">
          <a:xfrm>
            <a:off x="449098" y="1410396"/>
            <a:ext cx="5876287" cy="4751110"/>
          </a:xfrm>
          <a:prstGeom prst="rect">
            <a:avLst/>
          </a:prstGeom>
          <a:noFill/>
          <a:ln w="9525">
            <a:noFill/>
            <a:headEnd/>
            <a:tailEnd/>
          </a:ln>
        </p:spPr>
      </p:pic>
    </p:spTree>
    <p:extLst>
      <p:ext uri="{BB962C8B-B14F-4D97-AF65-F5344CB8AC3E}">
        <p14:creationId xmlns:p14="http://schemas.microsoft.com/office/powerpoint/2010/main" val="2362563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tf02801059_win32</Template>
  <Application>Microsoft Office PowerPoint</Application>
  <PresentationFormat>Widescreen</PresentationFormat>
  <Slides>12</Slides>
  <Notes>6</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Books Classic 16x9</vt:lpstr>
      <vt:lpstr>GoodReads Book Reviews </vt:lpstr>
      <vt:lpstr>Data Mining Problem </vt:lpstr>
      <vt:lpstr>Data Set</vt:lpstr>
      <vt:lpstr>Association Rule Mining</vt:lpstr>
      <vt:lpstr>Clustering</vt:lpstr>
      <vt:lpstr>Clustering</vt:lpstr>
      <vt:lpstr>Sentiment Analysis Using Bing Lexicon </vt:lpstr>
      <vt:lpstr>Sentiment Analysis using NRC Lexicon </vt:lpstr>
      <vt:lpstr>Word Clouds</vt:lpstr>
      <vt:lpstr>Decision Tree</vt:lpstr>
      <vt:lpstr>Text Categorization</vt:lpstr>
      <vt:lpstr>Additional Attributes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GoodReads Book Reviews </dc:title>
  <dc:creator>Gozi Nwabeke</dc:creator>
  <cp:revision>1</cp:revision>
  <dcterms:created xsi:type="dcterms:W3CDTF">2022-06-15T01:59:27Z</dcterms:created>
  <dcterms:modified xsi:type="dcterms:W3CDTF">2022-06-17T00:23:12Z</dcterms:modified>
</cp:coreProperties>
</file>