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7" r:id="rId3"/>
    <p:sldId id="257" r:id="rId4"/>
    <p:sldId id="263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E67C-47E0-074B-B900-6F3758D5BE0C}" type="datetimeFigureOut">
              <a:rPr lang="en-US" smtClean="0"/>
              <a:t>3/21/24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59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E67C-47E0-074B-B900-6F3758D5BE0C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6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E67C-47E0-074B-B900-6F3758D5BE0C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E67C-47E0-074B-B900-6F3758D5BE0C}" type="datetimeFigureOut">
              <a:rPr lang="en-US" smtClean="0"/>
              <a:t>3/21/24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E67C-47E0-074B-B900-6F3758D5BE0C}" type="datetimeFigureOut">
              <a:rPr lang="en-US" smtClean="0"/>
              <a:t>3/21/24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74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E67C-47E0-074B-B900-6F3758D5BE0C}" type="datetimeFigureOut">
              <a:rPr lang="en-US" smtClean="0"/>
              <a:t>3/21/24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0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E67C-47E0-074B-B900-6F3758D5BE0C}" type="datetimeFigureOut">
              <a:rPr lang="en-US" smtClean="0"/>
              <a:t>3/21/24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97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E67C-47E0-074B-B900-6F3758D5BE0C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4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E67C-47E0-074B-B900-6F3758D5BE0C}" type="datetimeFigureOut">
              <a:rPr lang="en-US" smtClean="0"/>
              <a:t>3/21/24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7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E67C-47E0-074B-B900-6F3758D5BE0C}" type="datetimeFigureOut">
              <a:rPr lang="en-US" smtClean="0"/>
              <a:t>3/21/24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0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84E67C-47E0-074B-B900-6F3758D5BE0C}" type="datetimeFigureOut">
              <a:rPr lang="en-US" smtClean="0"/>
              <a:t>3/21/24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9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84E67C-47E0-074B-B900-6F3758D5BE0C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6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3EB2-61E9-F7A0-D215-2C6CF059B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Movie Recommender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EDAFE-5A75-A2C9-697A-7BA6F1A1C1DB}"/>
              </a:ext>
            </a:extLst>
          </p:cNvPr>
          <p:cNvSpPr txBox="1"/>
          <p:nvPr/>
        </p:nvSpPr>
        <p:spPr>
          <a:xfrm>
            <a:off x="5108027" y="1454706"/>
            <a:ext cx="3310759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/>
              <a:t>IST - 736</a:t>
            </a:r>
          </a:p>
          <a:p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05780-B945-8E43-3538-931252DD0A93}"/>
              </a:ext>
            </a:extLst>
          </p:cNvPr>
          <p:cNvSpPr txBox="1"/>
          <p:nvPr/>
        </p:nvSpPr>
        <p:spPr>
          <a:xfrm>
            <a:off x="3520966" y="-819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94CD3-F3A8-14FD-90DC-6EF9448F7DEF}"/>
              </a:ext>
            </a:extLst>
          </p:cNvPr>
          <p:cNvSpPr txBox="1"/>
          <p:nvPr/>
        </p:nvSpPr>
        <p:spPr>
          <a:xfrm>
            <a:off x="5108027" y="4205979"/>
            <a:ext cx="4403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Gianni Conde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Sahil </a:t>
            </a:r>
            <a:r>
              <a:rPr lang="en-US" sz="2000" dirty="0" err="1">
                <a:solidFill>
                  <a:schemeClr val="tx1"/>
                </a:solidFill>
              </a:rPr>
              <a:t>Nanavaty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Sana Khan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837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A7F45-135E-7C87-8AA6-7564EC05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Topic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AC84-00FF-1221-A382-B40E82F4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40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Horror Genre</a:t>
            </a:r>
          </a:p>
          <a:p>
            <a:r>
              <a:rPr lang="en-US" dirty="0">
                <a:solidFill>
                  <a:srgbClr val="FFFFFF"/>
                </a:solidFill>
              </a:rPr>
              <a:t>Woods</a:t>
            </a:r>
          </a:p>
          <a:p>
            <a:r>
              <a:rPr lang="en-US" dirty="0">
                <a:solidFill>
                  <a:srgbClr val="FFFFFF"/>
                </a:solidFill>
              </a:rPr>
              <a:t>Unexpected</a:t>
            </a:r>
          </a:p>
          <a:p>
            <a:r>
              <a:rPr lang="en-US" dirty="0">
                <a:solidFill>
                  <a:srgbClr val="FFFFFF"/>
                </a:solidFill>
              </a:rPr>
              <a:t>Thriller</a:t>
            </a:r>
          </a:p>
          <a:p>
            <a:r>
              <a:rPr lang="en-US" dirty="0">
                <a:solidFill>
                  <a:srgbClr val="FFFFFF"/>
                </a:solidFill>
              </a:rPr>
              <a:t>Violent</a:t>
            </a:r>
          </a:p>
          <a:p>
            <a:r>
              <a:rPr lang="en-US" dirty="0">
                <a:solidFill>
                  <a:srgbClr val="FFFFFF"/>
                </a:solidFill>
              </a:rPr>
              <a:t>Travels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80986FD-8095-40EA-7B2E-63DADFBB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588" y="1884385"/>
            <a:ext cx="19685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6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A7F45-135E-7C87-8AA6-7564EC05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Topic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AC84-00FF-1221-A382-B40E82F4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40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Sports Genre</a:t>
            </a:r>
          </a:p>
          <a:p>
            <a:r>
              <a:rPr lang="en-US" dirty="0">
                <a:solidFill>
                  <a:srgbClr val="FFFFFF"/>
                </a:solidFill>
              </a:rPr>
              <a:t>Team</a:t>
            </a:r>
          </a:p>
          <a:p>
            <a:r>
              <a:rPr lang="en-US" dirty="0">
                <a:solidFill>
                  <a:srgbClr val="FFFFFF"/>
                </a:solidFill>
              </a:rPr>
              <a:t>Travel</a:t>
            </a:r>
          </a:p>
          <a:p>
            <a:r>
              <a:rPr lang="en-US" dirty="0">
                <a:solidFill>
                  <a:srgbClr val="FFFFFF"/>
                </a:solidFill>
              </a:rPr>
              <a:t>Race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A7150D7-82B4-5423-D75F-9CC5AD14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658" y="1884385"/>
            <a:ext cx="1968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6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A7F45-135E-7C87-8AA6-7564EC05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Topic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AC84-00FF-1221-A382-B40E82F4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40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SciFi</a:t>
            </a:r>
            <a:r>
              <a:rPr lang="en-US" dirty="0">
                <a:solidFill>
                  <a:srgbClr val="FFFFFF"/>
                </a:solidFill>
              </a:rPr>
              <a:t> Genre</a:t>
            </a:r>
          </a:p>
          <a:p>
            <a:r>
              <a:rPr lang="en-US" dirty="0">
                <a:solidFill>
                  <a:srgbClr val="FFFFFF"/>
                </a:solidFill>
              </a:rPr>
              <a:t>Zombie</a:t>
            </a:r>
          </a:p>
          <a:p>
            <a:r>
              <a:rPr lang="en-US" dirty="0">
                <a:solidFill>
                  <a:srgbClr val="FFFFFF"/>
                </a:solidFill>
              </a:rPr>
              <a:t>Vampire</a:t>
            </a:r>
          </a:p>
          <a:p>
            <a:r>
              <a:rPr lang="en-US" dirty="0">
                <a:solidFill>
                  <a:srgbClr val="FFFFFF"/>
                </a:solidFill>
              </a:rPr>
              <a:t>Tale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34349ED-108F-87CA-8EF6-C8B502077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115" y="1549815"/>
            <a:ext cx="22606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A460-6771-819C-DFA3-409E1CA9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Conclusion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6F35-618F-20A9-B389-0A3553716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80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7F45-135E-7C87-8AA6-7564EC05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Intro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AC84-00FF-1221-A382-B40E82F4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303" y="1629103"/>
            <a:ext cx="5374164" cy="39170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Picking the right movie is important to retaining customers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genres helps to provide recommendations that will align with customers' interest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the descriptions can help identify niche or noir films that otherwise may not be found as easily </a:t>
            </a:r>
          </a:p>
        </p:txBody>
      </p:sp>
    </p:spTree>
    <p:extLst>
      <p:ext uri="{BB962C8B-B14F-4D97-AF65-F5344CB8AC3E}">
        <p14:creationId xmlns:p14="http://schemas.microsoft.com/office/powerpoint/2010/main" val="560182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7F45-135E-7C87-8AA6-7564EC05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AC84-00FF-1221-A382-B40E82F4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772" y="1387366"/>
            <a:ext cx="5374164" cy="39170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Used an IMDB dataset that contained information on movies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Used the description to predict genres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Provide a recommendation for movies based on genre</a:t>
            </a:r>
          </a:p>
        </p:txBody>
      </p:sp>
    </p:spTree>
    <p:extLst>
      <p:ext uri="{BB962C8B-B14F-4D97-AF65-F5344CB8AC3E}">
        <p14:creationId xmlns:p14="http://schemas.microsoft.com/office/powerpoint/2010/main" val="1257659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3EC4B-6138-33A9-9D9C-C60C5B90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5" y="1599862"/>
            <a:ext cx="3276367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Word Clouds</a:t>
            </a:r>
          </a:p>
        </p:txBody>
      </p:sp>
      <p:pic>
        <p:nvPicPr>
          <p:cNvPr id="20" name="Picture 19" descr="A word cloud with text&#10;&#10;Description automatically generated">
            <a:extLst>
              <a:ext uri="{FF2B5EF4-FFF2-40B4-BE49-F238E27FC236}">
                <a16:creationId xmlns:a16="http://schemas.microsoft.com/office/drawing/2014/main" id="{80177E66-3A55-DD9E-E4E8-F6AFF031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270" y="920140"/>
            <a:ext cx="3480487" cy="1873611"/>
          </a:xfrm>
          <a:prstGeom prst="rect">
            <a:avLst/>
          </a:prstGeom>
          <a:ln>
            <a:noFill/>
          </a:ln>
        </p:spPr>
      </p:pic>
      <p:pic>
        <p:nvPicPr>
          <p:cNvPr id="26" name="Picture 25" descr="A word cloud with text&#10;&#10;Description automatically generated">
            <a:extLst>
              <a:ext uri="{FF2B5EF4-FFF2-40B4-BE49-F238E27FC236}">
                <a16:creationId xmlns:a16="http://schemas.microsoft.com/office/drawing/2014/main" id="{0A953914-29AD-7C36-9D17-F8045A9C6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379" y="920140"/>
            <a:ext cx="3480487" cy="1873612"/>
          </a:xfrm>
          <a:prstGeom prst="rect">
            <a:avLst/>
          </a:prstGeom>
          <a:ln>
            <a:noFill/>
          </a:ln>
        </p:spPr>
      </p:pic>
      <p:pic>
        <p:nvPicPr>
          <p:cNvPr id="27" name="Picture 26" descr="A word cloud with text&#10;&#10;Description automatically generated">
            <a:extLst>
              <a:ext uri="{FF2B5EF4-FFF2-40B4-BE49-F238E27FC236}">
                <a16:creationId xmlns:a16="http://schemas.microsoft.com/office/drawing/2014/main" id="{6185420C-9DA3-3B08-ACC9-313A1B5B9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271" y="3535654"/>
            <a:ext cx="3480487" cy="1894205"/>
          </a:xfrm>
          <a:prstGeom prst="rect">
            <a:avLst/>
          </a:prstGeom>
          <a:ln>
            <a:noFill/>
          </a:ln>
        </p:spPr>
      </p:pic>
      <p:pic>
        <p:nvPicPr>
          <p:cNvPr id="28" name="Picture 27" descr="A word cloud with text&#10;&#10;Description automatically generated">
            <a:extLst>
              <a:ext uri="{FF2B5EF4-FFF2-40B4-BE49-F238E27FC236}">
                <a16:creationId xmlns:a16="http://schemas.microsoft.com/office/drawing/2014/main" id="{72AFF312-E1E4-D6A9-2658-ED0C15741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379" y="3535654"/>
            <a:ext cx="3542271" cy="18942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774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A7F45-135E-7C87-8AA6-7564EC05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K 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AC84-00FF-1221-A382-B40E82F4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Elbow Method was used to determine number of clusters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3 is the optimal clusters for this dataset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EC8171-09DC-A160-ED38-AFF0D29C5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4692" y="1695229"/>
            <a:ext cx="4159568" cy="315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28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A7F45-135E-7C87-8AA6-7564EC05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K 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AC84-00FF-1221-A382-B40E82F4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40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Cluster 0 &amp; 1 have tight groups suggesting the variance in these clusters is smaller </a:t>
            </a:r>
          </a:p>
          <a:p>
            <a:pPr marL="2286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	The words in the description for this 	genre share common descriptors</a:t>
            </a:r>
          </a:p>
          <a:p>
            <a:pPr marL="228600" lvl="1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Cluster 2 is more dispersed than the other clusters, suggesting more variability among description </a:t>
            </a:r>
          </a:p>
          <a:p>
            <a:pPr marL="2286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	Comedy vs romantic comedy</a:t>
            </a:r>
          </a:p>
          <a:p>
            <a:pPr marL="2286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hart with different colored dots&#10;&#10;Description automatically generated">
            <a:extLst>
              <a:ext uri="{FF2B5EF4-FFF2-40B4-BE49-F238E27FC236}">
                <a16:creationId xmlns:a16="http://schemas.microsoft.com/office/drawing/2014/main" id="{849A1AC4-1B96-37B2-C023-A1029135D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36"/>
          <a:stretch/>
        </p:blipFill>
        <p:spPr>
          <a:xfrm>
            <a:off x="7208520" y="1126397"/>
            <a:ext cx="3867912" cy="4288536"/>
          </a:xfrm>
          <a:prstGeom prst="rect">
            <a:avLst/>
          </a:prstGeom>
          <a:ln w="31750">
            <a:noFill/>
          </a:ln>
        </p:spPr>
      </p:pic>
    </p:spTree>
    <p:extLst>
      <p:ext uri="{BB962C8B-B14F-4D97-AF65-F5344CB8AC3E}">
        <p14:creationId xmlns:p14="http://schemas.microsoft.com/office/powerpoint/2010/main" val="343163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7F45-135E-7C87-8AA6-7564EC05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Topic Modeling</a:t>
            </a:r>
          </a:p>
        </p:txBody>
      </p:sp>
      <p:sp>
        <p:nvSpPr>
          <p:cNvPr id="3080" name="Rectangle 3082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AC84-00FF-1221-A382-B40E82F4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2286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739D7-0E56-5E4B-AFC1-70D1A980EA4D}"/>
              </a:ext>
            </a:extLst>
          </p:cNvPr>
          <p:cNvSpPr txBox="1"/>
          <p:nvPr/>
        </p:nvSpPr>
        <p:spPr>
          <a:xfrm>
            <a:off x="6049182" y="1087395"/>
            <a:ext cx="5606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Overlap in words in the description caused overlap in topics</a:t>
            </a:r>
          </a:p>
          <a:p>
            <a:r>
              <a:rPr lang="en-US" dirty="0">
                <a:solidFill>
                  <a:schemeClr val="bg1"/>
                </a:solidFill>
              </a:rPr>
              <a:t>Movies can have more than one genre, which makes it difficult to provide definite words per topic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429569-252C-9CD5-FCD0-C0EEF2742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83" y="3259366"/>
            <a:ext cx="6718294" cy="210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24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A7F45-135E-7C87-8AA6-7564EC05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Topic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AC84-00FF-1221-A382-B40E82F4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40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Crime Genre</a:t>
            </a:r>
          </a:p>
          <a:p>
            <a:r>
              <a:rPr lang="en-US" dirty="0">
                <a:solidFill>
                  <a:srgbClr val="FFFFFF"/>
                </a:solidFill>
              </a:rPr>
              <a:t>Murdered</a:t>
            </a:r>
          </a:p>
          <a:p>
            <a:r>
              <a:rPr lang="en-US" dirty="0">
                <a:solidFill>
                  <a:srgbClr val="FFFFFF"/>
                </a:solidFill>
              </a:rPr>
              <a:t>Survive</a:t>
            </a:r>
          </a:p>
          <a:p>
            <a:r>
              <a:rPr lang="en-US" dirty="0">
                <a:solidFill>
                  <a:srgbClr val="FFFFFF"/>
                </a:solidFill>
              </a:rPr>
              <a:t>Poor</a:t>
            </a:r>
          </a:p>
          <a:p>
            <a:r>
              <a:rPr lang="en-US" dirty="0">
                <a:solidFill>
                  <a:srgbClr val="FFFFFF"/>
                </a:solidFill>
              </a:rPr>
              <a:t>Suspect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14A83C6-10A6-39E9-3548-127A50046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266" y="1511715"/>
            <a:ext cx="22860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3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A7F45-135E-7C87-8AA6-7564EC05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Topic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AC84-00FF-1221-A382-B40E82F4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40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Romance Genre?</a:t>
            </a:r>
          </a:p>
          <a:p>
            <a:r>
              <a:rPr lang="en-US" dirty="0">
                <a:solidFill>
                  <a:srgbClr val="FFFFFF"/>
                </a:solidFill>
              </a:rPr>
              <a:t>Woman</a:t>
            </a:r>
          </a:p>
          <a:p>
            <a:r>
              <a:rPr lang="en-US" dirty="0">
                <a:solidFill>
                  <a:srgbClr val="FFFFFF"/>
                </a:solidFill>
              </a:rPr>
              <a:t>Tragic</a:t>
            </a:r>
          </a:p>
          <a:p>
            <a:r>
              <a:rPr lang="en-US" dirty="0">
                <a:solidFill>
                  <a:srgbClr val="FFFFFF"/>
                </a:solidFill>
              </a:rPr>
              <a:t>Truth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5EFD8D8-9E21-4704-894C-64178DA0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876" y="1417885"/>
            <a:ext cx="2235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245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Metadata/LabelInfo.xml><?xml version="1.0" encoding="utf-8"?>
<clbl:labelList xmlns:clbl="http://schemas.microsoft.com/office/2020/mipLabelMetadata">
  <clbl:label id="{4278a402-1a9e-4eb9-8414-ffb55a5fcf1e}" enabled="0" method="" siteId="{4278a402-1a9e-4eb9-8414-ffb55a5fcf1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{5657F0BD-43E5-FE40-942A-DAD631BF69CE}tf10001120</Template>
  <TotalTime>3141</TotalTime>
  <Words>219</Words>
  <Application>Microsoft Macintosh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Gill Sans MT</vt:lpstr>
      <vt:lpstr>Parcel</vt:lpstr>
      <vt:lpstr>Movie Recommender</vt:lpstr>
      <vt:lpstr>Intro</vt:lpstr>
      <vt:lpstr>Dataset</vt:lpstr>
      <vt:lpstr>Word Clouds</vt:lpstr>
      <vt:lpstr>K means clustering</vt:lpstr>
      <vt:lpstr>K means clustering</vt:lpstr>
      <vt:lpstr>Topic Modeling</vt:lpstr>
      <vt:lpstr>Topic 0</vt:lpstr>
      <vt:lpstr>Topic 1</vt:lpstr>
      <vt:lpstr>Topic 2</vt:lpstr>
      <vt:lpstr>Topic 3</vt:lpstr>
      <vt:lpstr>Topic 4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</dc:title>
  <dc:creator>Gozi Nwabeke</dc:creator>
  <cp:lastModifiedBy>Gozi Nwabeke</cp:lastModifiedBy>
  <cp:revision>48</cp:revision>
  <dcterms:created xsi:type="dcterms:W3CDTF">2024-02-25T19:39:47Z</dcterms:created>
  <dcterms:modified xsi:type="dcterms:W3CDTF">2024-03-22T03:37:07Z</dcterms:modified>
</cp:coreProperties>
</file>