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4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5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5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Triangle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Triangle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>
            <a:spLocks noGrp="1"/>
          </p:cNvSpPr>
          <p:nvPr>
            <p:ph type="body" sz="quarter" idx="21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21"/>
          </p:nvPr>
        </p:nvSpPr>
        <p:spPr>
          <a:xfrm>
            <a:off x="-901700" y="-127000"/>
            <a:ext cx="14211300" cy="99972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riangle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Triangle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Triangle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Triangle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>
            <a:spLocks noGrp="1"/>
          </p:cNvSpPr>
          <p:nvPr>
            <p:ph type="body" sz="quarter" idx="21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22"/>
          </p:nvPr>
        </p:nvSpPr>
        <p:spPr>
          <a:xfrm>
            <a:off x="584200" y="558800"/>
            <a:ext cx="11823700" cy="7086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riangle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Triangle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>
            <a:spLocks noGrp="1"/>
          </p:cNvSpPr>
          <p:nvPr>
            <p:ph type="body" sz="quarter" idx="21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22"/>
          </p:nvPr>
        </p:nvSpPr>
        <p:spPr>
          <a:xfrm>
            <a:off x="6704698" y="590550"/>
            <a:ext cx="5806884" cy="850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>
            <a:spLocks noGrp="1"/>
          </p:cNvSpPr>
          <p:nvPr>
            <p:ph type="pic" sz="half" idx="21"/>
          </p:nvPr>
        </p:nvSpPr>
        <p:spPr>
          <a:xfrm>
            <a:off x="6819900" y="1739900"/>
            <a:ext cx="5575300" cy="81696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half" idx="21"/>
          </p:nvPr>
        </p:nvSpPr>
        <p:spPr>
          <a:xfrm>
            <a:off x="482600" y="609600"/>
            <a:ext cx="5728881" cy="8394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half" idx="22"/>
          </p:nvPr>
        </p:nvSpPr>
        <p:spPr>
          <a:xfrm>
            <a:off x="6260986" y="4406900"/>
            <a:ext cx="6697779" cy="4711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quarter" idx="23"/>
          </p:nvPr>
        </p:nvSpPr>
        <p:spPr>
          <a:xfrm>
            <a:off x="6680200" y="635000"/>
            <a:ext cx="5829301" cy="3517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riangle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01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Michael Grossberg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Kumud Majumder</a:t>
            </a:r>
            <a:endParaRPr dirty="0"/>
          </a:p>
        </p:txBody>
      </p:sp>
      <p:sp>
        <p:nvSpPr>
          <p:cNvPr id="134" name="Visualization CS5996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Visual Analytics</a:t>
            </a:r>
            <a:br>
              <a:rPr lang="en-US" dirty="0"/>
            </a:br>
            <a:r>
              <a:rPr lang="en-US" dirty="0"/>
              <a:t>PROJECT 1</a:t>
            </a:r>
            <a:endParaRPr dirty="0"/>
          </a:p>
        </p:txBody>
      </p:sp>
      <p:sp>
        <p:nvSpPr>
          <p:cNvPr id="135" name="Project Presentation?…"/>
          <p:cNvSpPr txBox="1">
            <a:spLocks noGrp="1"/>
          </p:cNvSpPr>
          <p:nvPr>
            <p:ph type="subTitle" sz="quarter" idx="1"/>
          </p:nvPr>
        </p:nvSpPr>
        <p:spPr>
          <a:xfrm>
            <a:off x="8279705" y="4140200"/>
            <a:ext cx="4242496" cy="241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Covid data visualization with vaccine efficacy factored in</a:t>
            </a:r>
            <a:endParaRPr sz="36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inal Pres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Project</a:t>
            </a:r>
            <a:r>
              <a:rPr dirty="0"/>
              <a:t> Presentation</a:t>
            </a:r>
          </a:p>
        </p:txBody>
      </p:sp>
      <p:sp>
        <p:nvSpPr>
          <p:cNvPr id="138" name="Why? (explain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9415" indent="-399415" defTabSz="496570">
              <a:spcBef>
                <a:spcPts val="2000"/>
              </a:spcBef>
              <a:defRPr sz="3060"/>
            </a:pPr>
            <a:r>
              <a:rPr dirty="0"/>
              <a:t>Why? (explain)</a:t>
            </a:r>
          </a:p>
          <a:p>
            <a:pPr marL="399415" indent="-399415" defTabSz="496570">
              <a:spcBef>
                <a:spcPts val="2000"/>
              </a:spcBef>
              <a:defRPr sz="3060"/>
            </a:pPr>
            <a:r>
              <a:rPr dirty="0"/>
              <a:t>What? (tell the story)</a:t>
            </a:r>
          </a:p>
          <a:p>
            <a:pPr marL="399415" indent="-399415" defTabSz="496570">
              <a:spcBef>
                <a:spcPts val="2000"/>
              </a:spcBef>
              <a:defRPr sz="3060"/>
            </a:pPr>
            <a:r>
              <a:rPr dirty="0"/>
              <a:t>How? </a:t>
            </a:r>
          </a:p>
          <a:p>
            <a:pPr marL="798830" lvl="1" indent="-399415" defTabSz="496570">
              <a:spcBef>
                <a:spcPts val="2000"/>
              </a:spcBef>
              <a:defRPr sz="3060"/>
            </a:pPr>
            <a:r>
              <a:rPr dirty="0"/>
              <a:t>Technical … what did you use?</a:t>
            </a:r>
          </a:p>
          <a:p>
            <a:pPr marL="798830" lvl="1" indent="-399415" defTabSz="496570">
              <a:spcBef>
                <a:spcPts val="2000"/>
              </a:spcBef>
              <a:defRPr sz="3060"/>
            </a:pPr>
            <a:r>
              <a:rPr dirty="0"/>
              <a:t>Commits? Statistics?</a:t>
            </a:r>
          </a:p>
          <a:p>
            <a:pPr marL="399415" indent="-399415" defTabSz="496570">
              <a:spcBef>
                <a:spcPts val="2000"/>
              </a:spcBef>
              <a:defRPr sz="3060"/>
            </a:pPr>
            <a:r>
              <a:rPr dirty="0"/>
              <a:t>So what? (what </a:t>
            </a:r>
            <a:r>
              <a:rPr lang="en-US" dirty="0"/>
              <a:t>are </a:t>
            </a:r>
            <a:r>
              <a:rPr dirty="0"/>
              <a:t>the significant</a:t>
            </a:r>
            <a:r>
              <a:rPr lang="en-US" dirty="0"/>
              <a:t> point</a:t>
            </a:r>
            <a:r>
              <a:rPr dirty="0"/>
              <a:t>s?)</a:t>
            </a:r>
          </a:p>
          <a:p>
            <a:pPr marL="399415" indent="-399415" defTabSz="496570">
              <a:spcBef>
                <a:spcPts val="2000"/>
              </a:spcBef>
              <a:defRPr sz="3060"/>
            </a:pPr>
            <a:r>
              <a:rPr lang="en-US" dirty="0"/>
              <a:t>Audio Visual presentation 10 min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hat to turn in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to turn in?</a:t>
            </a:r>
          </a:p>
        </p:txBody>
      </p:sp>
      <p:sp>
        <p:nvSpPr>
          <p:cNvPr id="141" name="PDF Report 8-10 pages with figs and refs (same figs as slides), cover, cite/bi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PDF Report </a:t>
            </a:r>
            <a:r>
              <a:rPr lang="en-US" dirty="0"/>
              <a:t>5-8</a:t>
            </a:r>
            <a:r>
              <a:rPr dirty="0"/>
              <a:t> pages with figs and refs (same figs as </a:t>
            </a:r>
            <a:r>
              <a:rPr lang="en-US" dirty="0"/>
              <a:t>shown in </a:t>
            </a:r>
            <a:r>
              <a:rPr dirty="0"/>
              <a:t>slides), cover, cite/big</a:t>
            </a:r>
          </a:p>
          <a:p>
            <a:r>
              <a:rPr dirty="0"/>
              <a:t>Git repo link</a:t>
            </a:r>
          </a:p>
          <a:p>
            <a:r>
              <a:rPr lang="en-US" dirty="0"/>
              <a:t>Audio Visual Story Telling – 10 min recoding to be submitted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ntative Project Rubri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Project Rubric</a:t>
            </a:r>
            <a:r>
              <a:rPr lang="en-US" dirty="0"/>
              <a:t> for Grading</a:t>
            </a:r>
            <a:endParaRPr dirty="0"/>
          </a:p>
        </p:txBody>
      </p:sp>
      <p:sp>
        <p:nvSpPr>
          <p:cNvPr id="144" name="05 # Was the design process documented?…"/>
          <p:cNvSpPr txBox="1">
            <a:spLocks noGrp="1"/>
          </p:cNvSpPr>
          <p:nvPr>
            <p:ph type="body" idx="1"/>
          </p:nvPr>
        </p:nvSpPr>
        <p:spPr>
          <a:xfrm>
            <a:off x="694266" y="2747433"/>
            <a:ext cx="11988801" cy="60960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44347" indent="-244347" defTabSz="303783">
              <a:spcBef>
                <a:spcPts val="1200"/>
              </a:spcBef>
              <a:defRPr sz="1871"/>
            </a:pPr>
            <a:r>
              <a:rPr dirty="0"/>
              <a:t> # Was the design process documented?</a:t>
            </a:r>
          </a:p>
          <a:p>
            <a:pPr marL="244347" indent="-244347" defTabSz="303783">
              <a:spcBef>
                <a:spcPts val="1200"/>
              </a:spcBef>
              <a:defRPr sz="1871"/>
            </a:pPr>
            <a:r>
              <a:rPr dirty="0"/>
              <a:t> # Is it clear what queries it support?</a:t>
            </a:r>
          </a:p>
          <a:p>
            <a:pPr marL="244347" indent="-244347" defTabSz="303783">
              <a:spcBef>
                <a:spcPts val="1200"/>
              </a:spcBef>
              <a:defRPr sz="1871"/>
            </a:pPr>
            <a:r>
              <a:rPr dirty="0"/>
              <a:t> # Do the data sets have multivariate relationships?</a:t>
            </a:r>
          </a:p>
          <a:p>
            <a:pPr marL="244347" indent="-244347" defTabSz="303783">
              <a:spcBef>
                <a:spcPts val="1200"/>
              </a:spcBef>
              <a:defRPr sz="1871"/>
            </a:pPr>
            <a:r>
              <a:rPr dirty="0"/>
              <a:t> # Are there example stories in the dashboard/viz?</a:t>
            </a:r>
          </a:p>
          <a:p>
            <a:pPr marL="244347" indent="-244347" defTabSz="303783">
              <a:spcBef>
                <a:spcPts val="1200"/>
              </a:spcBef>
              <a:defRPr sz="1871"/>
            </a:pPr>
            <a:r>
              <a:rPr dirty="0"/>
              <a:t> # Were the visualization types appropriate (scatter, bar, map)?</a:t>
            </a:r>
          </a:p>
          <a:p>
            <a:pPr marL="244347" indent="-244347" defTabSz="303783">
              <a:spcBef>
                <a:spcPts val="1200"/>
              </a:spcBef>
              <a:defRPr sz="1871"/>
            </a:pPr>
            <a:r>
              <a:rPr dirty="0"/>
              <a:t> # How well were visual variables used (marks/channels)?</a:t>
            </a:r>
          </a:p>
          <a:p>
            <a:pPr marL="244347" indent="-244347" defTabSz="303783">
              <a:spcBef>
                <a:spcPts val="1200"/>
              </a:spcBef>
              <a:defRPr sz="1871"/>
            </a:pPr>
            <a:r>
              <a:rPr dirty="0"/>
              <a:t> # Use of color?</a:t>
            </a:r>
          </a:p>
          <a:p>
            <a:pPr marL="244347" indent="-244347" defTabSz="303783">
              <a:spcBef>
                <a:spcPts val="1200"/>
              </a:spcBef>
              <a:defRPr sz="1871"/>
            </a:pPr>
            <a:r>
              <a:rPr dirty="0"/>
              <a:t> # Were visualizations labeled, axis labeled, units?</a:t>
            </a:r>
          </a:p>
          <a:p>
            <a:pPr marL="244347" indent="-244347" defTabSz="303783">
              <a:spcBef>
                <a:spcPts val="1200"/>
              </a:spcBef>
              <a:defRPr sz="1871"/>
            </a:pPr>
            <a:r>
              <a:rPr dirty="0"/>
              <a:t> # Is it a unified application?</a:t>
            </a:r>
          </a:p>
          <a:p>
            <a:pPr marL="244347" indent="-244347" defTabSz="303783">
              <a:spcBef>
                <a:spcPts val="1200"/>
              </a:spcBef>
              <a:defRPr sz="1871"/>
            </a:pPr>
            <a:r>
              <a:rPr dirty="0"/>
              <a:t> # User experience (interactivity)</a:t>
            </a:r>
          </a:p>
          <a:p>
            <a:pPr marL="244347" indent="-244347" defTabSz="303783">
              <a:spcBef>
                <a:spcPts val="1200"/>
              </a:spcBef>
              <a:defRPr sz="1871"/>
            </a:pPr>
            <a:r>
              <a:rPr dirty="0"/>
              <a:t> # Does it run?</a:t>
            </a:r>
          </a:p>
          <a:p>
            <a:pPr marL="244347" indent="-244347" defTabSz="303783">
              <a:spcBef>
                <a:spcPts val="1200"/>
              </a:spcBef>
              <a:defRPr sz="1871"/>
            </a:pPr>
            <a:r>
              <a:rPr dirty="0"/>
              <a:t> # Documentation</a:t>
            </a:r>
            <a:endParaRPr lang="en-US" dirty="0"/>
          </a:p>
          <a:p>
            <a:pPr marL="244347" indent="-244347" defTabSz="303783">
              <a:spcBef>
                <a:spcPts val="1200"/>
              </a:spcBef>
              <a:defRPr sz="1871"/>
            </a:pPr>
            <a:r>
              <a:rPr lang="en-US" dirty="0"/>
              <a:t> # Audio Visual Story Telling – 10 min recoding to be submitted</a:t>
            </a:r>
          </a:p>
          <a:p>
            <a:pPr marL="244347" indent="-244347" defTabSz="303783">
              <a:spcBef>
                <a:spcPts val="1200"/>
              </a:spcBef>
              <a:defRPr sz="1871"/>
            </a:pPr>
            <a:endParaRPr lang="en-US" dirty="0"/>
          </a:p>
          <a:p>
            <a:pPr marL="244347" indent="-244347" defTabSz="303783">
              <a:spcBef>
                <a:spcPts val="1200"/>
              </a:spcBef>
              <a:defRPr sz="1871"/>
            </a:pPr>
            <a:r>
              <a:rPr lang="en-US" b="1" dirty="0">
                <a:highlight>
                  <a:srgbClr val="FFFF00"/>
                </a:highlight>
              </a:rPr>
              <a:t>TOTAL MARKS – 100  EQUIVALNT to 25% in FINAL GRADING</a:t>
            </a:r>
            <a:endParaRPr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Custom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Avenir Roman</vt:lpstr>
      <vt:lpstr>Bodoni SvtyTwo ITC TT-Book</vt:lpstr>
      <vt:lpstr>Helvetica</vt:lpstr>
      <vt:lpstr>Palatino</vt:lpstr>
      <vt:lpstr>Zapf Dingbats</vt:lpstr>
      <vt:lpstr>New_Template4</vt:lpstr>
      <vt:lpstr>Visual Analytics PROJECT 1</vt:lpstr>
      <vt:lpstr>Project Presentation</vt:lpstr>
      <vt:lpstr>What to turn in?</vt:lpstr>
      <vt:lpstr>Project Rubric for 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Analytics PROJECT 1</dc:title>
  <dc:creator>Kumud Majumder</dc:creator>
  <cp:lastModifiedBy>Kumud Majumder</cp:lastModifiedBy>
  <cp:revision>1</cp:revision>
  <dcterms:modified xsi:type="dcterms:W3CDTF">2022-10-25T02:06:28Z</dcterms:modified>
</cp:coreProperties>
</file>