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4" r:id="rId19"/>
    <p:sldId id="276" r:id="rId20"/>
    <p:sldId id="277" r:id="rId21"/>
    <p:sldId id="278" r:id="rId22"/>
    <p:sldId id="280" r:id="rId23"/>
    <p:sldId id="279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6DA"/>
    <a:srgbClr val="D0E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3D760-9F58-9340-AB7D-A88CA0D8C311}" v="245" dt="2025-02-25T18:10:04.5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1"/>
    <p:restoredTop sz="94664"/>
  </p:normalViewPr>
  <p:slideViewPr>
    <p:cSldViewPr snapToGrid="0">
      <p:cViewPr>
        <p:scale>
          <a:sx n="135" d="100"/>
          <a:sy n="135" d="100"/>
        </p:scale>
        <p:origin x="728" y="528"/>
      </p:cViewPr>
      <p:guideLst/>
    </p:cSldViewPr>
  </p:slideViewPr>
  <p:outlineViewPr>
    <p:cViewPr>
      <p:scale>
        <a:sx n="33" d="100"/>
        <a:sy n="33" d="100"/>
      </p:scale>
      <p:origin x="0" y="-187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Natale" userId="885732d6-e10a-40ec-b2bb-b2269230ad38" providerId="ADAL" clId="{6493D760-9F58-9340-AB7D-A88CA0D8C311}"/>
    <pc:docChg chg="undo redo custSel addSld delSld modSld sldOrd addMainMaster delMainMaster">
      <pc:chgData name="Marco Natale" userId="885732d6-e10a-40ec-b2bb-b2269230ad38" providerId="ADAL" clId="{6493D760-9F58-9340-AB7D-A88CA0D8C311}" dt="2025-02-25T18:11:02.687" v="2693" actId="1076"/>
      <pc:docMkLst>
        <pc:docMk/>
      </pc:docMkLst>
      <pc:sldChg chg="addSp delSp modSp mod modMedia setBg modClrScheme delAnim setClrOvrMap delDesignElem chgLayout">
        <pc:chgData name="Marco Natale" userId="885732d6-e10a-40ec-b2bb-b2269230ad38" providerId="ADAL" clId="{6493D760-9F58-9340-AB7D-A88CA0D8C311}" dt="2025-02-25T14:36:09.868" v="770"/>
        <pc:sldMkLst>
          <pc:docMk/>
          <pc:sldMk cId="2278324752" sldId="256"/>
        </pc:sldMkLst>
        <pc:spChg chg="del mod">
          <ac:chgData name="Marco Natale" userId="885732d6-e10a-40ec-b2bb-b2269230ad38" providerId="ADAL" clId="{6493D760-9F58-9340-AB7D-A88CA0D8C311}" dt="2025-02-25T14:32:16.476" v="733" actId="21"/>
          <ac:spMkLst>
            <pc:docMk/>
            <pc:sldMk cId="2278324752" sldId="256"/>
            <ac:spMk id="2" creationId="{0C23FC6F-0AE1-D925-897D-7BEA9B260077}"/>
          </ac:spMkLst>
        </pc:spChg>
        <pc:spChg chg="del mod">
          <ac:chgData name="Marco Natale" userId="885732d6-e10a-40ec-b2bb-b2269230ad38" providerId="ADAL" clId="{6493D760-9F58-9340-AB7D-A88CA0D8C311}" dt="2025-02-25T14:32:16.476" v="733" actId="21"/>
          <ac:spMkLst>
            <pc:docMk/>
            <pc:sldMk cId="2278324752" sldId="256"/>
            <ac:spMk id="3" creationId="{C5132144-8F00-7543-EC9E-791A0DAC089A}"/>
          </ac:spMkLst>
        </pc:spChg>
        <pc:spChg chg="add del">
          <ac:chgData name="Marco Natale" userId="885732d6-e10a-40ec-b2bb-b2269230ad38" providerId="ADAL" clId="{6493D760-9F58-9340-AB7D-A88CA0D8C311}" dt="2025-02-25T13:51:44.942" v="83" actId="26606"/>
          <ac:spMkLst>
            <pc:docMk/>
            <pc:sldMk cId="2278324752" sldId="256"/>
            <ac:spMk id="5" creationId="{E20BB609-EF92-42DB-836C-0699A590B5CF}"/>
          </ac:spMkLst>
        </pc:spChg>
        <pc:spChg chg="add del">
          <ac:chgData name="Marco Natale" userId="885732d6-e10a-40ec-b2bb-b2269230ad38" providerId="ADAL" clId="{6493D760-9F58-9340-AB7D-A88CA0D8C311}" dt="2025-02-25T13:51:44.942" v="83" actId="26606"/>
          <ac:spMkLst>
            <pc:docMk/>
            <pc:sldMk cId="2278324752" sldId="256"/>
            <ac:spMk id="7" creationId="{67B3E2DB-180D-4752-BBB6-987822D6BC7D}"/>
          </ac:spMkLst>
        </pc:spChg>
        <pc:spChg chg="add del mod">
          <ac:chgData name="Marco Natale" userId="885732d6-e10a-40ec-b2bb-b2269230ad38" providerId="ADAL" clId="{6493D760-9F58-9340-AB7D-A88CA0D8C311}" dt="2025-02-25T13:59:38.659" v="124"/>
          <ac:spMkLst>
            <pc:docMk/>
            <pc:sldMk cId="2278324752" sldId="256"/>
            <ac:spMk id="8" creationId="{FD5C7A60-2788-233C-AB16-923EAF2C5B88}"/>
          </ac:spMkLst>
        </pc:spChg>
        <pc:spChg chg="add del">
          <ac:chgData name="Marco Natale" userId="885732d6-e10a-40ec-b2bb-b2269230ad38" providerId="ADAL" clId="{6493D760-9F58-9340-AB7D-A88CA0D8C311}" dt="2025-02-25T13:51:31.201" v="68" actId="26606"/>
          <ac:spMkLst>
            <pc:docMk/>
            <pc:sldMk cId="2278324752" sldId="256"/>
            <ac:spMk id="9" creationId="{2644B391-9BFE-445C-A9EC-F544BB85FBC7}"/>
          </ac:spMkLst>
        </pc:spChg>
        <pc:spChg chg="add del mod">
          <ac:chgData name="Marco Natale" userId="885732d6-e10a-40ec-b2bb-b2269230ad38" providerId="ADAL" clId="{6493D760-9F58-9340-AB7D-A88CA0D8C311}" dt="2025-02-25T14:00:41.487" v="164"/>
          <ac:spMkLst>
            <pc:docMk/>
            <pc:sldMk cId="2278324752" sldId="256"/>
            <ac:spMk id="10" creationId="{D33026B6-3B93-D720-4006-FF5A012CE820}"/>
          </ac:spMkLst>
        </pc:spChg>
        <pc:spChg chg="add del">
          <ac:chgData name="Marco Natale" userId="885732d6-e10a-40ec-b2bb-b2269230ad38" providerId="ADAL" clId="{6493D760-9F58-9340-AB7D-A88CA0D8C311}" dt="2025-02-25T13:51:31.201" v="68" actId="26606"/>
          <ac:spMkLst>
            <pc:docMk/>
            <pc:sldMk cId="2278324752" sldId="256"/>
            <ac:spMk id="11" creationId="{80F26E69-87D9-4655-AE7B-280A87AA3CAD}"/>
          </ac:spMkLst>
        </pc:spChg>
        <pc:spChg chg="add del mod">
          <ac:chgData name="Marco Natale" userId="885732d6-e10a-40ec-b2bb-b2269230ad38" providerId="ADAL" clId="{6493D760-9F58-9340-AB7D-A88CA0D8C311}" dt="2025-02-25T14:32:10.255" v="732"/>
          <ac:spMkLst>
            <pc:docMk/>
            <pc:sldMk cId="2278324752" sldId="256"/>
            <ac:spMk id="12" creationId="{09520BF7-90B4-B1A4-CFF7-43CA95B03A57}"/>
          </ac:spMkLst>
        </pc:spChg>
        <pc:spChg chg="add del">
          <ac:chgData name="Marco Natale" userId="885732d6-e10a-40ec-b2bb-b2269230ad38" providerId="ADAL" clId="{6493D760-9F58-9340-AB7D-A88CA0D8C311}" dt="2025-02-25T13:51:44.942" v="83" actId="26606"/>
          <ac:spMkLst>
            <pc:docMk/>
            <pc:sldMk cId="2278324752" sldId="256"/>
            <ac:spMk id="13" creationId="{B2C335F7-F61C-4EB4-80F2-4B1438FE66BB}"/>
          </ac:spMkLst>
        </pc:spChg>
        <pc:spChg chg="add del mod">
          <ac:chgData name="Marco Natale" userId="885732d6-e10a-40ec-b2bb-b2269230ad38" providerId="ADAL" clId="{6493D760-9F58-9340-AB7D-A88CA0D8C311}" dt="2025-02-25T14:32:21.309" v="734" actId="478"/>
          <ac:spMkLst>
            <pc:docMk/>
            <pc:sldMk cId="2278324752" sldId="256"/>
            <ac:spMk id="15" creationId="{49527AEE-C886-7697-B0C1-3668DBD2D96D}"/>
          </ac:spMkLst>
        </pc:spChg>
        <pc:spChg chg="add del mod">
          <ac:chgData name="Marco Natale" userId="885732d6-e10a-40ec-b2bb-b2269230ad38" providerId="ADAL" clId="{6493D760-9F58-9340-AB7D-A88CA0D8C311}" dt="2025-02-25T14:32:21.309" v="734" actId="478"/>
          <ac:spMkLst>
            <pc:docMk/>
            <pc:sldMk cId="2278324752" sldId="256"/>
            <ac:spMk id="17" creationId="{EAD444AC-7484-B707-0D44-1EA20D820C0D}"/>
          </ac:spMkLst>
        </pc:spChg>
        <pc:spChg chg="add mod">
          <ac:chgData name="Marco Natale" userId="885732d6-e10a-40ec-b2bb-b2269230ad38" providerId="ADAL" clId="{6493D760-9F58-9340-AB7D-A88CA0D8C311}" dt="2025-02-25T14:36:04.725" v="769"/>
          <ac:spMkLst>
            <pc:docMk/>
            <pc:sldMk cId="2278324752" sldId="256"/>
            <ac:spMk id="18" creationId="{865C4484-EB19-D0A4-CD5B-79C1AD3B1FCA}"/>
          </ac:spMkLst>
        </pc:spChg>
        <pc:spChg chg="add mod">
          <ac:chgData name="Marco Natale" userId="885732d6-e10a-40ec-b2bb-b2269230ad38" providerId="ADAL" clId="{6493D760-9F58-9340-AB7D-A88CA0D8C311}" dt="2025-02-25T14:36:04.725" v="769"/>
          <ac:spMkLst>
            <pc:docMk/>
            <pc:sldMk cId="2278324752" sldId="256"/>
            <ac:spMk id="19" creationId="{757B8CD5-05A8-B8A3-E7AB-BABD0B420B51}"/>
          </ac:spMkLst>
        </pc:spChg>
        <pc:spChg chg="add mod">
          <ac:chgData name="Marco Natale" userId="885732d6-e10a-40ec-b2bb-b2269230ad38" providerId="ADAL" clId="{6493D760-9F58-9340-AB7D-A88CA0D8C311}" dt="2025-02-25T14:36:09.868" v="770"/>
          <ac:spMkLst>
            <pc:docMk/>
            <pc:sldMk cId="2278324752" sldId="256"/>
            <ac:spMk id="20" creationId="{40120C0F-2DED-2D49-6BFF-B350837ADB41}"/>
          </ac:spMkLst>
        </pc:spChg>
        <pc:spChg chg="add del">
          <ac:chgData name="Marco Natale" userId="885732d6-e10a-40ec-b2bb-b2269230ad38" providerId="ADAL" clId="{6493D760-9F58-9340-AB7D-A88CA0D8C311}" dt="2025-02-25T14:00:27.338" v="161" actId="26606"/>
          <ac:spMkLst>
            <pc:docMk/>
            <pc:sldMk cId="2278324752" sldId="256"/>
            <ac:spMk id="1035" creationId="{08373A3F-54E0-424E-A84D-3522122109F4}"/>
          </ac:spMkLst>
        </pc:spChg>
        <pc:spChg chg="add">
          <ac:chgData name="Marco Natale" userId="885732d6-e10a-40ec-b2bb-b2269230ad38" providerId="ADAL" clId="{6493D760-9F58-9340-AB7D-A88CA0D8C311}" dt="2025-02-25T14:00:27.338" v="161" actId="26606"/>
          <ac:spMkLst>
            <pc:docMk/>
            <pc:sldMk cId="2278324752" sldId="256"/>
            <ac:spMk id="1056" creationId="{7ADD6C35-4B10-4BFC-BAD6-56B49A790F4B}"/>
          </ac:spMkLst>
        </pc:spChg>
        <pc:grpChg chg="add del">
          <ac:chgData name="Marco Natale" userId="885732d6-e10a-40ec-b2bb-b2269230ad38" providerId="ADAL" clId="{6493D760-9F58-9340-AB7D-A88CA0D8C311}" dt="2025-02-25T14:00:27.338" v="161" actId="26606"/>
          <ac:grpSpMkLst>
            <pc:docMk/>
            <pc:sldMk cId="2278324752" sldId="256"/>
            <ac:grpSpMk id="1037" creationId="{B7BAEF06-AB74-442C-8C30-B88233FD836C}"/>
          </ac:grpSpMkLst>
        </pc:grpChg>
        <pc:grpChg chg="add del">
          <ac:chgData name="Marco Natale" userId="885732d6-e10a-40ec-b2bb-b2269230ad38" providerId="ADAL" clId="{6493D760-9F58-9340-AB7D-A88CA0D8C311}" dt="2025-02-25T14:00:27.338" v="161" actId="26606"/>
          <ac:grpSpMkLst>
            <pc:docMk/>
            <pc:sldMk cId="2278324752" sldId="256"/>
            <ac:grpSpMk id="1045" creationId="{C9829185-6353-4E3C-B082-AA7F5193916F}"/>
          </ac:grpSpMkLst>
        </pc:grpChg>
        <pc:grpChg chg="add">
          <ac:chgData name="Marco Natale" userId="885732d6-e10a-40ec-b2bb-b2269230ad38" providerId="ADAL" clId="{6493D760-9F58-9340-AB7D-A88CA0D8C311}" dt="2025-02-25T14:00:27.338" v="161" actId="26606"/>
          <ac:grpSpMkLst>
            <pc:docMk/>
            <pc:sldMk cId="2278324752" sldId="256"/>
            <ac:grpSpMk id="1058" creationId="{32AFDD1C-2418-460A-B0D3-EEF55EC823F5}"/>
          </ac:grpSpMkLst>
        </pc:grpChg>
        <pc:grpChg chg="add">
          <ac:chgData name="Marco Natale" userId="885732d6-e10a-40ec-b2bb-b2269230ad38" providerId="ADAL" clId="{6493D760-9F58-9340-AB7D-A88CA0D8C311}" dt="2025-02-25T14:00:27.338" v="161" actId="26606"/>
          <ac:grpSpMkLst>
            <pc:docMk/>
            <pc:sldMk cId="2278324752" sldId="256"/>
            <ac:grpSpMk id="1064" creationId="{61D22245-3D67-419C-A6B5-DD0EB0D83990}"/>
          </ac:grpSpMkLst>
        </pc:grpChg>
        <pc:picChg chg="add del">
          <ac:chgData name="Marco Natale" userId="885732d6-e10a-40ec-b2bb-b2269230ad38" providerId="ADAL" clId="{6493D760-9F58-9340-AB7D-A88CA0D8C311}" dt="2025-02-25T13:51:31.201" v="68" actId="26606"/>
          <ac:picMkLst>
            <pc:docMk/>
            <pc:sldMk cId="2278324752" sldId="256"/>
            <ac:picMk id="4" creationId="{6A6F7C45-BAD6-6F23-6E00-79D1C00BA430}"/>
          </ac:picMkLst>
        </pc:picChg>
        <pc:picChg chg="add del mod">
          <ac:chgData name="Marco Natale" userId="885732d6-e10a-40ec-b2bb-b2269230ad38" providerId="ADAL" clId="{6493D760-9F58-9340-AB7D-A88CA0D8C311}" dt="2025-02-25T13:51:44.942" v="83" actId="26606"/>
          <ac:picMkLst>
            <pc:docMk/>
            <pc:sldMk cId="2278324752" sldId="256"/>
            <ac:picMk id="6" creationId="{9D683BF6-2A52-D324-D0B5-76F432BE01D2}"/>
          </ac:picMkLst>
        </pc:picChg>
        <pc:picChg chg="add mod ord">
          <ac:chgData name="Marco Natale" userId="885732d6-e10a-40ec-b2bb-b2269230ad38" providerId="ADAL" clId="{6493D760-9F58-9340-AB7D-A88CA0D8C311}" dt="2025-02-25T14:00:27.338" v="161" actId="26606"/>
          <ac:picMkLst>
            <pc:docMk/>
            <pc:sldMk cId="2278324752" sldId="256"/>
            <ac:picMk id="1026" creationId="{982F9BB8-16C4-7E82-C94A-ECF3E0F236EA}"/>
          </ac:picMkLst>
        </pc:picChg>
        <pc:picChg chg="add mod">
          <ac:chgData name="Marco Natale" userId="885732d6-e10a-40ec-b2bb-b2269230ad38" providerId="ADAL" clId="{6493D760-9F58-9340-AB7D-A88CA0D8C311}" dt="2025-02-25T13:55:34.025" v="109" actId="1076"/>
          <ac:picMkLst>
            <pc:docMk/>
            <pc:sldMk cId="2278324752" sldId="256"/>
            <ac:picMk id="1028" creationId="{BB3DFBD7-2A86-08DD-EE04-7C59341B863F}"/>
          </ac:picMkLst>
        </pc:picChg>
        <pc:picChg chg="add mod">
          <ac:chgData name="Marco Natale" userId="885732d6-e10a-40ec-b2bb-b2269230ad38" providerId="ADAL" clId="{6493D760-9F58-9340-AB7D-A88CA0D8C311}" dt="2025-02-25T14:00:27.338" v="161" actId="26606"/>
          <ac:picMkLst>
            <pc:docMk/>
            <pc:sldMk cId="2278324752" sldId="256"/>
            <ac:picMk id="1030" creationId="{902BB426-F997-F5E5-B717-65285FA3FAEF}"/>
          </ac:picMkLst>
        </pc:picChg>
      </pc:sldChg>
      <pc:sldChg chg="addSp delSp modSp new mod setBg">
        <pc:chgData name="Marco Natale" userId="885732d6-e10a-40ec-b2bb-b2269230ad38" providerId="ADAL" clId="{6493D760-9F58-9340-AB7D-A88CA0D8C311}" dt="2025-02-25T15:05:31.990" v="1074" actId="20577"/>
        <pc:sldMkLst>
          <pc:docMk/>
          <pc:sldMk cId="169887217" sldId="257"/>
        </pc:sldMkLst>
        <pc:spChg chg="mod">
          <ac:chgData name="Marco Natale" userId="885732d6-e10a-40ec-b2bb-b2269230ad38" providerId="ADAL" clId="{6493D760-9F58-9340-AB7D-A88CA0D8C311}" dt="2025-02-25T14:12:58.926" v="532" actId="207"/>
          <ac:spMkLst>
            <pc:docMk/>
            <pc:sldMk cId="169887217" sldId="257"/>
            <ac:spMk id="2" creationId="{FD8D0DC6-06E9-EF96-FED9-3809B1CF0DE7}"/>
          </ac:spMkLst>
        </pc:spChg>
        <pc:spChg chg="add del mod">
          <ac:chgData name="Marco Natale" userId="885732d6-e10a-40ec-b2bb-b2269230ad38" providerId="ADAL" clId="{6493D760-9F58-9340-AB7D-A88CA0D8C311}" dt="2025-02-25T14:11:45.473" v="489" actId="26606"/>
          <ac:spMkLst>
            <pc:docMk/>
            <pc:sldMk cId="169887217" sldId="257"/>
            <ac:spMk id="3" creationId="{C92DFFDC-55BD-0384-DE42-0FAC06ED93D5}"/>
          </ac:spMkLst>
        </pc:spChg>
        <pc:spChg chg="add del mod">
          <ac:chgData name="Marco Natale" userId="885732d6-e10a-40ec-b2bb-b2269230ad38" providerId="ADAL" clId="{6493D760-9F58-9340-AB7D-A88CA0D8C311}" dt="2025-02-25T14:13:00.634" v="534"/>
          <ac:spMkLst>
            <pc:docMk/>
            <pc:sldMk cId="169887217" sldId="257"/>
            <ac:spMk id="4" creationId="{5682A8F5-EDA3-04DC-BB61-C6980BFFE385}"/>
          </ac:spMkLst>
        </pc:spChg>
        <pc:spChg chg="add del mod">
          <ac:chgData name="Marco Natale" userId="885732d6-e10a-40ec-b2bb-b2269230ad38" providerId="ADAL" clId="{6493D760-9F58-9340-AB7D-A88CA0D8C311}" dt="2025-02-25T14:32:10.255" v="732"/>
          <ac:spMkLst>
            <pc:docMk/>
            <pc:sldMk cId="169887217" sldId="257"/>
            <ac:spMk id="6" creationId="{33019959-9536-B805-CFC3-CC97047FF86C}"/>
          </ac:spMkLst>
        </pc:spChg>
        <pc:spChg chg="add mod">
          <ac:chgData name="Marco Natale" userId="885732d6-e10a-40ec-b2bb-b2269230ad38" providerId="ADAL" clId="{6493D760-9F58-9340-AB7D-A88CA0D8C311}" dt="2025-02-25T14:36:09.868" v="770"/>
          <ac:spMkLst>
            <pc:docMk/>
            <pc:sldMk cId="169887217" sldId="257"/>
            <ac:spMk id="8" creationId="{67A62368-A079-B079-112D-DE1B2881E3F7}"/>
          </ac:spMkLst>
        </pc:spChg>
        <pc:spChg chg="add del">
          <ac:chgData name="Marco Natale" userId="885732d6-e10a-40ec-b2bb-b2269230ad38" providerId="ADAL" clId="{6493D760-9F58-9340-AB7D-A88CA0D8C311}" dt="2025-02-25T14:10:59.199" v="472" actId="26606"/>
          <ac:spMkLst>
            <pc:docMk/>
            <pc:sldMk cId="169887217" sldId="257"/>
            <ac:spMk id="9" creationId="{2659FDB4-FCBE-4A89-B46D-43D4FA54464D}"/>
          </ac:spMkLst>
        </pc:spChg>
        <pc:spChg chg="add del">
          <ac:chgData name="Marco Natale" userId="885732d6-e10a-40ec-b2bb-b2269230ad38" providerId="ADAL" clId="{6493D760-9F58-9340-AB7D-A88CA0D8C311}" dt="2025-02-25T14:11:11.091" v="476" actId="26606"/>
          <ac:spMkLst>
            <pc:docMk/>
            <pc:sldMk cId="169887217" sldId="257"/>
            <ac:spMk id="10" creationId="{EDDBB197-D710-4A4F-A9CA-FD2177498BE8}"/>
          </ac:spMkLst>
        </pc:spChg>
        <pc:spChg chg="add del">
          <ac:chgData name="Marco Natale" userId="885732d6-e10a-40ec-b2bb-b2269230ad38" providerId="ADAL" clId="{6493D760-9F58-9340-AB7D-A88CA0D8C311}" dt="2025-02-25T14:11:11.091" v="476" actId="26606"/>
          <ac:spMkLst>
            <pc:docMk/>
            <pc:sldMk cId="169887217" sldId="257"/>
            <ac:spMk id="12" creationId="{975D1CFA-2CDB-4B64-BD9F-85744E8DA12F}"/>
          </ac:spMkLst>
        </pc:spChg>
        <pc:spChg chg="add del">
          <ac:chgData name="Marco Natale" userId="885732d6-e10a-40ec-b2bb-b2269230ad38" providerId="ADAL" clId="{6493D760-9F58-9340-AB7D-A88CA0D8C311}" dt="2025-02-25T14:11:08.227" v="474" actId="26606"/>
          <ac:spMkLst>
            <pc:docMk/>
            <pc:sldMk cId="169887217" sldId="257"/>
            <ac:spMk id="13" creationId="{AAD0DBB9-1A4B-4391-81D4-CB19F9AB918A}"/>
          </ac:spMkLst>
        </pc:spChg>
        <pc:spChg chg="add del">
          <ac:chgData name="Marco Natale" userId="885732d6-e10a-40ec-b2bb-b2269230ad38" providerId="ADAL" clId="{6493D760-9F58-9340-AB7D-A88CA0D8C311}" dt="2025-02-25T14:11:08.227" v="474" actId="26606"/>
          <ac:spMkLst>
            <pc:docMk/>
            <pc:sldMk cId="169887217" sldId="257"/>
            <ac:spMk id="14" creationId="{BACC6370-2D7E-4714-9D71-7542949D7D5D}"/>
          </ac:spMkLst>
        </pc:spChg>
        <pc:spChg chg="add del">
          <ac:chgData name="Marco Natale" userId="885732d6-e10a-40ec-b2bb-b2269230ad38" providerId="ADAL" clId="{6493D760-9F58-9340-AB7D-A88CA0D8C311}" dt="2025-02-25T14:11:08.227" v="474" actId="26606"/>
          <ac:spMkLst>
            <pc:docMk/>
            <pc:sldMk cId="169887217" sldId="257"/>
            <ac:spMk id="15" creationId="{063BBA22-50EA-4C4D-BE05-F1CE4E63AA56}"/>
          </ac:spMkLst>
        </pc:spChg>
        <pc:spChg chg="add del">
          <ac:chgData name="Marco Natale" userId="885732d6-e10a-40ec-b2bb-b2269230ad38" providerId="ADAL" clId="{6493D760-9F58-9340-AB7D-A88CA0D8C311}" dt="2025-02-25T14:11:08.227" v="474" actId="26606"/>
          <ac:spMkLst>
            <pc:docMk/>
            <pc:sldMk cId="169887217" sldId="257"/>
            <ac:spMk id="16" creationId="{F68B3F68-107C-434F-AA38-110D5EA91B85}"/>
          </ac:spMkLst>
        </pc:spChg>
        <pc:spChg chg="add del">
          <ac:chgData name="Marco Natale" userId="885732d6-e10a-40ec-b2bb-b2269230ad38" providerId="ADAL" clId="{6493D760-9F58-9340-AB7D-A88CA0D8C311}" dt="2025-02-25T14:11:11.091" v="476" actId="26606"/>
          <ac:spMkLst>
            <pc:docMk/>
            <pc:sldMk cId="169887217" sldId="257"/>
            <ac:spMk id="19" creationId="{C92DFFDC-55BD-0384-DE42-0FAC06ED93D5}"/>
          </ac:spMkLst>
        </pc:spChg>
        <pc:spChg chg="add del">
          <ac:chgData name="Marco Natale" userId="885732d6-e10a-40ec-b2bb-b2269230ad38" providerId="ADAL" clId="{6493D760-9F58-9340-AB7D-A88CA0D8C311}" dt="2025-02-25T14:11:26.882" v="482" actId="26606"/>
          <ac:spMkLst>
            <pc:docMk/>
            <pc:sldMk cId="169887217" sldId="257"/>
            <ac:spMk id="29" creationId="{2659FDB4-FCBE-4A89-B46D-43D4FA54464D}"/>
          </ac:spMkLst>
        </pc:spChg>
        <pc:spChg chg="add del">
          <ac:chgData name="Marco Natale" userId="885732d6-e10a-40ec-b2bb-b2269230ad38" providerId="ADAL" clId="{6493D760-9F58-9340-AB7D-A88CA0D8C311}" dt="2025-02-25T14:11:45.462" v="488" actId="26606"/>
          <ac:spMkLst>
            <pc:docMk/>
            <pc:sldMk cId="169887217" sldId="257"/>
            <ac:spMk id="37" creationId="{345A976A-8DE3-4B67-B94B-2044FDD12899}"/>
          </ac:spMkLst>
        </pc:spChg>
        <pc:spChg chg="add del">
          <ac:chgData name="Marco Natale" userId="885732d6-e10a-40ec-b2bb-b2269230ad38" providerId="ADAL" clId="{6493D760-9F58-9340-AB7D-A88CA0D8C311}" dt="2025-02-25T14:11:45.462" v="488" actId="26606"/>
          <ac:spMkLst>
            <pc:docMk/>
            <pc:sldMk cId="169887217" sldId="257"/>
            <ac:spMk id="38" creationId="{6EAAA1B9-2DDB-49C9-A037-A523D2F13C15}"/>
          </ac:spMkLst>
        </pc:spChg>
        <pc:spChg chg="add">
          <ac:chgData name="Marco Natale" userId="885732d6-e10a-40ec-b2bb-b2269230ad38" providerId="ADAL" clId="{6493D760-9F58-9340-AB7D-A88CA0D8C311}" dt="2025-02-25T14:11:45.473" v="489" actId="26606"/>
          <ac:spMkLst>
            <pc:docMk/>
            <pc:sldMk cId="169887217" sldId="257"/>
            <ac:spMk id="48" creationId="{EDDBB197-D710-4A4F-A9CA-FD2177498BE8}"/>
          </ac:spMkLst>
        </pc:spChg>
        <pc:spChg chg="add">
          <ac:chgData name="Marco Natale" userId="885732d6-e10a-40ec-b2bb-b2269230ad38" providerId="ADAL" clId="{6493D760-9F58-9340-AB7D-A88CA0D8C311}" dt="2025-02-25T14:11:45.473" v="489" actId="26606"/>
          <ac:spMkLst>
            <pc:docMk/>
            <pc:sldMk cId="169887217" sldId="257"/>
            <ac:spMk id="49" creationId="{975D1CFA-2CDB-4B64-BD9F-85744E8DA12F}"/>
          </ac:spMkLst>
        </pc:spChg>
        <pc:spChg chg="add mod">
          <ac:chgData name="Marco Natale" userId="885732d6-e10a-40ec-b2bb-b2269230ad38" providerId="ADAL" clId="{6493D760-9F58-9340-AB7D-A88CA0D8C311}" dt="2025-02-25T15:05:31.990" v="1074" actId="20577"/>
          <ac:spMkLst>
            <pc:docMk/>
            <pc:sldMk cId="169887217" sldId="257"/>
            <ac:spMk id="50" creationId="{C92DFFDC-55BD-0384-DE42-0FAC06ED93D5}"/>
          </ac:spMkLst>
        </pc:spChg>
        <pc:grpChg chg="add del">
          <ac:chgData name="Marco Natale" userId="885732d6-e10a-40ec-b2bb-b2269230ad38" providerId="ADAL" clId="{6493D760-9F58-9340-AB7D-A88CA0D8C311}" dt="2025-02-25T14:11:11.091" v="476" actId="26606"/>
          <ac:grpSpMkLst>
            <pc:docMk/>
            <pc:sldMk cId="169887217" sldId="257"/>
            <ac:grpSpMk id="20" creationId="{25EE5136-01F1-466C-962D-BA9B4C6757AA}"/>
          </ac:grpSpMkLst>
        </pc:grpChg>
        <pc:grpChg chg="add del">
          <ac:chgData name="Marco Natale" userId="885732d6-e10a-40ec-b2bb-b2269230ad38" providerId="ADAL" clId="{6493D760-9F58-9340-AB7D-A88CA0D8C311}" dt="2025-02-25T14:11:45.462" v="488" actId="26606"/>
          <ac:grpSpMkLst>
            <pc:docMk/>
            <pc:sldMk cId="169887217" sldId="257"/>
            <ac:grpSpMk id="39" creationId="{76566969-F813-4CC5-B3E9-363D85B55C3B}"/>
          </ac:grpSpMkLst>
        </pc:grpChg>
        <pc:grpChg chg="add del">
          <ac:chgData name="Marco Natale" userId="885732d6-e10a-40ec-b2bb-b2269230ad38" providerId="ADAL" clId="{6493D760-9F58-9340-AB7D-A88CA0D8C311}" dt="2025-02-25T14:11:45.462" v="488" actId="26606"/>
          <ac:grpSpMkLst>
            <pc:docMk/>
            <pc:sldMk cId="169887217" sldId="257"/>
            <ac:grpSpMk id="44" creationId="{0217D733-97B6-4C43-AF0C-5E3CB0EA132A}"/>
          </ac:grpSpMkLst>
        </pc:grpChg>
        <pc:grpChg chg="add">
          <ac:chgData name="Marco Natale" userId="885732d6-e10a-40ec-b2bb-b2269230ad38" providerId="ADAL" clId="{6493D760-9F58-9340-AB7D-A88CA0D8C311}" dt="2025-02-25T14:11:45.473" v="489" actId="26606"/>
          <ac:grpSpMkLst>
            <pc:docMk/>
            <pc:sldMk cId="169887217" sldId="257"/>
            <ac:grpSpMk id="51" creationId="{25EE5136-01F1-466C-962D-BA9B4C6757AA}"/>
          </ac:grpSpMkLst>
        </pc:grpChg>
        <pc:graphicFrameChg chg="add del">
          <ac:chgData name="Marco Natale" userId="885732d6-e10a-40ec-b2bb-b2269230ad38" providerId="ADAL" clId="{6493D760-9F58-9340-AB7D-A88CA0D8C311}" dt="2025-02-25T14:10:59.199" v="472" actId="26606"/>
          <ac:graphicFrameMkLst>
            <pc:docMk/>
            <pc:sldMk cId="169887217" sldId="257"/>
            <ac:graphicFrameMk id="5" creationId="{43CF9275-7160-5666-85B4-C68DEBA0DBF1}"/>
          </ac:graphicFrameMkLst>
        </pc:graphicFrameChg>
        <pc:graphicFrameChg chg="add del">
          <ac:chgData name="Marco Natale" userId="885732d6-e10a-40ec-b2bb-b2269230ad38" providerId="ADAL" clId="{6493D760-9F58-9340-AB7D-A88CA0D8C311}" dt="2025-02-25T14:11:08.227" v="474" actId="26606"/>
          <ac:graphicFrameMkLst>
            <pc:docMk/>
            <pc:sldMk cId="169887217" sldId="257"/>
            <ac:graphicFrameMk id="17" creationId="{9F398C1F-CEAB-4853-314B-D920F5153574}"/>
          </ac:graphicFrameMkLst>
        </pc:graphicFrameChg>
        <pc:graphicFrameChg chg="add del">
          <ac:chgData name="Marco Natale" userId="885732d6-e10a-40ec-b2bb-b2269230ad38" providerId="ADAL" clId="{6493D760-9F58-9340-AB7D-A88CA0D8C311}" dt="2025-02-25T14:11:13.335" v="478" actId="26606"/>
          <ac:graphicFrameMkLst>
            <pc:docMk/>
            <pc:sldMk cId="169887217" sldId="257"/>
            <ac:graphicFrameMk id="25" creationId="{0A7FDDF6-FE41-299E-20B2-7B9D3DE5D471}"/>
          </ac:graphicFrameMkLst>
        </pc:graphicFrameChg>
        <pc:graphicFrameChg chg="add del">
          <ac:chgData name="Marco Natale" userId="885732d6-e10a-40ec-b2bb-b2269230ad38" providerId="ADAL" clId="{6493D760-9F58-9340-AB7D-A88CA0D8C311}" dt="2025-02-25T14:11:18.430" v="480" actId="26606"/>
          <ac:graphicFrameMkLst>
            <pc:docMk/>
            <pc:sldMk cId="169887217" sldId="257"/>
            <ac:graphicFrameMk id="27" creationId="{1DCC6F73-99C2-43EE-47E5-360C97AD0A33}"/>
          </ac:graphicFrameMkLst>
        </pc:graphicFrameChg>
        <pc:graphicFrameChg chg="add del">
          <ac:chgData name="Marco Natale" userId="885732d6-e10a-40ec-b2bb-b2269230ad38" providerId="ADAL" clId="{6493D760-9F58-9340-AB7D-A88CA0D8C311}" dt="2025-02-25T14:11:26.882" v="482" actId="26606"/>
          <ac:graphicFrameMkLst>
            <pc:docMk/>
            <pc:sldMk cId="169887217" sldId="257"/>
            <ac:graphicFrameMk id="31" creationId="{43CF9275-7160-5666-85B4-C68DEBA0DBF1}"/>
          </ac:graphicFrameMkLst>
        </pc:graphicFrameChg>
        <pc:graphicFrameChg chg="add del">
          <ac:chgData name="Marco Natale" userId="885732d6-e10a-40ec-b2bb-b2269230ad38" providerId="ADAL" clId="{6493D760-9F58-9340-AB7D-A88CA0D8C311}" dt="2025-02-25T14:11:28.442" v="484" actId="26606"/>
          <ac:graphicFrameMkLst>
            <pc:docMk/>
            <pc:sldMk cId="169887217" sldId="257"/>
            <ac:graphicFrameMk id="33" creationId="{0A7DED2E-3791-7F90-D713-74C6547913D5}"/>
          </ac:graphicFrameMkLst>
        </pc:graphicFrameChg>
        <pc:graphicFrameChg chg="add del">
          <ac:chgData name="Marco Natale" userId="885732d6-e10a-40ec-b2bb-b2269230ad38" providerId="ADAL" clId="{6493D760-9F58-9340-AB7D-A88CA0D8C311}" dt="2025-02-25T14:11:37.883" v="486" actId="26606"/>
          <ac:graphicFrameMkLst>
            <pc:docMk/>
            <pc:sldMk cId="169887217" sldId="257"/>
            <ac:graphicFrameMk id="35" creationId="{1DCC6F73-99C2-43EE-47E5-360C97AD0A33}"/>
          </ac:graphicFrameMkLst>
        </pc:graphicFrameChg>
        <pc:graphicFrameChg chg="add del">
          <ac:chgData name="Marco Natale" userId="885732d6-e10a-40ec-b2bb-b2269230ad38" providerId="ADAL" clId="{6493D760-9F58-9340-AB7D-A88CA0D8C311}" dt="2025-02-25T14:11:45.462" v="488" actId="26606"/>
          <ac:graphicFrameMkLst>
            <pc:docMk/>
            <pc:sldMk cId="169887217" sldId="257"/>
            <ac:graphicFrameMk id="46" creationId="{6F28FD1A-3C02-5FFF-5554-DEA4DB7BE955}"/>
          </ac:graphicFrameMkLst>
        </pc:graphicFrameChg>
        <pc:picChg chg="add del">
          <ac:chgData name="Marco Natale" userId="885732d6-e10a-40ec-b2bb-b2269230ad38" providerId="ADAL" clId="{6493D760-9F58-9340-AB7D-A88CA0D8C311}" dt="2025-02-25T14:11:11.091" v="476" actId="26606"/>
          <ac:picMkLst>
            <pc:docMk/>
            <pc:sldMk cId="169887217" sldId="257"/>
            <ac:picMk id="7" creationId="{45C651AB-21F9-D092-3CC5-3279504C8906}"/>
          </ac:picMkLst>
        </pc:picChg>
        <pc:picChg chg="add">
          <ac:chgData name="Marco Natale" userId="885732d6-e10a-40ec-b2bb-b2269230ad38" providerId="ADAL" clId="{6493D760-9F58-9340-AB7D-A88CA0D8C311}" dt="2025-02-25T14:11:45.473" v="489" actId="26606"/>
          <ac:picMkLst>
            <pc:docMk/>
            <pc:sldMk cId="169887217" sldId="257"/>
            <ac:picMk id="55" creationId="{45C651AB-21F9-D092-3CC5-3279504C8906}"/>
          </ac:picMkLst>
        </pc:picChg>
        <pc:cxnChg chg="add del">
          <ac:chgData name="Marco Natale" userId="885732d6-e10a-40ec-b2bb-b2269230ad38" providerId="ADAL" clId="{6493D760-9F58-9340-AB7D-A88CA0D8C311}" dt="2025-02-25T14:10:59.199" v="472" actId="26606"/>
          <ac:cxnSpMkLst>
            <pc:docMk/>
            <pc:sldMk cId="169887217" sldId="257"/>
            <ac:cxnSpMk id="11" creationId="{C8F51B3F-8331-4E4A-AE96-D47B1006EEAD}"/>
          </ac:cxnSpMkLst>
        </pc:cxnChg>
        <pc:cxnChg chg="add del">
          <ac:chgData name="Marco Natale" userId="885732d6-e10a-40ec-b2bb-b2269230ad38" providerId="ADAL" clId="{6493D760-9F58-9340-AB7D-A88CA0D8C311}" dt="2025-02-25T14:11:26.882" v="482" actId="26606"/>
          <ac:cxnSpMkLst>
            <pc:docMk/>
            <pc:sldMk cId="169887217" sldId="257"/>
            <ac:cxnSpMk id="30" creationId="{C8F51B3F-8331-4E4A-AE96-D47B1006EEAD}"/>
          </ac:cxnSpMkLst>
        </pc:cxnChg>
      </pc:sldChg>
      <pc:sldChg chg="addSp delSp modSp new mod setBg modClrScheme chgLayout">
        <pc:chgData name="Marco Natale" userId="885732d6-e10a-40ec-b2bb-b2269230ad38" providerId="ADAL" clId="{6493D760-9F58-9340-AB7D-A88CA0D8C311}" dt="2025-02-25T16:08:09.130" v="1764"/>
        <pc:sldMkLst>
          <pc:docMk/>
          <pc:sldMk cId="2008580902" sldId="258"/>
        </pc:sldMkLst>
        <pc:spChg chg="mod ord">
          <ac:chgData name="Marco Natale" userId="885732d6-e10a-40ec-b2bb-b2269230ad38" providerId="ADAL" clId="{6493D760-9F58-9340-AB7D-A88CA0D8C311}" dt="2025-02-25T14:23:43.229" v="667" actId="113"/>
          <ac:spMkLst>
            <pc:docMk/>
            <pc:sldMk cId="2008580902" sldId="258"/>
            <ac:spMk id="2" creationId="{6DA04ACC-56B9-786B-3D3E-BBE9906C1214}"/>
          </ac:spMkLst>
        </pc:spChg>
        <pc:spChg chg="mod ord">
          <ac:chgData name="Marco Natale" userId="885732d6-e10a-40ec-b2bb-b2269230ad38" providerId="ADAL" clId="{6493D760-9F58-9340-AB7D-A88CA0D8C311}" dt="2025-02-25T14:26:32.449" v="710" actId="1076"/>
          <ac:spMkLst>
            <pc:docMk/>
            <pc:sldMk cId="2008580902" sldId="258"/>
            <ac:spMk id="3" creationId="{B4617CBE-F558-39ED-F1E3-42CD289E2320}"/>
          </ac:spMkLst>
        </pc:spChg>
        <pc:spChg chg="del">
          <ac:chgData name="Marco Natale" userId="885732d6-e10a-40ec-b2bb-b2269230ad38" providerId="ADAL" clId="{6493D760-9F58-9340-AB7D-A88CA0D8C311}" dt="2025-02-25T14:19:51.790" v="598" actId="931"/>
          <ac:spMkLst>
            <pc:docMk/>
            <pc:sldMk cId="2008580902" sldId="258"/>
            <ac:spMk id="4" creationId="{7B3CDA51-9778-9AC0-9B64-2DDA4DB5858D}"/>
          </ac:spMkLst>
        </pc:spChg>
        <pc:spChg chg="mod ord">
          <ac:chgData name="Marco Natale" userId="885732d6-e10a-40ec-b2bb-b2269230ad38" providerId="ADAL" clId="{6493D760-9F58-9340-AB7D-A88CA0D8C311}" dt="2025-02-25T14:26:42.236" v="712" actId="1076"/>
          <ac:spMkLst>
            <pc:docMk/>
            <pc:sldMk cId="2008580902" sldId="258"/>
            <ac:spMk id="5" creationId="{0CD12D7C-CE0D-3136-5BCC-058E647E1F26}"/>
          </ac:spMkLst>
        </pc:spChg>
        <pc:spChg chg="del mod">
          <ac:chgData name="Marco Natale" userId="885732d6-e10a-40ec-b2bb-b2269230ad38" providerId="ADAL" clId="{6493D760-9F58-9340-AB7D-A88CA0D8C311}" dt="2025-02-25T14:20:08.295" v="601" actId="931"/>
          <ac:spMkLst>
            <pc:docMk/>
            <pc:sldMk cId="2008580902" sldId="258"/>
            <ac:spMk id="6" creationId="{3C1E05ED-2CF4-444A-D7B3-DFFD74C3F868}"/>
          </ac:spMkLst>
        </pc:spChg>
        <pc:spChg chg="del mod ord">
          <ac:chgData name="Marco Natale" userId="885732d6-e10a-40ec-b2bb-b2269230ad38" providerId="ADAL" clId="{6493D760-9F58-9340-AB7D-A88CA0D8C311}" dt="2025-02-25T14:32:10.255" v="732"/>
          <ac:spMkLst>
            <pc:docMk/>
            <pc:sldMk cId="2008580902" sldId="258"/>
            <ac:spMk id="7" creationId="{3555D488-3754-8E41-EFF8-59C84D58E27A}"/>
          </ac:spMkLst>
        </pc:spChg>
        <pc:spChg chg="add del">
          <ac:chgData name="Marco Natale" userId="885732d6-e10a-40ec-b2bb-b2269230ad38" providerId="ADAL" clId="{6493D760-9F58-9340-AB7D-A88CA0D8C311}" dt="2025-02-25T14:22:12.979" v="654" actId="26606"/>
          <ac:spMkLst>
            <pc:docMk/>
            <pc:sldMk cId="2008580902" sldId="258"/>
            <ac:spMk id="12" creationId="{4C608BEB-860E-4094-8511-78603564A75E}"/>
          </ac:spMkLst>
        </pc:spChg>
        <pc:spChg chg="add del mod ord">
          <ac:chgData name="Marco Natale" userId="885732d6-e10a-40ec-b2bb-b2269230ad38" providerId="ADAL" clId="{6493D760-9F58-9340-AB7D-A88CA0D8C311}" dt="2025-02-25T14:22:19.334" v="659" actId="478"/>
          <ac:spMkLst>
            <pc:docMk/>
            <pc:sldMk cId="2008580902" sldId="258"/>
            <ac:spMk id="13" creationId="{62226D23-B8F3-7D76-9A70-FC19E3870C07}"/>
          </ac:spMkLst>
        </pc:spChg>
        <pc:spChg chg="add del mod ord">
          <ac:chgData name="Marco Natale" userId="885732d6-e10a-40ec-b2bb-b2269230ad38" providerId="ADAL" clId="{6493D760-9F58-9340-AB7D-A88CA0D8C311}" dt="2025-02-25T14:22:19.147" v="658" actId="478"/>
          <ac:spMkLst>
            <pc:docMk/>
            <pc:sldMk cId="2008580902" sldId="258"/>
            <ac:spMk id="15" creationId="{683C4431-6692-B2C9-92ED-20849488BED1}"/>
          </ac:spMkLst>
        </pc:spChg>
        <pc:spChg chg="add mod">
          <ac:chgData name="Marco Natale" userId="885732d6-e10a-40ec-b2bb-b2269230ad38" providerId="ADAL" clId="{6493D760-9F58-9340-AB7D-A88CA0D8C311}" dt="2025-02-25T14:36:09.868" v="770"/>
          <ac:spMkLst>
            <pc:docMk/>
            <pc:sldMk cId="2008580902" sldId="258"/>
            <ac:spMk id="18" creationId="{7C204E1C-6273-82E0-202C-BE5A235ECAB9}"/>
          </ac:spMkLst>
        </pc:spChg>
        <pc:picChg chg="add del mod">
          <ac:chgData name="Marco Natale" userId="885732d6-e10a-40ec-b2bb-b2269230ad38" providerId="ADAL" clId="{6493D760-9F58-9340-AB7D-A88CA0D8C311}" dt="2025-02-25T14:27:18.306" v="716" actId="1076"/>
          <ac:picMkLst>
            <pc:docMk/>
            <pc:sldMk cId="2008580902" sldId="258"/>
            <ac:picMk id="9" creationId="{EAED52A4-EE18-4EDC-BFA6-8068B2356BA0}"/>
          </ac:picMkLst>
        </pc:picChg>
        <pc:picChg chg="add del mod">
          <ac:chgData name="Marco Natale" userId="885732d6-e10a-40ec-b2bb-b2269230ad38" providerId="ADAL" clId="{6493D760-9F58-9340-AB7D-A88CA0D8C311}" dt="2025-02-25T14:27:16.525" v="715" actId="1076"/>
          <ac:picMkLst>
            <pc:docMk/>
            <pc:sldMk cId="2008580902" sldId="258"/>
            <ac:picMk id="11" creationId="{0ECB989C-4608-E83D-F3A4-6E0D8875AA64}"/>
          </ac:picMkLst>
        </pc:picChg>
        <pc:picChg chg="add del mod">
          <ac:chgData name="Marco Natale" userId="885732d6-e10a-40ec-b2bb-b2269230ad38" providerId="ADAL" clId="{6493D760-9F58-9340-AB7D-A88CA0D8C311}" dt="2025-02-25T14:35:59.815" v="768" actId="478"/>
          <ac:picMkLst>
            <pc:docMk/>
            <pc:sldMk cId="2008580902" sldId="258"/>
            <ac:picMk id="17" creationId="{94CF5104-B903-E44D-AC8D-35DEE45BA424}"/>
          </ac:picMkLst>
        </pc:picChg>
        <pc:picChg chg="add mod">
          <ac:chgData name="Marco Natale" userId="885732d6-e10a-40ec-b2bb-b2269230ad38" providerId="ADAL" clId="{6493D760-9F58-9340-AB7D-A88CA0D8C311}" dt="2025-02-25T14:21:36.888" v="652" actId="1076"/>
          <ac:picMkLst>
            <pc:docMk/>
            <pc:sldMk cId="2008580902" sldId="258"/>
            <ac:picMk id="2050" creationId="{A42F31CF-466A-6675-00A7-03C8115593B2}"/>
          </ac:picMkLst>
        </pc:picChg>
        <pc:picChg chg="add mod">
          <ac:chgData name="Marco Natale" userId="885732d6-e10a-40ec-b2bb-b2269230ad38" providerId="ADAL" clId="{6493D760-9F58-9340-AB7D-A88CA0D8C311}" dt="2025-02-25T14:21:36.888" v="652" actId="1076"/>
          <ac:picMkLst>
            <pc:docMk/>
            <pc:sldMk cId="2008580902" sldId="258"/>
            <ac:picMk id="2052" creationId="{5D31F42C-BA1F-7E3C-2818-88A07CFB98D2}"/>
          </ac:picMkLst>
        </pc:picChg>
        <pc:cxnChg chg="add del">
          <ac:chgData name="Marco Natale" userId="885732d6-e10a-40ec-b2bb-b2269230ad38" providerId="ADAL" clId="{6493D760-9F58-9340-AB7D-A88CA0D8C311}" dt="2025-02-25T14:22:12.979" v="654" actId="26606"/>
          <ac:cxnSpMkLst>
            <pc:docMk/>
            <pc:sldMk cId="2008580902" sldId="258"/>
            <ac:cxnSpMk id="14" creationId="{1F16A8D4-FE87-4604-88B2-394B5D1EB437}"/>
          </ac:cxnSpMkLst>
        </pc:cxnChg>
      </pc:sldChg>
      <pc:sldChg chg="addSp delSp modSp add mod setBg">
        <pc:chgData name="Marco Natale" userId="885732d6-e10a-40ec-b2bb-b2269230ad38" providerId="ADAL" clId="{6493D760-9F58-9340-AB7D-A88CA0D8C311}" dt="2025-02-25T16:08:47.393" v="1767"/>
        <pc:sldMkLst>
          <pc:docMk/>
          <pc:sldMk cId="499145722" sldId="259"/>
        </pc:sldMkLst>
        <pc:spChg chg="mod">
          <ac:chgData name="Marco Natale" userId="885732d6-e10a-40ec-b2bb-b2269230ad38" providerId="ADAL" clId="{6493D760-9F58-9340-AB7D-A88CA0D8C311}" dt="2025-02-25T14:36:30.821" v="772" actId="108"/>
          <ac:spMkLst>
            <pc:docMk/>
            <pc:sldMk cId="499145722" sldId="259"/>
            <ac:spMk id="2" creationId="{92FE096E-2FEF-0D67-FA1E-EDE313542CEB}"/>
          </ac:spMkLst>
        </pc:spChg>
        <pc:spChg chg="add mod">
          <ac:chgData name="Marco Natale" userId="885732d6-e10a-40ec-b2bb-b2269230ad38" providerId="ADAL" clId="{6493D760-9F58-9340-AB7D-A88CA0D8C311}" dt="2025-02-25T14:36:09.868" v="770"/>
          <ac:spMkLst>
            <pc:docMk/>
            <pc:sldMk cId="499145722" sldId="259"/>
            <ac:spMk id="4" creationId="{7AB8A300-668F-BB63-F5B0-344A3A1BB745}"/>
          </ac:spMkLst>
        </pc:spChg>
        <pc:spChg chg="del">
          <ac:chgData name="Marco Natale" userId="885732d6-e10a-40ec-b2bb-b2269230ad38" providerId="ADAL" clId="{6493D760-9F58-9340-AB7D-A88CA0D8C311}" dt="2025-02-25T14:32:10.255" v="732"/>
          <ac:spMkLst>
            <pc:docMk/>
            <pc:sldMk cId="499145722" sldId="259"/>
            <ac:spMk id="7" creationId="{302DF8D5-ED4D-344E-72B5-F78F122FC8F7}"/>
          </ac:spMkLst>
        </pc:spChg>
        <pc:picChg chg="mod">
          <ac:chgData name="Marco Natale" userId="885732d6-e10a-40ec-b2bb-b2269230ad38" providerId="ADAL" clId="{6493D760-9F58-9340-AB7D-A88CA0D8C311}" dt="2025-02-25T14:37:07.803" v="773" actId="14826"/>
          <ac:picMkLst>
            <pc:docMk/>
            <pc:sldMk cId="499145722" sldId="259"/>
            <ac:picMk id="9" creationId="{58835275-6539-B89C-8B62-8202F9D45C8D}"/>
          </ac:picMkLst>
        </pc:picChg>
        <pc:picChg chg="mod">
          <ac:chgData name="Marco Natale" userId="885732d6-e10a-40ec-b2bb-b2269230ad38" providerId="ADAL" clId="{6493D760-9F58-9340-AB7D-A88CA0D8C311}" dt="2025-02-25T14:37:55.108" v="774" actId="14826"/>
          <ac:picMkLst>
            <pc:docMk/>
            <pc:sldMk cId="499145722" sldId="259"/>
            <ac:picMk id="11" creationId="{D49DA586-24B0-7506-A0D6-2078698F011E}"/>
          </ac:picMkLst>
        </pc:picChg>
      </pc:sldChg>
      <pc:sldChg chg="modSp add setBg">
        <pc:chgData name="Marco Natale" userId="885732d6-e10a-40ec-b2bb-b2269230ad38" providerId="ADAL" clId="{6493D760-9F58-9340-AB7D-A88CA0D8C311}" dt="2025-02-25T16:09:00.051" v="1772"/>
        <pc:sldMkLst>
          <pc:docMk/>
          <pc:sldMk cId="1891623175" sldId="260"/>
        </pc:sldMkLst>
        <pc:picChg chg="mod">
          <ac:chgData name="Marco Natale" userId="885732d6-e10a-40ec-b2bb-b2269230ad38" providerId="ADAL" clId="{6493D760-9F58-9340-AB7D-A88CA0D8C311}" dt="2025-02-25T14:38:56.124" v="776" actId="14826"/>
          <ac:picMkLst>
            <pc:docMk/>
            <pc:sldMk cId="1891623175" sldId="260"/>
            <ac:picMk id="11" creationId="{D2B515A4-0375-B8F7-BAF5-C8FF96D3A459}"/>
          </ac:picMkLst>
        </pc:picChg>
      </pc:sldChg>
      <pc:sldChg chg="addSp delSp modSp add mod setBg">
        <pc:chgData name="Marco Natale" userId="885732d6-e10a-40ec-b2bb-b2269230ad38" providerId="ADAL" clId="{6493D760-9F58-9340-AB7D-A88CA0D8C311}" dt="2025-02-25T16:09:07.203" v="1775"/>
        <pc:sldMkLst>
          <pc:docMk/>
          <pc:sldMk cId="3371416134" sldId="261"/>
        </pc:sldMkLst>
        <pc:spChg chg="mod">
          <ac:chgData name="Marco Natale" userId="885732d6-e10a-40ec-b2bb-b2269230ad38" providerId="ADAL" clId="{6493D760-9F58-9340-AB7D-A88CA0D8C311}" dt="2025-02-25T14:40:27.464" v="792" actId="20577"/>
          <ac:spMkLst>
            <pc:docMk/>
            <pc:sldMk cId="3371416134" sldId="261"/>
            <ac:spMk id="2" creationId="{108110AB-31FA-C1A6-76CC-E2A18C3D30A6}"/>
          </ac:spMkLst>
        </pc:spChg>
        <pc:spChg chg="mod">
          <ac:chgData name="Marco Natale" userId="885732d6-e10a-40ec-b2bb-b2269230ad38" providerId="ADAL" clId="{6493D760-9F58-9340-AB7D-A88CA0D8C311}" dt="2025-02-25T14:56:54.604" v="1007" actId="12"/>
          <ac:spMkLst>
            <pc:docMk/>
            <pc:sldMk cId="3371416134" sldId="261"/>
            <ac:spMk id="3" creationId="{872FF76B-394B-9894-B734-21945FDB0644}"/>
          </ac:spMkLst>
        </pc:spChg>
        <pc:spChg chg="del mod">
          <ac:chgData name="Marco Natale" userId="885732d6-e10a-40ec-b2bb-b2269230ad38" providerId="ADAL" clId="{6493D760-9F58-9340-AB7D-A88CA0D8C311}" dt="2025-02-25T14:51:43.949" v="910" actId="478"/>
          <ac:spMkLst>
            <pc:docMk/>
            <pc:sldMk cId="3371416134" sldId="261"/>
            <ac:spMk id="5" creationId="{7B20C7F9-8C7B-1CD3-36CC-F14249602B03}"/>
          </ac:spMkLst>
        </pc:spChg>
        <pc:spChg chg="add mod">
          <ac:chgData name="Marco Natale" userId="885732d6-e10a-40ec-b2bb-b2269230ad38" providerId="ADAL" clId="{6493D760-9F58-9340-AB7D-A88CA0D8C311}" dt="2025-02-25T15:23:26.640" v="1353" actId="20577"/>
          <ac:spMkLst>
            <pc:docMk/>
            <pc:sldMk cId="3371416134" sldId="261"/>
            <ac:spMk id="7" creationId="{658A1A87-03AA-466E-C642-F7B3493C221A}"/>
          </ac:spMkLst>
        </pc:spChg>
        <pc:spChg chg="add del mod">
          <ac:chgData name="Marco Natale" userId="885732d6-e10a-40ec-b2bb-b2269230ad38" providerId="ADAL" clId="{6493D760-9F58-9340-AB7D-A88CA0D8C311}" dt="2025-02-25T14:51:43.949" v="910" actId="478"/>
          <ac:spMkLst>
            <pc:docMk/>
            <pc:sldMk cId="3371416134" sldId="261"/>
            <ac:spMk id="10" creationId="{BB745F7A-C71B-6389-17A8-FBDFC9E44BA5}"/>
          </ac:spMkLst>
        </pc:spChg>
        <pc:spChg chg="add mod">
          <ac:chgData name="Marco Natale" userId="885732d6-e10a-40ec-b2bb-b2269230ad38" providerId="ADAL" clId="{6493D760-9F58-9340-AB7D-A88CA0D8C311}" dt="2025-02-25T14:49:27.483" v="836" actId="767"/>
          <ac:spMkLst>
            <pc:docMk/>
            <pc:sldMk cId="3371416134" sldId="261"/>
            <ac:spMk id="12" creationId="{C1EADD80-514F-3DFE-6284-B48E0984772A}"/>
          </ac:spMkLst>
        </pc:spChg>
        <pc:spChg chg="add del mod">
          <ac:chgData name="Marco Natale" userId="885732d6-e10a-40ec-b2bb-b2269230ad38" providerId="ADAL" clId="{6493D760-9F58-9340-AB7D-A88CA0D8C311}" dt="2025-02-25T14:51:45.716" v="911" actId="478"/>
          <ac:spMkLst>
            <pc:docMk/>
            <pc:sldMk cId="3371416134" sldId="261"/>
            <ac:spMk id="14" creationId="{2F022789-8E4B-8231-95E0-B55B8B2173D0}"/>
          </ac:spMkLst>
        </pc:spChg>
        <pc:spChg chg="add mod">
          <ac:chgData name="Marco Natale" userId="885732d6-e10a-40ec-b2bb-b2269230ad38" providerId="ADAL" clId="{6493D760-9F58-9340-AB7D-A88CA0D8C311}" dt="2025-02-25T14:57:07.846" v="1008" actId="12"/>
          <ac:spMkLst>
            <pc:docMk/>
            <pc:sldMk cId="3371416134" sldId="261"/>
            <ac:spMk id="15" creationId="{1FDA0BB9-AAAA-B980-84EB-7E90BDE7A230}"/>
          </ac:spMkLst>
        </pc:spChg>
        <pc:spChg chg="add mod">
          <ac:chgData name="Marco Natale" userId="885732d6-e10a-40ec-b2bb-b2269230ad38" providerId="ADAL" clId="{6493D760-9F58-9340-AB7D-A88CA0D8C311}" dt="2025-02-25T14:54:54.770" v="998" actId="403"/>
          <ac:spMkLst>
            <pc:docMk/>
            <pc:sldMk cId="3371416134" sldId="261"/>
            <ac:spMk id="16" creationId="{1C331147-2F4A-9669-6541-6D9118CECF28}"/>
          </ac:spMkLst>
        </pc:spChg>
        <pc:picChg chg="del">
          <ac:chgData name="Marco Natale" userId="885732d6-e10a-40ec-b2bb-b2269230ad38" providerId="ADAL" clId="{6493D760-9F58-9340-AB7D-A88CA0D8C311}" dt="2025-02-25T14:40:22.539" v="778" actId="478"/>
          <ac:picMkLst>
            <pc:docMk/>
            <pc:sldMk cId="3371416134" sldId="261"/>
            <ac:picMk id="9" creationId="{AEABAEEC-35E6-7473-38E8-B1496701B1A7}"/>
          </ac:picMkLst>
        </pc:picChg>
        <pc:picChg chg="del">
          <ac:chgData name="Marco Natale" userId="885732d6-e10a-40ec-b2bb-b2269230ad38" providerId="ADAL" clId="{6493D760-9F58-9340-AB7D-A88CA0D8C311}" dt="2025-02-25T14:40:23.748" v="779" actId="478"/>
          <ac:picMkLst>
            <pc:docMk/>
            <pc:sldMk cId="3371416134" sldId="261"/>
            <ac:picMk id="11" creationId="{4D6B698A-9BDD-1494-EA3F-50DE95C072FF}"/>
          </ac:picMkLst>
        </pc:picChg>
      </pc:sldChg>
      <pc:sldChg chg="addSp delSp modSp new mod setBg modClrScheme chgLayout">
        <pc:chgData name="Marco Natale" userId="885732d6-e10a-40ec-b2bb-b2269230ad38" providerId="ADAL" clId="{6493D760-9F58-9340-AB7D-A88CA0D8C311}" dt="2025-02-25T16:09:13.595" v="1778"/>
        <pc:sldMkLst>
          <pc:docMk/>
          <pc:sldMk cId="658539173" sldId="262"/>
        </pc:sldMkLst>
        <pc:spChg chg="del mod ord">
          <ac:chgData name="Marco Natale" userId="885732d6-e10a-40ec-b2bb-b2269230ad38" providerId="ADAL" clId="{6493D760-9F58-9340-AB7D-A88CA0D8C311}" dt="2025-02-25T14:58:07.839" v="1010" actId="700"/>
          <ac:spMkLst>
            <pc:docMk/>
            <pc:sldMk cId="658539173" sldId="262"/>
            <ac:spMk id="2" creationId="{1D1E4DD0-0D41-C313-D695-7135C7E39462}"/>
          </ac:spMkLst>
        </pc:spChg>
        <pc:spChg chg="del">
          <ac:chgData name="Marco Natale" userId="885732d6-e10a-40ec-b2bb-b2269230ad38" providerId="ADAL" clId="{6493D760-9F58-9340-AB7D-A88CA0D8C311}" dt="2025-02-25T14:58:07.839" v="1010" actId="700"/>
          <ac:spMkLst>
            <pc:docMk/>
            <pc:sldMk cId="658539173" sldId="262"/>
            <ac:spMk id="3" creationId="{688F0926-8A22-0B9F-74DA-765BFB6D5594}"/>
          </ac:spMkLst>
        </pc:spChg>
        <pc:spChg chg="del mod ord">
          <ac:chgData name="Marco Natale" userId="885732d6-e10a-40ec-b2bb-b2269230ad38" providerId="ADAL" clId="{6493D760-9F58-9340-AB7D-A88CA0D8C311}" dt="2025-02-25T14:58:07.839" v="1010" actId="700"/>
          <ac:spMkLst>
            <pc:docMk/>
            <pc:sldMk cId="658539173" sldId="262"/>
            <ac:spMk id="4" creationId="{E58A0CA4-90A8-7859-D2B5-D7856B90094D}"/>
          </ac:spMkLst>
        </pc:spChg>
        <pc:spChg chg="del">
          <ac:chgData name="Marco Natale" userId="885732d6-e10a-40ec-b2bb-b2269230ad38" providerId="ADAL" clId="{6493D760-9F58-9340-AB7D-A88CA0D8C311}" dt="2025-02-25T14:58:07.839" v="1010" actId="700"/>
          <ac:spMkLst>
            <pc:docMk/>
            <pc:sldMk cId="658539173" sldId="262"/>
            <ac:spMk id="5" creationId="{96863CAF-D5C0-88FA-48CA-AC2832B6AF28}"/>
          </ac:spMkLst>
        </pc:spChg>
        <pc:spChg chg="del">
          <ac:chgData name="Marco Natale" userId="885732d6-e10a-40ec-b2bb-b2269230ad38" providerId="ADAL" clId="{6493D760-9F58-9340-AB7D-A88CA0D8C311}" dt="2025-02-25T14:58:07.839" v="1010" actId="700"/>
          <ac:spMkLst>
            <pc:docMk/>
            <pc:sldMk cId="658539173" sldId="262"/>
            <ac:spMk id="6" creationId="{DC5C0A1E-5094-4641-BF81-5532C5CF3896}"/>
          </ac:spMkLst>
        </pc:spChg>
        <pc:spChg chg="mod ord">
          <ac:chgData name="Marco Natale" userId="885732d6-e10a-40ec-b2bb-b2269230ad38" providerId="ADAL" clId="{6493D760-9F58-9340-AB7D-A88CA0D8C311}" dt="2025-02-25T14:58:54.447" v="1016" actId="26606"/>
          <ac:spMkLst>
            <pc:docMk/>
            <pc:sldMk cId="658539173" sldId="262"/>
            <ac:spMk id="7" creationId="{6A9382AD-28B1-86C9-65D8-6F5F409CDE1A}"/>
          </ac:spMkLst>
        </pc:spChg>
        <pc:spChg chg="add del mod ord">
          <ac:chgData name="Marco Natale" userId="885732d6-e10a-40ec-b2bb-b2269230ad38" providerId="ADAL" clId="{6493D760-9F58-9340-AB7D-A88CA0D8C311}" dt="2025-02-25T14:58:54.447" v="1016" actId="26606"/>
          <ac:spMkLst>
            <pc:docMk/>
            <pc:sldMk cId="658539173" sldId="262"/>
            <ac:spMk id="8" creationId="{34BEAEA9-ED11-CC83-7423-8616F731003A}"/>
          </ac:spMkLst>
        </pc:spChg>
        <pc:spChg chg="add del mod ord">
          <ac:chgData name="Marco Natale" userId="885732d6-e10a-40ec-b2bb-b2269230ad38" providerId="ADAL" clId="{6493D760-9F58-9340-AB7D-A88CA0D8C311}" dt="2025-02-25T14:58:10.517" v="1011"/>
          <ac:spMkLst>
            <pc:docMk/>
            <pc:sldMk cId="658539173" sldId="262"/>
            <ac:spMk id="9" creationId="{4F02BAC7-7E2F-223F-1037-587FA3EE24E5}"/>
          </ac:spMkLst>
        </pc:spChg>
        <pc:spChg chg="add mod">
          <ac:chgData name="Marco Natale" userId="885732d6-e10a-40ec-b2bb-b2269230ad38" providerId="ADAL" clId="{6493D760-9F58-9340-AB7D-A88CA0D8C311}" dt="2025-02-25T14:59:28.354" v="1020"/>
          <ac:spMkLst>
            <pc:docMk/>
            <pc:sldMk cId="658539173" sldId="262"/>
            <ac:spMk id="10" creationId="{3F14DC8C-A4D3-7DF5-8602-48D0AD27873E}"/>
          </ac:spMkLst>
        </pc:spChg>
        <pc:spChg chg="add del">
          <ac:chgData name="Marco Natale" userId="885732d6-e10a-40ec-b2bb-b2269230ad38" providerId="ADAL" clId="{6493D760-9F58-9340-AB7D-A88CA0D8C311}" dt="2025-02-25T14:58:41.016" v="1013" actId="26606"/>
          <ac:spMkLst>
            <pc:docMk/>
            <pc:sldMk cId="658539173" sldId="262"/>
            <ac:spMk id="6150" creationId="{D0F1CE55-4F3C-5652-331B-FF5B5E00AAFF}"/>
          </ac:spMkLst>
        </pc:spChg>
        <pc:spChg chg="add del">
          <ac:chgData name="Marco Natale" userId="885732d6-e10a-40ec-b2bb-b2269230ad38" providerId="ADAL" clId="{6493D760-9F58-9340-AB7D-A88CA0D8C311}" dt="2025-02-25T14:58:54.445" v="1015" actId="26606"/>
          <ac:spMkLst>
            <pc:docMk/>
            <pc:sldMk cId="658539173" sldId="262"/>
            <ac:spMk id="6151" creationId="{32BC26D8-82FB-445E-AA49-62A77D7C1EE0}"/>
          </ac:spMkLst>
        </pc:spChg>
        <pc:spChg chg="add del">
          <ac:chgData name="Marco Natale" userId="885732d6-e10a-40ec-b2bb-b2269230ad38" providerId="ADAL" clId="{6493D760-9F58-9340-AB7D-A88CA0D8C311}" dt="2025-02-25T14:58:54.445" v="1015" actId="26606"/>
          <ac:spMkLst>
            <pc:docMk/>
            <pc:sldMk cId="658539173" sldId="262"/>
            <ac:spMk id="6155" creationId="{CB44330D-EA18-4254-AA95-EB49948539B8}"/>
          </ac:spMkLst>
        </pc:spChg>
        <pc:picChg chg="add mod">
          <ac:chgData name="Marco Natale" userId="885732d6-e10a-40ec-b2bb-b2269230ad38" providerId="ADAL" clId="{6493D760-9F58-9340-AB7D-A88CA0D8C311}" dt="2025-02-25T14:59:34.353" v="1022" actId="1076"/>
          <ac:picMkLst>
            <pc:docMk/>
            <pc:sldMk cId="658539173" sldId="262"/>
            <ac:picMk id="6146" creationId="{A460B970-C773-0F56-8490-E8E974C1A4D5}"/>
          </ac:picMkLst>
        </pc:picChg>
        <pc:cxnChg chg="add del">
          <ac:chgData name="Marco Natale" userId="885732d6-e10a-40ec-b2bb-b2269230ad38" providerId="ADAL" clId="{6493D760-9F58-9340-AB7D-A88CA0D8C311}" dt="2025-02-25T14:58:41.016" v="1013" actId="26606"/>
          <ac:cxnSpMkLst>
            <pc:docMk/>
            <pc:sldMk cId="658539173" sldId="262"/>
            <ac:cxnSpMk id="6153" creationId="{1503BFE4-729B-D9D0-C17B-501E6AF1127A}"/>
          </ac:cxnSpMkLst>
        </pc:cxnChg>
      </pc:sldChg>
      <pc:sldChg chg="new del">
        <pc:chgData name="Marco Natale" userId="885732d6-e10a-40ec-b2bb-b2269230ad38" providerId="ADAL" clId="{6493D760-9F58-9340-AB7D-A88CA0D8C311}" dt="2025-02-25T15:04:59.938" v="1026" actId="2696"/>
        <pc:sldMkLst>
          <pc:docMk/>
          <pc:sldMk cId="2536656354" sldId="263"/>
        </pc:sldMkLst>
      </pc:sldChg>
      <pc:sldChg chg="addSp delSp modSp add mod ord setBg modClrScheme chgLayout">
        <pc:chgData name="Marco Natale" userId="885732d6-e10a-40ec-b2bb-b2269230ad38" providerId="ADAL" clId="{6493D760-9F58-9340-AB7D-A88CA0D8C311}" dt="2025-02-25T16:09:29.996" v="1781"/>
        <pc:sldMkLst>
          <pc:docMk/>
          <pc:sldMk cId="2471347634" sldId="264"/>
        </pc:sldMkLst>
        <pc:spChg chg="mod ord">
          <ac:chgData name="Marco Natale" userId="885732d6-e10a-40ec-b2bb-b2269230ad38" providerId="ADAL" clId="{6493D760-9F58-9340-AB7D-A88CA0D8C311}" dt="2025-02-25T15:06:37.864" v="1091" actId="404"/>
          <ac:spMkLst>
            <pc:docMk/>
            <pc:sldMk cId="2471347634" sldId="264"/>
            <ac:spMk id="2" creationId="{61336712-C992-C2D3-828F-32A954F7C0C9}"/>
          </ac:spMkLst>
        </pc:spChg>
        <pc:spChg chg="del">
          <ac:chgData name="Marco Natale" userId="885732d6-e10a-40ec-b2bb-b2269230ad38" providerId="ADAL" clId="{6493D760-9F58-9340-AB7D-A88CA0D8C311}" dt="2025-02-25T15:05:42.661" v="1078" actId="478"/>
          <ac:spMkLst>
            <pc:docMk/>
            <pc:sldMk cId="2471347634" sldId="264"/>
            <ac:spMk id="3" creationId="{59C76523-876E-1661-E48D-5898BEADDF8C}"/>
          </ac:spMkLst>
        </pc:spChg>
        <pc:spChg chg="mod ord">
          <ac:chgData name="Marco Natale" userId="885732d6-e10a-40ec-b2bb-b2269230ad38" providerId="ADAL" clId="{6493D760-9F58-9340-AB7D-A88CA0D8C311}" dt="2025-02-25T15:05:49.991" v="1079" actId="700"/>
          <ac:spMkLst>
            <pc:docMk/>
            <pc:sldMk cId="2471347634" sldId="264"/>
            <ac:spMk id="4" creationId="{0D532984-5616-A428-EBA4-1C2025A6F6EF}"/>
          </ac:spMkLst>
        </pc:spChg>
        <pc:spChg chg="add del mod">
          <ac:chgData name="Marco Natale" userId="885732d6-e10a-40ec-b2bb-b2269230ad38" providerId="ADAL" clId="{6493D760-9F58-9340-AB7D-A88CA0D8C311}" dt="2025-02-25T15:05:49.991" v="1079" actId="700"/>
          <ac:spMkLst>
            <pc:docMk/>
            <pc:sldMk cId="2471347634" sldId="264"/>
            <ac:spMk id="6" creationId="{E801DFC4-7B89-769D-F965-43E5F6C1F06D}"/>
          </ac:spMkLst>
        </pc:spChg>
        <pc:spChg chg="del">
          <ac:chgData name="Marco Natale" userId="885732d6-e10a-40ec-b2bb-b2269230ad38" providerId="ADAL" clId="{6493D760-9F58-9340-AB7D-A88CA0D8C311}" dt="2025-02-25T15:05:42.661" v="1078" actId="478"/>
          <ac:spMkLst>
            <pc:docMk/>
            <pc:sldMk cId="2471347634" sldId="264"/>
            <ac:spMk id="7" creationId="{53026DF9-4A6F-4F9E-BB07-3DA1EF4C3933}"/>
          </ac:spMkLst>
        </pc:spChg>
        <pc:spChg chg="add del mod ord">
          <ac:chgData name="Marco Natale" userId="885732d6-e10a-40ec-b2bb-b2269230ad38" providerId="ADAL" clId="{6493D760-9F58-9340-AB7D-A88CA0D8C311}" dt="2025-02-25T15:05:49.991" v="1079" actId="700"/>
          <ac:spMkLst>
            <pc:docMk/>
            <pc:sldMk cId="2471347634" sldId="264"/>
            <ac:spMk id="9" creationId="{77C1E811-21B3-4667-41F2-7E24BE396013}"/>
          </ac:spMkLst>
        </pc:spChg>
        <pc:spChg chg="add mod ord">
          <ac:chgData name="Marco Natale" userId="885732d6-e10a-40ec-b2bb-b2269230ad38" providerId="ADAL" clId="{6493D760-9F58-9340-AB7D-A88CA0D8C311}" dt="2025-02-25T15:09:27.392" v="1140" actId="20577"/>
          <ac:spMkLst>
            <pc:docMk/>
            <pc:sldMk cId="2471347634" sldId="264"/>
            <ac:spMk id="10" creationId="{4E793DD5-C40E-75A1-2E19-1FF57279FC1F}"/>
          </ac:spMkLst>
        </pc:spChg>
        <pc:spChg chg="del">
          <ac:chgData name="Marco Natale" userId="885732d6-e10a-40ec-b2bb-b2269230ad38" providerId="ADAL" clId="{6493D760-9F58-9340-AB7D-A88CA0D8C311}" dt="2025-02-25T15:05:42.661" v="1078" actId="478"/>
          <ac:spMkLst>
            <pc:docMk/>
            <pc:sldMk cId="2471347634" sldId="264"/>
            <ac:spMk id="15" creationId="{D6EAE564-2E4B-2CD1-FAEC-F9152CE38485}"/>
          </ac:spMkLst>
        </pc:spChg>
        <pc:spChg chg="del">
          <ac:chgData name="Marco Natale" userId="885732d6-e10a-40ec-b2bb-b2269230ad38" providerId="ADAL" clId="{6493D760-9F58-9340-AB7D-A88CA0D8C311}" dt="2025-02-25T15:05:42.661" v="1078" actId="478"/>
          <ac:spMkLst>
            <pc:docMk/>
            <pc:sldMk cId="2471347634" sldId="264"/>
            <ac:spMk id="16" creationId="{7BD2064E-B1EA-C5A1-6239-EB7DF2FE1033}"/>
          </ac:spMkLst>
        </pc:spChg>
      </pc:sldChg>
      <pc:sldChg chg="modSp add mod setBg">
        <pc:chgData name="Marco Natale" userId="885732d6-e10a-40ec-b2bb-b2269230ad38" providerId="ADAL" clId="{6493D760-9F58-9340-AB7D-A88CA0D8C311}" dt="2025-02-25T16:09:29.996" v="1781"/>
        <pc:sldMkLst>
          <pc:docMk/>
          <pc:sldMk cId="1683788874" sldId="265"/>
        </pc:sldMkLst>
        <pc:spChg chg="mod">
          <ac:chgData name="Marco Natale" userId="885732d6-e10a-40ec-b2bb-b2269230ad38" providerId="ADAL" clId="{6493D760-9F58-9340-AB7D-A88CA0D8C311}" dt="2025-02-25T15:09:57.692" v="1151" actId="20577"/>
          <ac:spMkLst>
            <pc:docMk/>
            <pc:sldMk cId="1683788874" sldId="265"/>
            <ac:spMk id="2" creationId="{05C18B8C-0AF1-BCCC-85F2-EF38C86FD250}"/>
          </ac:spMkLst>
        </pc:spChg>
        <pc:spChg chg="mod">
          <ac:chgData name="Marco Natale" userId="885732d6-e10a-40ec-b2bb-b2269230ad38" providerId="ADAL" clId="{6493D760-9F58-9340-AB7D-A88CA0D8C311}" dt="2025-02-25T15:12:39.564" v="1189" actId="113"/>
          <ac:spMkLst>
            <pc:docMk/>
            <pc:sldMk cId="1683788874" sldId="265"/>
            <ac:spMk id="10" creationId="{D334153F-6039-F946-23C0-2C6F1D04FE51}"/>
          </ac:spMkLst>
        </pc:spChg>
      </pc:sldChg>
      <pc:sldChg chg="modSp add mod setBg">
        <pc:chgData name="Marco Natale" userId="885732d6-e10a-40ec-b2bb-b2269230ad38" providerId="ADAL" clId="{6493D760-9F58-9340-AB7D-A88CA0D8C311}" dt="2025-02-25T16:09:29.996" v="1781"/>
        <pc:sldMkLst>
          <pc:docMk/>
          <pc:sldMk cId="3341374158" sldId="266"/>
        </pc:sldMkLst>
        <pc:spChg chg="mod">
          <ac:chgData name="Marco Natale" userId="885732d6-e10a-40ec-b2bb-b2269230ad38" providerId="ADAL" clId="{6493D760-9F58-9340-AB7D-A88CA0D8C311}" dt="2025-02-25T15:14:39.990" v="1229" actId="113"/>
          <ac:spMkLst>
            <pc:docMk/>
            <pc:sldMk cId="3341374158" sldId="266"/>
            <ac:spMk id="2" creationId="{8D20F6A9-047D-73D0-1D6A-78B1C7D2A653}"/>
          </ac:spMkLst>
        </pc:spChg>
        <pc:spChg chg="mod">
          <ac:chgData name="Marco Natale" userId="885732d6-e10a-40ec-b2bb-b2269230ad38" providerId="ADAL" clId="{6493D760-9F58-9340-AB7D-A88CA0D8C311}" dt="2025-02-25T15:22:56.933" v="1321" actId="20577"/>
          <ac:spMkLst>
            <pc:docMk/>
            <pc:sldMk cId="3341374158" sldId="266"/>
            <ac:spMk id="10" creationId="{793D3A34-2027-3073-9BA5-190CA7CA6663}"/>
          </ac:spMkLst>
        </pc:spChg>
      </pc:sldChg>
      <pc:sldChg chg="modSp add mod setBg">
        <pc:chgData name="Marco Natale" userId="885732d6-e10a-40ec-b2bb-b2269230ad38" providerId="ADAL" clId="{6493D760-9F58-9340-AB7D-A88CA0D8C311}" dt="2025-02-25T16:09:29.996" v="1781"/>
        <pc:sldMkLst>
          <pc:docMk/>
          <pc:sldMk cId="563203917" sldId="267"/>
        </pc:sldMkLst>
        <pc:spChg chg="mod">
          <ac:chgData name="Marco Natale" userId="885732d6-e10a-40ec-b2bb-b2269230ad38" providerId="ADAL" clId="{6493D760-9F58-9340-AB7D-A88CA0D8C311}" dt="2025-02-25T15:20:47.282" v="1293" actId="20577"/>
          <ac:spMkLst>
            <pc:docMk/>
            <pc:sldMk cId="563203917" sldId="267"/>
            <ac:spMk id="2" creationId="{39C97617-DBFE-00FC-D23A-7D29E07812A7}"/>
          </ac:spMkLst>
        </pc:spChg>
        <pc:spChg chg="mod">
          <ac:chgData name="Marco Natale" userId="885732d6-e10a-40ec-b2bb-b2269230ad38" providerId="ADAL" clId="{6493D760-9F58-9340-AB7D-A88CA0D8C311}" dt="2025-02-25T15:22:18.176" v="1318" actId="20577"/>
          <ac:spMkLst>
            <pc:docMk/>
            <pc:sldMk cId="563203917" sldId="267"/>
            <ac:spMk id="10" creationId="{DEE6B94E-B5D6-206F-294D-4D817296F858}"/>
          </ac:spMkLst>
        </pc:spChg>
      </pc:sldChg>
      <pc:sldChg chg="modSp add mod setBg">
        <pc:chgData name="Marco Natale" userId="885732d6-e10a-40ec-b2bb-b2269230ad38" providerId="ADAL" clId="{6493D760-9F58-9340-AB7D-A88CA0D8C311}" dt="2025-02-25T16:09:29.996" v="1781"/>
        <pc:sldMkLst>
          <pc:docMk/>
          <pc:sldMk cId="2206828368" sldId="268"/>
        </pc:sldMkLst>
        <pc:spChg chg="mod">
          <ac:chgData name="Marco Natale" userId="885732d6-e10a-40ec-b2bb-b2269230ad38" providerId="ADAL" clId="{6493D760-9F58-9340-AB7D-A88CA0D8C311}" dt="2025-02-25T15:23:19.714" v="1350" actId="20577"/>
          <ac:spMkLst>
            <pc:docMk/>
            <pc:sldMk cId="2206828368" sldId="268"/>
            <ac:spMk id="2" creationId="{AAEB6619-B524-DC76-51E8-9161D2F03241}"/>
          </ac:spMkLst>
        </pc:spChg>
        <pc:spChg chg="mod">
          <ac:chgData name="Marco Natale" userId="885732d6-e10a-40ec-b2bb-b2269230ad38" providerId="ADAL" clId="{6493D760-9F58-9340-AB7D-A88CA0D8C311}" dt="2025-02-25T15:24:41.766" v="1374" actId="255"/>
          <ac:spMkLst>
            <pc:docMk/>
            <pc:sldMk cId="2206828368" sldId="268"/>
            <ac:spMk id="10" creationId="{0491E536-85C7-40F0-267B-1B0C487F7C8D}"/>
          </ac:spMkLst>
        </pc:spChg>
      </pc:sldChg>
      <pc:sldChg chg="modSp add mod setBg">
        <pc:chgData name="Marco Natale" userId="885732d6-e10a-40ec-b2bb-b2269230ad38" providerId="ADAL" clId="{6493D760-9F58-9340-AB7D-A88CA0D8C311}" dt="2025-02-25T16:09:29.996" v="1781"/>
        <pc:sldMkLst>
          <pc:docMk/>
          <pc:sldMk cId="3709316549" sldId="269"/>
        </pc:sldMkLst>
        <pc:spChg chg="mod">
          <ac:chgData name="Marco Natale" userId="885732d6-e10a-40ec-b2bb-b2269230ad38" providerId="ADAL" clId="{6493D760-9F58-9340-AB7D-A88CA0D8C311}" dt="2025-02-25T15:25:49.719" v="1387" actId="20577"/>
          <ac:spMkLst>
            <pc:docMk/>
            <pc:sldMk cId="3709316549" sldId="269"/>
            <ac:spMk id="2" creationId="{12ED28E3-A7C8-CBB9-FA94-81D768582994}"/>
          </ac:spMkLst>
        </pc:spChg>
        <pc:spChg chg="mod">
          <ac:chgData name="Marco Natale" userId="885732d6-e10a-40ec-b2bb-b2269230ad38" providerId="ADAL" clId="{6493D760-9F58-9340-AB7D-A88CA0D8C311}" dt="2025-02-25T15:26:28.559" v="1403" actId="255"/>
          <ac:spMkLst>
            <pc:docMk/>
            <pc:sldMk cId="3709316549" sldId="269"/>
            <ac:spMk id="10" creationId="{4D579FF5-94A4-EAF0-B6ED-7156C0761FB1}"/>
          </ac:spMkLst>
        </pc:spChg>
      </pc:sldChg>
      <pc:sldChg chg="addSp delSp modSp new mod setBg">
        <pc:chgData name="Marco Natale" userId="885732d6-e10a-40ec-b2bb-b2269230ad38" providerId="ADAL" clId="{6493D760-9F58-9340-AB7D-A88CA0D8C311}" dt="2025-02-25T18:08:27.337" v="2670" actId="14100"/>
        <pc:sldMkLst>
          <pc:docMk/>
          <pc:sldMk cId="3392359141" sldId="270"/>
        </pc:sldMkLst>
        <pc:spChg chg="mod">
          <ac:chgData name="Marco Natale" userId="885732d6-e10a-40ec-b2bb-b2269230ad38" providerId="ADAL" clId="{6493D760-9F58-9340-AB7D-A88CA0D8C311}" dt="2025-02-25T15:28:38.842" v="1433" actId="20577"/>
          <ac:spMkLst>
            <pc:docMk/>
            <pc:sldMk cId="3392359141" sldId="270"/>
            <ac:spMk id="2" creationId="{056CE248-731E-FE3A-95EF-B22B82533831}"/>
          </ac:spMkLst>
        </pc:spChg>
        <pc:spChg chg="del mod">
          <ac:chgData name="Marco Natale" userId="885732d6-e10a-40ec-b2bb-b2269230ad38" providerId="ADAL" clId="{6493D760-9F58-9340-AB7D-A88CA0D8C311}" dt="2025-02-25T18:03:47.798" v="2651" actId="478"/>
          <ac:spMkLst>
            <pc:docMk/>
            <pc:sldMk cId="3392359141" sldId="270"/>
            <ac:spMk id="3" creationId="{DD513BDA-8A17-0BBB-93DB-B9BA7D516101}"/>
          </ac:spMkLst>
        </pc:spChg>
        <pc:spChg chg="add del">
          <ac:chgData name="Marco Natale" userId="885732d6-e10a-40ec-b2bb-b2269230ad38" providerId="ADAL" clId="{6493D760-9F58-9340-AB7D-A88CA0D8C311}" dt="2025-02-25T18:03:56.681" v="2653" actId="22"/>
          <ac:spMkLst>
            <pc:docMk/>
            <pc:sldMk cId="3392359141" sldId="270"/>
            <ac:spMk id="6" creationId="{433DA6CD-ED69-6D94-A38B-DCA4F2282680}"/>
          </ac:spMkLst>
        </pc:spChg>
        <pc:spChg chg="add del">
          <ac:chgData name="Marco Natale" userId="885732d6-e10a-40ec-b2bb-b2269230ad38" providerId="ADAL" clId="{6493D760-9F58-9340-AB7D-A88CA0D8C311}" dt="2025-02-25T18:04:09.790" v="2655" actId="22"/>
          <ac:spMkLst>
            <pc:docMk/>
            <pc:sldMk cId="3392359141" sldId="270"/>
            <ac:spMk id="8" creationId="{7F9D4EB9-9F41-FE4C-8865-1074E48B7F15}"/>
          </ac:spMkLst>
        </pc:spChg>
        <pc:graphicFrameChg chg="add del mod">
          <ac:chgData name="Marco Natale" userId="885732d6-e10a-40ec-b2bb-b2269230ad38" providerId="ADAL" clId="{6493D760-9F58-9340-AB7D-A88CA0D8C311}" dt="2025-02-25T18:07:11.883" v="2660" actId="478"/>
          <ac:graphicFrameMkLst>
            <pc:docMk/>
            <pc:sldMk cId="3392359141" sldId="270"/>
            <ac:graphicFrameMk id="9" creationId="{8454B890-693A-BBB9-C1A3-D9B61E272215}"/>
          </ac:graphicFrameMkLst>
        </pc:graphicFrameChg>
        <pc:graphicFrameChg chg="add mod modGraphic">
          <ac:chgData name="Marco Natale" userId="885732d6-e10a-40ec-b2bb-b2269230ad38" providerId="ADAL" clId="{6493D760-9F58-9340-AB7D-A88CA0D8C311}" dt="2025-02-25T18:08:27.337" v="2670" actId="14100"/>
          <ac:graphicFrameMkLst>
            <pc:docMk/>
            <pc:sldMk cId="3392359141" sldId="270"/>
            <ac:graphicFrameMk id="10" creationId="{C6677298-1C88-1022-FD0F-133F32F715EE}"/>
          </ac:graphicFrameMkLst>
        </pc:graphicFrameChg>
      </pc:sldChg>
      <pc:sldChg chg="addSp delSp modSp new mod setBg">
        <pc:chgData name="Marco Natale" userId="885732d6-e10a-40ec-b2bb-b2269230ad38" providerId="ADAL" clId="{6493D760-9F58-9340-AB7D-A88CA0D8C311}" dt="2025-02-25T18:08:19.107" v="2668" actId="14100"/>
        <pc:sldMkLst>
          <pc:docMk/>
          <pc:sldMk cId="2141876382" sldId="271"/>
        </pc:sldMkLst>
        <pc:spChg chg="mod">
          <ac:chgData name="Marco Natale" userId="885732d6-e10a-40ec-b2bb-b2269230ad38" providerId="ADAL" clId="{6493D760-9F58-9340-AB7D-A88CA0D8C311}" dt="2025-02-25T15:28:34.960" v="1422" actId="20577"/>
          <ac:spMkLst>
            <pc:docMk/>
            <pc:sldMk cId="2141876382" sldId="271"/>
            <ac:spMk id="2" creationId="{14FBEFBF-634B-8469-C99C-7B0BD443046F}"/>
          </ac:spMkLst>
        </pc:spChg>
        <pc:spChg chg="del mod">
          <ac:chgData name="Marco Natale" userId="885732d6-e10a-40ec-b2bb-b2269230ad38" providerId="ADAL" clId="{6493D760-9F58-9340-AB7D-A88CA0D8C311}" dt="2025-02-25T18:07:39.043" v="2663" actId="478"/>
          <ac:spMkLst>
            <pc:docMk/>
            <pc:sldMk cId="2141876382" sldId="271"/>
            <ac:spMk id="3" creationId="{5508EFAE-C8B4-6F04-6246-2B295F28FDE4}"/>
          </ac:spMkLst>
        </pc:spChg>
        <pc:graphicFrameChg chg="add mod">
          <ac:chgData name="Marco Natale" userId="885732d6-e10a-40ec-b2bb-b2269230ad38" providerId="ADAL" clId="{6493D760-9F58-9340-AB7D-A88CA0D8C311}" dt="2025-02-25T18:07:39.970" v="2664"/>
          <ac:graphicFrameMkLst>
            <pc:docMk/>
            <pc:sldMk cId="2141876382" sldId="271"/>
            <ac:graphicFrameMk id="5" creationId="{6B124010-51E5-1795-53AD-CCBA4502C769}"/>
          </ac:graphicFrameMkLst>
        </pc:graphicFrameChg>
        <pc:graphicFrameChg chg="add mod modGraphic">
          <ac:chgData name="Marco Natale" userId="885732d6-e10a-40ec-b2bb-b2269230ad38" providerId="ADAL" clId="{6493D760-9F58-9340-AB7D-A88CA0D8C311}" dt="2025-02-25T18:08:19.107" v="2668" actId="14100"/>
          <ac:graphicFrameMkLst>
            <pc:docMk/>
            <pc:sldMk cId="2141876382" sldId="271"/>
            <ac:graphicFrameMk id="6" creationId="{B704FD35-E80C-2D2C-A3D5-F846BDCA72A5}"/>
          </ac:graphicFrameMkLst>
        </pc:graphicFrameChg>
      </pc:sldChg>
      <pc:sldChg chg="addSp delSp modSp add mod setBg">
        <pc:chgData name="Marco Natale" userId="885732d6-e10a-40ec-b2bb-b2269230ad38" providerId="ADAL" clId="{6493D760-9F58-9340-AB7D-A88CA0D8C311}" dt="2025-02-25T16:09:29.996" v="1781"/>
        <pc:sldMkLst>
          <pc:docMk/>
          <pc:sldMk cId="3490672557" sldId="272"/>
        </pc:sldMkLst>
        <pc:spChg chg="mod">
          <ac:chgData name="Marco Natale" userId="885732d6-e10a-40ec-b2bb-b2269230ad38" providerId="ADAL" clId="{6493D760-9F58-9340-AB7D-A88CA0D8C311}" dt="2025-02-25T15:42:41.453" v="1498" actId="120"/>
          <ac:spMkLst>
            <pc:docMk/>
            <pc:sldMk cId="3490672557" sldId="272"/>
            <ac:spMk id="2" creationId="{D0B65585-D80E-772C-643D-2F9F5E8C421B}"/>
          </ac:spMkLst>
        </pc:spChg>
        <pc:spChg chg="add del">
          <ac:chgData name="Marco Natale" userId="885732d6-e10a-40ec-b2bb-b2269230ad38" providerId="ADAL" clId="{6493D760-9F58-9340-AB7D-A88CA0D8C311}" dt="2025-02-25T15:39:05.017" v="1472" actId="478"/>
          <ac:spMkLst>
            <pc:docMk/>
            <pc:sldMk cId="3490672557" sldId="272"/>
            <ac:spMk id="3" creationId="{05949EC1-09FA-5323-AA40-569096DDF189}"/>
          </ac:spMkLst>
        </pc:spChg>
        <pc:spChg chg="add del">
          <ac:chgData name="Marco Natale" userId="885732d6-e10a-40ec-b2bb-b2269230ad38" providerId="ADAL" clId="{6493D760-9F58-9340-AB7D-A88CA0D8C311}" dt="2025-02-25T15:38:23.405" v="1465" actId="22"/>
          <ac:spMkLst>
            <pc:docMk/>
            <pc:sldMk cId="3490672557" sldId="272"/>
            <ac:spMk id="8" creationId="{3E51D5AB-85F1-B6D5-3918-37F0BE5FB5F6}"/>
          </ac:spMkLst>
        </pc:spChg>
        <pc:picChg chg="add mod">
          <ac:chgData name="Marco Natale" userId="885732d6-e10a-40ec-b2bb-b2269230ad38" providerId="ADAL" clId="{6493D760-9F58-9340-AB7D-A88CA0D8C311}" dt="2025-02-25T15:36:49.391" v="1463"/>
          <ac:picMkLst>
            <pc:docMk/>
            <pc:sldMk cId="3490672557" sldId="272"/>
            <ac:picMk id="6" creationId="{6139F5AE-0652-717B-F6EE-8A34479E0406}"/>
          </ac:picMkLst>
        </pc:picChg>
        <pc:picChg chg="add del mod">
          <ac:chgData name="Marco Natale" userId="885732d6-e10a-40ec-b2bb-b2269230ad38" providerId="ADAL" clId="{6493D760-9F58-9340-AB7D-A88CA0D8C311}" dt="2025-02-25T15:40:09.334" v="1486" actId="478"/>
          <ac:picMkLst>
            <pc:docMk/>
            <pc:sldMk cId="3490672557" sldId="272"/>
            <ac:picMk id="10" creationId="{02793FD0-2E1A-3E16-B6B2-A06F49FD94D1}"/>
          </ac:picMkLst>
        </pc:picChg>
        <pc:picChg chg="add del mod">
          <ac:chgData name="Marco Natale" userId="885732d6-e10a-40ec-b2bb-b2269230ad38" providerId="ADAL" clId="{6493D760-9F58-9340-AB7D-A88CA0D8C311}" dt="2025-02-25T15:42:16.791" v="1493" actId="478"/>
          <ac:picMkLst>
            <pc:docMk/>
            <pc:sldMk cId="3490672557" sldId="272"/>
            <ac:picMk id="12" creationId="{033B0B15-EC53-9808-A9E4-06F57FF745A0}"/>
          </ac:picMkLst>
        </pc:picChg>
        <pc:picChg chg="add mod">
          <ac:chgData name="Marco Natale" userId="885732d6-e10a-40ec-b2bb-b2269230ad38" providerId="ADAL" clId="{6493D760-9F58-9340-AB7D-A88CA0D8C311}" dt="2025-02-25T15:43:33.378" v="1506" actId="1076"/>
          <ac:picMkLst>
            <pc:docMk/>
            <pc:sldMk cId="3490672557" sldId="272"/>
            <ac:picMk id="14" creationId="{E932BB70-DF0E-F26D-D282-7CA55351092C}"/>
          </ac:picMkLst>
        </pc:picChg>
      </pc:sldChg>
      <pc:sldChg chg="modSp new del mod">
        <pc:chgData name="Marco Natale" userId="885732d6-e10a-40ec-b2bb-b2269230ad38" providerId="ADAL" clId="{6493D760-9F58-9340-AB7D-A88CA0D8C311}" dt="2025-02-25T15:45:13.578" v="1541" actId="2696"/>
        <pc:sldMkLst>
          <pc:docMk/>
          <pc:sldMk cId="1625016379" sldId="273"/>
        </pc:sldMkLst>
        <pc:spChg chg="mod">
          <ac:chgData name="Marco Natale" userId="885732d6-e10a-40ec-b2bb-b2269230ad38" providerId="ADAL" clId="{6493D760-9F58-9340-AB7D-A88CA0D8C311}" dt="2025-02-25T15:44:46.655" v="1522" actId="108"/>
          <ac:spMkLst>
            <pc:docMk/>
            <pc:sldMk cId="1625016379" sldId="273"/>
            <ac:spMk id="2" creationId="{62B6BCC4-9AFA-CAD7-CAC0-13D6248E47D4}"/>
          </ac:spMkLst>
        </pc:spChg>
        <pc:spChg chg="mod">
          <ac:chgData name="Marco Natale" userId="885732d6-e10a-40ec-b2bb-b2269230ad38" providerId="ADAL" clId="{6493D760-9F58-9340-AB7D-A88CA0D8C311}" dt="2025-02-25T15:45:00.722" v="1538" actId="20577"/>
          <ac:spMkLst>
            <pc:docMk/>
            <pc:sldMk cId="1625016379" sldId="273"/>
            <ac:spMk id="3" creationId="{3058467A-319B-8BF6-E54E-BD4F4E13C5FE}"/>
          </ac:spMkLst>
        </pc:spChg>
      </pc:sldChg>
      <pc:sldChg chg="addSp delSp modSp add mod ord setBg delDesignElem">
        <pc:chgData name="Marco Natale" userId="885732d6-e10a-40ec-b2bb-b2269230ad38" providerId="ADAL" clId="{6493D760-9F58-9340-AB7D-A88CA0D8C311}" dt="2025-02-25T16:12:52.857" v="1812" actId="122"/>
        <pc:sldMkLst>
          <pc:docMk/>
          <pc:sldMk cId="2230970360" sldId="274"/>
        </pc:sldMkLst>
        <pc:spChg chg="mod">
          <ac:chgData name="Marco Natale" userId="885732d6-e10a-40ec-b2bb-b2269230ad38" providerId="ADAL" clId="{6493D760-9F58-9340-AB7D-A88CA0D8C311}" dt="2025-02-25T16:12:52.857" v="1812" actId="122"/>
          <ac:spMkLst>
            <pc:docMk/>
            <pc:sldMk cId="2230970360" sldId="274"/>
            <ac:spMk id="2" creationId="{E7F8F1D2-C93F-09C5-6E49-049DC118A93A}"/>
          </ac:spMkLst>
        </pc:spChg>
        <pc:spChg chg="mod">
          <ac:chgData name="Marco Natale" userId="885732d6-e10a-40ec-b2bb-b2269230ad38" providerId="ADAL" clId="{6493D760-9F58-9340-AB7D-A88CA0D8C311}" dt="2025-02-25T15:47:25.843" v="1687" actId="26606"/>
          <ac:spMkLst>
            <pc:docMk/>
            <pc:sldMk cId="2230970360" sldId="274"/>
            <ac:spMk id="8" creationId="{FCCA0788-947A-FD2B-99DF-4D023CD8D79E}"/>
          </ac:spMkLst>
        </pc:spChg>
        <pc:spChg chg="del">
          <ac:chgData name="Marco Natale" userId="885732d6-e10a-40ec-b2bb-b2269230ad38" providerId="ADAL" clId="{6493D760-9F58-9340-AB7D-A88CA0D8C311}" dt="2025-02-25T15:45:11.317" v="1540"/>
          <ac:spMkLst>
            <pc:docMk/>
            <pc:sldMk cId="2230970360" sldId="274"/>
            <ac:spMk id="48" creationId="{509505BC-B0EB-C9B1-38AB-0AB2F6569335}"/>
          </ac:spMkLst>
        </pc:spChg>
        <pc:spChg chg="del">
          <ac:chgData name="Marco Natale" userId="885732d6-e10a-40ec-b2bb-b2269230ad38" providerId="ADAL" clId="{6493D760-9F58-9340-AB7D-A88CA0D8C311}" dt="2025-02-25T15:45:11.317" v="1540"/>
          <ac:spMkLst>
            <pc:docMk/>
            <pc:sldMk cId="2230970360" sldId="274"/>
            <ac:spMk id="49" creationId="{6D386A35-A330-59A9-A558-3655FBA8BB4B}"/>
          </ac:spMkLst>
        </pc:spChg>
        <pc:spChg chg="add del mod">
          <ac:chgData name="Marco Natale" userId="885732d6-e10a-40ec-b2bb-b2269230ad38" providerId="ADAL" clId="{6493D760-9F58-9340-AB7D-A88CA0D8C311}" dt="2025-02-25T15:46:38.209" v="1671" actId="26606"/>
          <ac:spMkLst>
            <pc:docMk/>
            <pc:sldMk cId="2230970360" sldId="274"/>
            <ac:spMk id="50" creationId="{F9F31B0A-B0A1-C060-01CF-28710B65B810}"/>
          </ac:spMkLst>
        </pc:spChg>
        <pc:spChg chg="add del">
          <ac:chgData name="Marco Natale" userId="885732d6-e10a-40ec-b2bb-b2269230ad38" providerId="ADAL" clId="{6493D760-9F58-9340-AB7D-A88CA0D8C311}" dt="2025-02-25T15:47:11.176" v="1674" actId="26606"/>
          <ac:spMkLst>
            <pc:docMk/>
            <pc:sldMk cId="2230970360" sldId="274"/>
            <ac:spMk id="68" creationId="{BACC6370-2D7E-4714-9D71-7542949D7D5D}"/>
          </ac:spMkLst>
        </pc:spChg>
        <pc:spChg chg="add del">
          <ac:chgData name="Marco Natale" userId="885732d6-e10a-40ec-b2bb-b2269230ad38" providerId="ADAL" clId="{6493D760-9F58-9340-AB7D-A88CA0D8C311}" dt="2025-02-25T15:47:11.176" v="1674" actId="26606"/>
          <ac:spMkLst>
            <pc:docMk/>
            <pc:sldMk cId="2230970360" sldId="274"/>
            <ac:spMk id="70" creationId="{F68B3F68-107C-434F-AA38-110D5EA91B85}"/>
          </ac:spMkLst>
        </pc:spChg>
        <pc:spChg chg="add del">
          <ac:chgData name="Marco Natale" userId="885732d6-e10a-40ec-b2bb-b2269230ad38" providerId="ADAL" clId="{6493D760-9F58-9340-AB7D-A88CA0D8C311}" dt="2025-02-25T15:47:11.176" v="1674" actId="26606"/>
          <ac:spMkLst>
            <pc:docMk/>
            <pc:sldMk cId="2230970360" sldId="274"/>
            <ac:spMk id="72" creationId="{AAD0DBB9-1A4B-4391-81D4-CB19F9AB918A}"/>
          </ac:spMkLst>
        </pc:spChg>
        <pc:spChg chg="add del">
          <ac:chgData name="Marco Natale" userId="885732d6-e10a-40ec-b2bb-b2269230ad38" providerId="ADAL" clId="{6493D760-9F58-9340-AB7D-A88CA0D8C311}" dt="2025-02-25T15:47:11.176" v="1674" actId="26606"/>
          <ac:spMkLst>
            <pc:docMk/>
            <pc:sldMk cId="2230970360" sldId="274"/>
            <ac:spMk id="74" creationId="{063BBA22-50EA-4C4D-BE05-F1CE4E63AA56}"/>
          </ac:spMkLst>
        </pc:spChg>
        <pc:spChg chg="add del">
          <ac:chgData name="Marco Natale" userId="885732d6-e10a-40ec-b2bb-b2269230ad38" providerId="ADAL" clId="{6493D760-9F58-9340-AB7D-A88CA0D8C311}" dt="2025-02-25T15:47:12.239" v="1676" actId="26606"/>
          <ac:spMkLst>
            <pc:docMk/>
            <pc:sldMk cId="2230970360" sldId="274"/>
            <ac:spMk id="76" creationId="{BACC6370-2D7E-4714-9D71-7542949D7D5D}"/>
          </ac:spMkLst>
        </pc:spChg>
        <pc:spChg chg="add del">
          <ac:chgData name="Marco Natale" userId="885732d6-e10a-40ec-b2bb-b2269230ad38" providerId="ADAL" clId="{6493D760-9F58-9340-AB7D-A88CA0D8C311}" dt="2025-02-25T15:47:12.239" v="1676" actId="26606"/>
          <ac:spMkLst>
            <pc:docMk/>
            <pc:sldMk cId="2230970360" sldId="274"/>
            <ac:spMk id="77" creationId="{F68B3F68-107C-434F-AA38-110D5EA91B85}"/>
          </ac:spMkLst>
        </pc:spChg>
        <pc:spChg chg="add del">
          <ac:chgData name="Marco Natale" userId="885732d6-e10a-40ec-b2bb-b2269230ad38" providerId="ADAL" clId="{6493D760-9F58-9340-AB7D-A88CA0D8C311}" dt="2025-02-25T15:47:12.239" v="1676" actId="26606"/>
          <ac:spMkLst>
            <pc:docMk/>
            <pc:sldMk cId="2230970360" sldId="274"/>
            <ac:spMk id="78" creationId="{AAD0DBB9-1A4B-4391-81D4-CB19F9AB918A}"/>
          </ac:spMkLst>
        </pc:spChg>
        <pc:spChg chg="add del">
          <ac:chgData name="Marco Natale" userId="885732d6-e10a-40ec-b2bb-b2269230ad38" providerId="ADAL" clId="{6493D760-9F58-9340-AB7D-A88CA0D8C311}" dt="2025-02-25T15:47:12.239" v="1676" actId="26606"/>
          <ac:spMkLst>
            <pc:docMk/>
            <pc:sldMk cId="2230970360" sldId="274"/>
            <ac:spMk id="79" creationId="{063BBA22-50EA-4C4D-BE05-F1CE4E63AA56}"/>
          </ac:spMkLst>
        </pc:spChg>
        <pc:spChg chg="add del">
          <ac:chgData name="Marco Natale" userId="885732d6-e10a-40ec-b2bb-b2269230ad38" providerId="ADAL" clId="{6493D760-9F58-9340-AB7D-A88CA0D8C311}" dt="2025-02-25T15:47:15.378" v="1678" actId="26606"/>
          <ac:spMkLst>
            <pc:docMk/>
            <pc:sldMk cId="2230970360" sldId="274"/>
            <ac:spMk id="81" creationId="{2E442304-DDBD-4F7B-8017-36BCC863FB40}"/>
          </ac:spMkLst>
        </pc:spChg>
        <pc:spChg chg="add del">
          <ac:chgData name="Marco Natale" userId="885732d6-e10a-40ec-b2bb-b2269230ad38" providerId="ADAL" clId="{6493D760-9F58-9340-AB7D-A88CA0D8C311}" dt="2025-02-25T15:47:15.378" v="1678" actId="26606"/>
          <ac:spMkLst>
            <pc:docMk/>
            <pc:sldMk cId="2230970360" sldId="274"/>
            <ac:spMk id="82" creationId="{5E107275-3853-46FD-A241-DE4355A42675}"/>
          </ac:spMkLst>
        </pc:spChg>
        <pc:spChg chg="add del">
          <ac:chgData name="Marco Natale" userId="885732d6-e10a-40ec-b2bb-b2269230ad38" providerId="ADAL" clId="{6493D760-9F58-9340-AB7D-A88CA0D8C311}" dt="2025-02-25T15:47:18.898" v="1680" actId="26606"/>
          <ac:spMkLst>
            <pc:docMk/>
            <pc:sldMk cId="2230970360" sldId="274"/>
            <ac:spMk id="84" creationId="{6C4028FD-8BAA-4A19-BFDE-594D991B7552}"/>
          </ac:spMkLst>
        </pc:spChg>
        <pc:spChg chg="add del">
          <ac:chgData name="Marco Natale" userId="885732d6-e10a-40ec-b2bb-b2269230ad38" providerId="ADAL" clId="{6493D760-9F58-9340-AB7D-A88CA0D8C311}" dt="2025-02-25T15:47:20.697" v="1682" actId="26606"/>
          <ac:spMkLst>
            <pc:docMk/>
            <pc:sldMk cId="2230970360" sldId="274"/>
            <ac:spMk id="86" creationId="{2E442304-DDBD-4F7B-8017-36BCC863FB40}"/>
          </ac:spMkLst>
        </pc:spChg>
        <pc:spChg chg="add del">
          <ac:chgData name="Marco Natale" userId="885732d6-e10a-40ec-b2bb-b2269230ad38" providerId="ADAL" clId="{6493D760-9F58-9340-AB7D-A88CA0D8C311}" dt="2025-02-25T15:47:20.697" v="1682" actId="26606"/>
          <ac:spMkLst>
            <pc:docMk/>
            <pc:sldMk cId="2230970360" sldId="274"/>
            <ac:spMk id="87" creationId="{5E107275-3853-46FD-A241-DE4355A42675}"/>
          </ac:spMkLst>
        </pc:spChg>
        <pc:spChg chg="add del">
          <ac:chgData name="Marco Natale" userId="885732d6-e10a-40ec-b2bb-b2269230ad38" providerId="ADAL" clId="{6493D760-9F58-9340-AB7D-A88CA0D8C311}" dt="2025-02-25T15:47:21.792" v="1684" actId="26606"/>
          <ac:spMkLst>
            <pc:docMk/>
            <pc:sldMk cId="2230970360" sldId="274"/>
            <ac:spMk id="89" creationId="{6C4028FD-8BAA-4A19-BFDE-594D991B7552}"/>
          </ac:spMkLst>
        </pc:spChg>
        <pc:spChg chg="add del">
          <ac:chgData name="Marco Natale" userId="885732d6-e10a-40ec-b2bb-b2269230ad38" providerId="ADAL" clId="{6493D760-9F58-9340-AB7D-A88CA0D8C311}" dt="2025-02-25T15:47:25.822" v="1686" actId="26606"/>
          <ac:spMkLst>
            <pc:docMk/>
            <pc:sldMk cId="2230970360" sldId="274"/>
            <ac:spMk id="91" creationId="{2E442304-DDBD-4F7B-8017-36BCC863FB40}"/>
          </ac:spMkLst>
        </pc:spChg>
        <pc:spChg chg="add del">
          <ac:chgData name="Marco Natale" userId="885732d6-e10a-40ec-b2bb-b2269230ad38" providerId="ADAL" clId="{6493D760-9F58-9340-AB7D-A88CA0D8C311}" dt="2025-02-25T15:47:25.822" v="1686" actId="26606"/>
          <ac:spMkLst>
            <pc:docMk/>
            <pc:sldMk cId="2230970360" sldId="274"/>
            <ac:spMk id="92" creationId="{5E107275-3853-46FD-A241-DE4355A42675}"/>
          </ac:spMkLst>
        </pc:spChg>
        <pc:spChg chg="add">
          <ac:chgData name="Marco Natale" userId="885732d6-e10a-40ec-b2bb-b2269230ad38" providerId="ADAL" clId="{6493D760-9F58-9340-AB7D-A88CA0D8C311}" dt="2025-02-25T15:47:25.843" v="1687" actId="26606"/>
          <ac:spMkLst>
            <pc:docMk/>
            <pc:sldMk cId="2230970360" sldId="274"/>
            <ac:spMk id="94" creationId="{6C4028FD-8BAA-4A19-BFDE-594D991B7552}"/>
          </ac:spMkLst>
        </pc:spChg>
        <pc:grpChg chg="del">
          <ac:chgData name="Marco Natale" userId="885732d6-e10a-40ec-b2bb-b2269230ad38" providerId="ADAL" clId="{6493D760-9F58-9340-AB7D-A88CA0D8C311}" dt="2025-02-25T15:45:11.317" v="1540"/>
          <ac:grpSpMkLst>
            <pc:docMk/>
            <pc:sldMk cId="2230970360" sldId="274"/>
            <ac:grpSpMk id="51" creationId="{43AF1764-BCE6-7CBC-175F-6EC650C2CAA0}"/>
          </ac:grpSpMkLst>
        </pc:grpChg>
        <pc:graphicFrameChg chg="add del">
          <ac:chgData name="Marco Natale" userId="885732d6-e10a-40ec-b2bb-b2269230ad38" providerId="ADAL" clId="{6493D760-9F58-9340-AB7D-A88CA0D8C311}" dt="2025-02-25T15:46:33.491" v="1666" actId="26606"/>
          <ac:graphicFrameMkLst>
            <pc:docMk/>
            <pc:sldMk cId="2230970360" sldId="274"/>
            <ac:graphicFrameMk id="57" creationId="{4ACDBC56-8D7F-80F9-5E3C-A74919BD51BC}"/>
          </ac:graphicFrameMkLst>
        </pc:graphicFrameChg>
        <pc:graphicFrameChg chg="add del">
          <ac:chgData name="Marco Natale" userId="885732d6-e10a-40ec-b2bb-b2269230ad38" providerId="ADAL" clId="{6493D760-9F58-9340-AB7D-A88CA0D8C311}" dt="2025-02-25T15:46:36.601" v="1668" actId="26606"/>
          <ac:graphicFrameMkLst>
            <pc:docMk/>
            <pc:sldMk cId="2230970360" sldId="274"/>
            <ac:graphicFrameMk id="59" creationId="{7EF18F92-52CC-DCEE-2BBE-779F1D5DA9A9}"/>
          </ac:graphicFrameMkLst>
        </pc:graphicFrameChg>
        <pc:graphicFrameChg chg="add del">
          <ac:chgData name="Marco Natale" userId="885732d6-e10a-40ec-b2bb-b2269230ad38" providerId="ADAL" clId="{6493D760-9F58-9340-AB7D-A88CA0D8C311}" dt="2025-02-25T15:46:38.199" v="1670" actId="26606"/>
          <ac:graphicFrameMkLst>
            <pc:docMk/>
            <pc:sldMk cId="2230970360" sldId="274"/>
            <ac:graphicFrameMk id="61" creationId="{ACD8202B-BE5A-A67C-AE67-353B47DBDF90}"/>
          </ac:graphicFrameMkLst>
        </pc:graphicFrameChg>
        <pc:graphicFrameChg chg="add mod ord modGraphic">
          <ac:chgData name="Marco Natale" userId="885732d6-e10a-40ec-b2bb-b2269230ad38" providerId="ADAL" clId="{6493D760-9F58-9340-AB7D-A88CA0D8C311}" dt="2025-02-25T16:12:52.665" v="1811" actId="1076"/>
          <ac:graphicFrameMkLst>
            <pc:docMk/>
            <pc:sldMk cId="2230970360" sldId="274"/>
            <ac:graphicFrameMk id="63" creationId="{B8C0BE0F-8DEA-B64D-0DD8-ACF13DBBFFBB}"/>
          </ac:graphicFrameMkLst>
        </pc:graphicFrameChg>
        <pc:picChg chg="del">
          <ac:chgData name="Marco Natale" userId="885732d6-e10a-40ec-b2bb-b2269230ad38" providerId="ADAL" clId="{6493D760-9F58-9340-AB7D-A88CA0D8C311}" dt="2025-02-25T15:46:43.664" v="1672" actId="478"/>
          <ac:picMkLst>
            <pc:docMk/>
            <pc:sldMk cId="2230970360" sldId="274"/>
            <ac:picMk id="55" creationId="{1990C9F8-6EFB-8776-C885-5FBD2F63AA6C}"/>
          </ac:picMkLst>
        </pc:picChg>
      </pc:sldChg>
      <pc:sldChg chg="addSp delSp modSp add mod setBg">
        <pc:chgData name="Marco Natale" userId="885732d6-e10a-40ec-b2bb-b2269230ad38" providerId="ADAL" clId="{6493D760-9F58-9340-AB7D-A88CA0D8C311}" dt="2025-02-25T16:06:43.820" v="1761" actId="21"/>
        <pc:sldMkLst>
          <pc:docMk/>
          <pc:sldMk cId="1617085691" sldId="275"/>
        </pc:sldMkLst>
        <pc:spChg chg="add del mod">
          <ac:chgData name="Marco Natale" userId="885732d6-e10a-40ec-b2bb-b2269230ad38" providerId="ADAL" clId="{6493D760-9F58-9340-AB7D-A88CA0D8C311}" dt="2025-02-25T16:06:43.820" v="1761" actId="21"/>
          <ac:spMkLst>
            <pc:docMk/>
            <pc:sldMk cId="1617085691" sldId="275"/>
            <ac:spMk id="2" creationId="{6456A75C-9EEB-94E0-1A25-6136ACB0D0D3}"/>
          </ac:spMkLst>
        </pc:spChg>
        <pc:spChg chg="add del mod ord">
          <ac:chgData name="Marco Natale" userId="885732d6-e10a-40ec-b2bb-b2269230ad38" providerId="ADAL" clId="{6493D760-9F58-9340-AB7D-A88CA0D8C311}" dt="2025-02-25T16:06:42.860" v="1759"/>
          <ac:spMkLst>
            <pc:docMk/>
            <pc:sldMk cId="1617085691" sldId="275"/>
            <ac:spMk id="4" creationId="{B229AA9F-1228-1573-3308-4686C149015F}"/>
          </ac:spMkLst>
        </pc:spChg>
        <pc:spChg chg="add del mod">
          <ac:chgData name="Marco Natale" userId="885732d6-e10a-40ec-b2bb-b2269230ad38" providerId="ADAL" clId="{6493D760-9F58-9340-AB7D-A88CA0D8C311}" dt="2025-02-25T16:06:43.820" v="1761" actId="21"/>
          <ac:spMkLst>
            <pc:docMk/>
            <pc:sldMk cId="1617085691" sldId="275"/>
            <ac:spMk id="5" creationId="{9D858C7C-6AD3-34B8-8135-85B4ED88E8D5}"/>
          </ac:spMkLst>
        </pc:spChg>
        <pc:spChg chg="add del mod">
          <ac:chgData name="Marco Natale" userId="885732d6-e10a-40ec-b2bb-b2269230ad38" providerId="ADAL" clId="{6493D760-9F58-9340-AB7D-A88CA0D8C311}" dt="2025-02-25T16:03:31.379" v="1737"/>
          <ac:spMkLst>
            <pc:docMk/>
            <pc:sldMk cId="1617085691" sldId="275"/>
            <ac:spMk id="6" creationId="{383AF6BD-3FE2-D613-25CE-6C96D9B9B1DF}"/>
          </ac:spMkLst>
        </pc:spChg>
        <pc:spChg chg="add del">
          <ac:chgData name="Marco Natale" userId="885732d6-e10a-40ec-b2bb-b2269230ad38" providerId="ADAL" clId="{6493D760-9F58-9340-AB7D-A88CA0D8C311}" dt="2025-02-25T16:01:27.642" v="1714" actId="26606"/>
          <ac:spMkLst>
            <pc:docMk/>
            <pc:sldMk cId="1617085691" sldId="275"/>
            <ac:spMk id="7" creationId="{975D1CFA-2CDB-4B64-BD9F-85744E8DA12F}"/>
          </ac:spMkLst>
        </pc:spChg>
        <pc:spChg chg="add del">
          <ac:chgData name="Marco Natale" userId="885732d6-e10a-40ec-b2bb-b2269230ad38" providerId="ADAL" clId="{6493D760-9F58-9340-AB7D-A88CA0D8C311}" dt="2025-02-25T16:01:44.868" v="1716" actId="26606"/>
          <ac:spMkLst>
            <pc:docMk/>
            <pc:sldMk cId="1617085691" sldId="275"/>
            <ac:spMk id="10" creationId="{18873D23-2DCF-4B31-A009-95721C06E8E1}"/>
          </ac:spMkLst>
        </pc:spChg>
        <pc:spChg chg="add del mod">
          <ac:chgData name="Marco Natale" userId="885732d6-e10a-40ec-b2bb-b2269230ad38" providerId="ADAL" clId="{6493D760-9F58-9340-AB7D-A88CA0D8C311}" dt="2025-02-25T16:06:43.820" v="1761" actId="21"/>
          <ac:spMkLst>
            <pc:docMk/>
            <pc:sldMk cId="1617085691" sldId="275"/>
            <ac:spMk id="11" creationId="{0E593CE2-FF7E-1500-C311-A42F17A248FE}"/>
          </ac:spMkLst>
        </pc:spChg>
        <pc:spChg chg="add del">
          <ac:chgData name="Marco Natale" userId="885732d6-e10a-40ec-b2bb-b2269230ad38" providerId="ADAL" clId="{6493D760-9F58-9340-AB7D-A88CA0D8C311}" dt="2025-02-25T16:01:27.642" v="1714" actId="26606"/>
          <ac:spMkLst>
            <pc:docMk/>
            <pc:sldMk cId="1617085691" sldId="275"/>
            <ac:spMk id="12" creationId="{EDDBB197-D710-4A4F-A9CA-FD2177498BE8}"/>
          </ac:spMkLst>
        </pc:spChg>
        <pc:spChg chg="add del">
          <ac:chgData name="Marco Natale" userId="885732d6-e10a-40ec-b2bb-b2269230ad38" providerId="ADAL" clId="{6493D760-9F58-9340-AB7D-A88CA0D8C311}" dt="2025-02-25T16:01:44.868" v="1716" actId="26606"/>
          <ac:spMkLst>
            <pc:docMk/>
            <pc:sldMk cId="1617085691" sldId="275"/>
            <ac:spMk id="22" creationId="{C13EF075-D4EF-4929-ADBC-91B27DA19955}"/>
          </ac:spMkLst>
        </pc:spChg>
        <pc:spChg chg="add">
          <ac:chgData name="Marco Natale" userId="885732d6-e10a-40ec-b2bb-b2269230ad38" providerId="ADAL" clId="{6493D760-9F58-9340-AB7D-A88CA0D8C311}" dt="2025-02-25T16:01:44.884" v="1717" actId="26606"/>
          <ac:spMkLst>
            <pc:docMk/>
            <pc:sldMk cId="1617085691" sldId="275"/>
            <ac:spMk id="28" creationId="{43C823D3-D619-407C-89E0-C6F6B1E7A42A}"/>
          </ac:spMkLst>
        </pc:spChg>
        <pc:spChg chg="add">
          <ac:chgData name="Marco Natale" userId="885732d6-e10a-40ec-b2bb-b2269230ad38" providerId="ADAL" clId="{6493D760-9F58-9340-AB7D-A88CA0D8C311}" dt="2025-02-25T16:01:44.884" v="1717" actId="26606"/>
          <ac:spMkLst>
            <pc:docMk/>
            <pc:sldMk cId="1617085691" sldId="275"/>
            <ac:spMk id="29" creationId="{047F8E3E-2FFA-4A0F-B3C7-E57ADDCFB415}"/>
          </ac:spMkLst>
        </pc:spChg>
        <pc:grpChg chg="add del">
          <ac:chgData name="Marco Natale" userId="885732d6-e10a-40ec-b2bb-b2269230ad38" providerId="ADAL" clId="{6493D760-9F58-9340-AB7D-A88CA0D8C311}" dt="2025-02-25T16:01:27.642" v="1714" actId="26606"/>
          <ac:grpSpMkLst>
            <pc:docMk/>
            <pc:sldMk cId="1617085691" sldId="275"/>
            <ac:grpSpMk id="16" creationId="{25EE5136-01F1-466C-962D-BA9B4C6757AA}"/>
          </ac:grpSpMkLst>
        </pc:grpChg>
        <pc:grpChg chg="add">
          <ac:chgData name="Marco Natale" userId="885732d6-e10a-40ec-b2bb-b2269230ad38" providerId="ADAL" clId="{6493D760-9F58-9340-AB7D-A88CA0D8C311}" dt="2025-02-25T16:01:44.884" v="1717" actId="26606"/>
          <ac:grpSpMkLst>
            <pc:docMk/>
            <pc:sldMk cId="1617085691" sldId="275"/>
            <ac:grpSpMk id="20" creationId="{9DB3963A-4187-4A72-9DA4-CA6BADE22931}"/>
          </ac:grpSpMkLst>
        </pc:grpChg>
        <pc:grpChg chg="add del">
          <ac:chgData name="Marco Natale" userId="885732d6-e10a-40ec-b2bb-b2269230ad38" providerId="ADAL" clId="{6493D760-9F58-9340-AB7D-A88CA0D8C311}" dt="2025-02-25T16:01:44.868" v="1716" actId="26606"/>
          <ac:grpSpMkLst>
            <pc:docMk/>
            <pc:sldMk cId="1617085691" sldId="275"/>
            <ac:grpSpMk id="23" creationId="{DAA26DFA-AAB2-4973-9C17-16D587C7B198}"/>
          </ac:grpSpMkLst>
        </pc:grpChg>
        <pc:grpChg chg="add">
          <ac:chgData name="Marco Natale" userId="885732d6-e10a-40ec-b2bb-b2269230ad38" providerId="ADAL" clId="{6493D760-9F58-9340-AB7D-A88CA0D8C311}" dt="2025-02-25T16:01:44.884" v="1717" actId="26606"/>
          <ac:grpSpMkLst>
            <pc:docMk/>
            <pc:sldMk cId="1617085691" sldId="275"/>
            <ac:grpSpMk id="30" creationId="{33D939F1-7ABE-4D0E-946A-43F37F556AFD}"/>
          </ac:grpSpMkLst>
        </pc:grpChg>
        <pc:picChg chg="add del">
          <ac:chgData name="Marco Natale" userId="885732d6-e10a-40ec-b2bb-b2269230ad38" providerId="ADAL" clId="{6493D760-9F58-9340-AB7D-A88CA0D8C311}" dt="2025-02-25T16:01:27.642" v="1714" actId="26606"/>
          <ac:picMkLst>
            <pc:docMk/>
            <pc:sldMk cId="1617085691" sldId="275"/>
            <ac:picMk id="9" creationId="{3A1BAEBC-115D-F843-608A-66E4C0B8FA41}"/>
          </ac:picMkLst>
        </pc:picChg>
        <pc:picChg chg="del">
          <ac:chgData name="Marco Natale" userId="885732d6-e10a-40ec-b2bb-b2269230ad38" providerId="ADAL" clId="{6493D760-9F58-9340-AB7D-A88CA0D8C311}" dt="2025-02-25T16:00:49.356" v="1691" actId="478"/>
          <ac:picMkLst>
            <pc:docMk/>
            <pc:sldMk cId="1617085691" sldId="275"/>
            <ac:picMk id="14" creationId="{8597E51E-E5E6-1F03-37BB-6C3F64E94F86}"/>
          </ac:picMkLst>
        </pc:picChg>
      </pc:sldChg>
      <pc:sldChg chg="addSp delSp modSp add mod setBg delDesignElem">
        <pc:chgData name="Marco Natale" userId="885732d6-e10a-40ec-b2bb-b2269230ad38" providerId="ADAL" clId="{6493D760-9F58-9340-AB7D-A88CA0D8C311}" dt="2025-02-25T17:56:58.210" v="2647"/>
        <pc:sldMkLst>
          <pc:docMk/>
          <pc:sldMk cId="1403477289" sldId="276"/>
        </pc:sldMkLst>
        <pc:spChg chg="mod">
          <ac:chgData name="Marco Natale" userId="885732d6-e10a-40ec-b2bb-b2269230ad38" providerId="ADAL" clId="{6493D760-9F58-9340-AB7D-A88CA0D8C311}" dt="2025-02-25T16:14:07.563" v="1848" actId="20577"/>
          <ac:spMkLst>
            <pc:docMk/>
            <pc:sldMk cId="1403477289" sldId="276"/>
            <ac:spMk id="2" creationId="{FE904886-1F40-409D-1644-79DFABFA1290}"/>
          </ac:spMkLst>
        </pc:spChg>
        <pc:spChg chg="add mod">
          <ac:chgData name="Marco Natale" userId="885732d6-e10a-40ec-b2bb-b2269230ad38" providerId="ADAL" clId="{6493D760-9F58-9340-AB7D-A88CA0D8C311}" dt="2025-02-25T16:17:23.305" v="1957" actId="27636"/>
          <ac:spMkLst>
            <pc:docMk/>
            <pc:sldMk cId="1403477289" sldId="276"/>
            <ac:spMk id="4" creationId="{4E2FCE8E-7629-6AEF-D672-8A0DDC48D4A9}"/>
          </ac:spMkLst>
        </pc:spChg>
        <pc:spChg chg="add del">
          <ac:chgData name="Marco Natale" userId="885732d6-e10a-40ec-b2bb-b2269230ad38" providerId="ADAL" clId="{6493D760-9F58-9340-AB7D-A88CA0D8C311}" dt="2025-02-25T16:19:26.430" v="1959" actId="22"/>
          <ac:spMkLst>
            <pc:docMk/>
            <pc:sldMk cId="1403477289" sldId="276"/>
            <ac:spMk id="6" creationId="{9E4BDE49-AD4A-3856-930B-49F98EEEACE9}"/>
          </ac:spMkLst>
        </pc:spChg>
        <pc:spChg chg="del">
          <ac:chgData name="Marco Natale" userId="885732d6-e10a-40ec-b2bb-b2269230ad38" providerId="ADAL" clId="{6493D760-9F58-9340-AB7D-A88CA0D8C311}" dt="2025-02-25T16:13:03.238" v="1814"/>
          <ac:spMkLst>
            <pc:docMk/>
            <pc:sldMk cId="1403477289" sldId="276"/>
            <ac:spMk id="94" creationId="{BCEBE67B-CFCD-B548-4610-7E1CB3C9E692}"/>
          </ac:spMkLst>
        </pc:spChg>
        <pc:graphicFrameChg chg="del">
          <ac:chgData name="Marco Natale" userId="885732d6-e10a-40ec-b2bb-b2269230ad38" providerId="ADAL" clId="{6493D760-9F58-9340-AB7D-A88CA0D8C311}" dt="2025-02-25T16:13:28.889" v="1833" actId="478"/>
          <ac:graphicFrameMkLst>
            <pc:docMk/>
            <pc:sldMk cId="1403477289" sldId="276"/>
            <ac:graphicFrameMk id="63" creationId="{F4D7BF5E-A90F-EE35-C0B7-D9791E6DF058}"/>
          </ac:graphicFrameMkLst>
        </pc:graphicFrameChg>
      </pc:sldChg>
      <pc:sldChg chg="addSp delSp add del setBg delDesignElem">
        <pc:chgData name="Marco Natale" userId="885732d6-e10a-40ec-b2bb-b2269230ad38" providerId="ADAL" clId="{6493D760-9F58-9340-AB7D-A88CA0D8C311}" dt="2025-02-25T16:05:44.329" v="1755"/>
        <pc:sldMkLst>
          <pc:docMk/>
          <pc:sldMk cId="1687419242" sldId="276"/>
        </pc:sldMkLst>
        <pc:spChg chg="add del">
          <ac:chgData name="Marco Natale" userId="885732d6-e10a-40ec-b2bb-b2269230ad38" providerId="ADAL" clId="{6493D760-9F58-9340-AB7D-A88CA0D8C311}" dt="2025-02-25T16:05:44.329" v="1755"/>
          <ac:spMkLst>
            <pc:docMk/>
            <pc:sldMk cId="1687419242" sldId="276"/>
            <ac:spMk id="28" creationId="{80E5E64B-66F0-7430-EC0B-D93D0C8E1E87}"/>
          </ac:spMkLst>
        </pc:spChg>
        <pc:spChg chg="add del">
          <ac:chgData name="Marco Natale" userId="885732d6-e10a-40ec-b2bb-b2269230ad38" providerId="ADAL" clId="{6493D760-9F58-9340-AB7D-A88CA0D8C311}" dt="2025-02-25T16:05:44.329" v="1755"/>
          <ac:spMkLst>
            <pc:docMk/>
            <pc:sldMk cId="1687419242" sldId="276"/>
            <ac:spMk id="29" creationId="{9041B55F-A476-A803-1A07-0CC17E8CEE50}"/>
          </ac:spMkLst>
        </pc:spChg>
        <pc:grpChg chg="add del">
          <ac:chgData name="Marco Natale" userId="885732d6-e10a-40ec-b2bb-b2269230ad38" providerId="ADAL" clId="{6493D760-9F58-9340-AB7D-A88CA0D8C311}" dt="2025-02-25T16:05:44.329" v="1755"/>
          <ac:grpSpMkLst>
            <pc:docMk/>
            <pc:sldMk cId="1687419242" sldId="276"/>
            <ac:grpSpMk id="20" creationId="{E0B888FE-E3C1-148F-D080-A7D7178BEF78}"/>
          </ac:grpSpMkLst>
        </pc:grpChg>
        <pc:grpChg chg="add del">
          <ac:chgData name="Marco Natale" userId="885732d6-e10a-40ec-b2bb-b2269230ad38" providerId="ADAL" clId="{6493D760-9F58-9340-AB7D-A88CA0D8C311}" dt="2025-02-25T16:05:44.329" v="1755"/>
          <ac:grpSpMkLst>
            <pc:docMk/>
            <pc:sldMk cId="1687419242" sldId="276"/>
            <ac:grpSpMk id="30" creationId="{4D1C52E3-B5B6-BA84-8388-BA365D48238C}"/>
          </ac:grpSpMkLst>
        </pc:grpChg>
      </pc:sldChg>
      <pc:sldChg chg="addSp delSp modSp add del mod setBg delDesignElem">
        <pc:chgData name="Marco Natale" userId="885732d6-e10a-40ec-b2bb-b2269230ad38" providerId="ADAL" clId="{6493D760-9F58-9340-AB7D-A88CA0D8C311}" dt="2025-02-25T16:05:30.731" v="1750"/>
        <pc:sldMkLst>
          <pc:docMk/>
          <pc:sldMk cId="3859799713" sldId="276"/>
        </pc:sldMkLst>
        <pc:spChg chg="mod">
          <ac:chgData name="Marco Natale" userId="885732d6-e10a-40ec-b2bb-b2269230ad38" providerId="ADAL" clId="{6493D760-9F58-9340-AB7D-A88CA0D8C311}" dt="2025-02-25T16:05:30.256" v="1749" actId="20577"/>
          <ac:spMkLst>
            <pc:docMk/>
            <pc:sldMk cId="3859799713" sldId="276"/>
            <ac:spMk id="2" creationId="{35B1CFF4-97F6-699A-52F4-C3A3B7CC4660}"/>
          </ac:spMkLst>
        </pc:spChg>
        <pc:spChg chg="add del">
          <ac:chgData name="Marco Natale" userId="885732d6-e10a-40ec-b2bb-b2269230ad38" providerId="ADAL" clId="{6493D760-9F58-9340-AB7D-A88CA0D8C311}" dt="2025-02-25T16:05:30.731" v="1750"/>
          <ac:spMkLst>
            <pc:docMk/>
            <pc:sldMk cId="3859799713" sldId="276"/>
            <ac:spMk id="94" creationId="{B9D88BD4-CD4D-0767-1DAA-415FBBFE5030}"/>
          </ac:spMkLst>
        </pc:spChg>
      </pc:sldChg>
      <pc:sldChg chg="addSp delSp modSp add mod setBg">
        <pc:chgData name="Marco Natale" userId="885732d6-e10a-40ec-b2bb-b2269230ad38" providerId="ADAL" clId="{6493D760-9F58-9340-AB7D-A88CA0D8C311}" dt="2025-02-25T17:56:58.210" v="2647"/>
        <pc:sldMkLst>
          <pc:docMk/>
          <pc:sldMk cId="1522016672" sldId="277"/>
        </pc:sldMkLst>
        <pc:spChg chg="mod">
          <ac:chgData name="Marco Natale" userId="885732d6-e10a-40ec-b2bb-b2269230ad38" providerId="ADAL" clId="{6493D760-9F58-9340-AB7D-A88CA0D8C311}" dt="2025-02-25T16:19:34.338" v="1976" actId="20577"/>
          <ac:spMkLst>
            <pc:docMk/>
            <pc:sldMk cId="1522016672" sldId="277"/>
            <ac:spMk id="2" creationId="{7BE1BA57-C6BD-D95E-A7B3-638456F7517D}"/>
          </ac:spMkLst>
        </pc:spChg>
        <pc:spChg chg="del mod">
          <ac:chgData name="Marco Natale" userId="885732d6-e10a-40ec-b2bb-b2269230ad38" providerId="ADAL" clId="{6493D760-9F58-9340-AB7D-A88CA0D8C311}" dt="2025-02-25T16:20:02.122" v="1979" actId="3680"/>
          <ac:spMkLst>
            <pc:docMk/>
            <pc:sldMk cId="1522016672" sldId="277"/>
            <ac:spMk id="4" creationId="{84947268-AD97-D46A-1315-FCE2B8BDC940}"/>
          </ac:spMkLst>
        </pc:spChg>
        <pc:graphicFrameChg chg="add mod ord modGraphic">
          <ac:chgData name="Marco Natale" userId="885732d6-e10a-40ec-b2bb-b2269230ad38" providerId="ADAL" clId="{6493D760-9F58-9340-AB7D-A88CA0D8C311}" dt="2025-02-25T16:37:16.262" v="2233" actId="20577"/>
          <ac:graphicFrameMkLst>
            <pc:docMk/>
            <pc:sldMk cId="1522016672" sldId="277"/>
            <ac:graphicFrameMk id="3" creationId="{7A9F5FFB-0FA6-1865-4650-62F6789FDDC1}"/>
          </ac:graphicFrameMkLst>
        </pc:graphicFrameChg>
      </pc:sldChg>
      <pc:sldChg chg="addSp modSp add mod setBg">
        <pc:chgData name="Marco Natale" userId="885732d6-e10a-40ec-b2bb-b2269230ad38" providerId="ADAL" clId="{6493D760-9F58-9340-AB7D-A88CA0D8C311}" dt="2025-02-25T17:56:58.210" v="2647"/>
        <pc:sldMkLst>
          <pc:docMk/>
          <pc:sldMk cId="3733574688" sldId="278"/>
        </pc:sldMkLst>
        <pc:spChg chg="mod">
          <ac:chgData name="Marco Natale" userId="885732d6-e10a-40ec-b2bb-b2269230ad38" providerId="ADAL" clId="{6493D760-9F58-9340-AB7D-A88CA0D8C311}" dt="2025-02-25T16:37:28.524" v="2247" actId="20577"/>
          <ac:spMkLst>
            <pc:docMk/>
            <pc:sldMk cId="3733574688" sldId="278"/>
            <ac:spMk id="2" creationId="{76614AC9-8E4A-B409-C97C-8EAE0BE56C74}"/>
          </ac:spMkLst>
        </pc:spChg>
        <pc:spChg chg="add mod">
          <ac:chgData name="Marco Natale" userId="885732d6-e10a-40ec-b2bb-b2269230ad38" providerId="ADAL" clId="{6493D760-9F58-9340-AB7D-A88CA0D8C311}" dt="2025-02-25T17:33:11.830" v="2345" actId="20577"/>
          <ac:spMkLst>
            <pc:docMk/>
            <pc:sldMk cId="3733574688" sldId="278"/>
            <ac:spMk id="4" creationId="{AC64C097-6C1F-444C-CB30-B2E1CA521D91}"/>
          </ac:spMkLst>
        </pc:spChg>
        <pc:graphicFrameChg chg="mod modGraphic">
          <ac:chgData name="Marco Natale" userId="885732d6-e10a-40ec-b2bb-b2269230ad38" providerId="ADAL" clId="{6493D760-9F58-9340-AB7D-A88CA0D8C311}" dt="2025-02-25T17:32:10.497" v="2314" actId="1076"/>
          <ac:graphicFrameMkLst>
            <pc:docMk/>
            <pc:sldMk cId="3733574688" sldId="278"/>
            <ac:graphicFrameMk id="3" creationId="{B119DE48-9C1F-95DD-F9FC-A2CA94598092}"/>
          </ac:graphicFrameMkLst>
        </pc:graphicFrameChg>
      </pc:sldChg>
      <pc:sldChg chg="addSp delSp modSp add mod setBg">
        <pc:chgData name="Marco Natale" userId="885732d6-e10a-40ec-b2bb-b2269230ad38" providerId="ADAL" clId="{6493D760-9F58-9340-AB7D-A88CA0D8C311}" dt="2025-02-25T17:56:58.210" v="2647"/>
        <pc:sldMkLst>
          <pc:docMk/>
          <pc:sldMk cId="4287112952" sldId="279"/>
        </pc:sldMkLst>
        <pc:spChg chg="mod">
          <ac:chgData name="Marco Natale" userId="885732d6-e10a-40ec-b2bb-b2269230ad38" providerId="ADAL" clId="{6493D760-9F58-9340-AB7D-A88CA0D8C311}" dt="2025-02-25T17:37:51.781" v="2363" actId="20577"/>
          <ac:spMkLst>
            <pc:docMk/>
            <pc:sldMk cId="4287112952" sldId="279"/>
            <ac:spMk id="2" creationId="{4BA633BF-7AE4-8B6D-B8B0-04E68EF973D3}"/>
          </ac:spMkLst>
        </pc:spChg>
        <pc:spChg chg="del">
          <ac:chgData name="Marco Natale" userId="885732d6-e10a-40ec-b2bb-b2269230ad38" providerId="ADAL" clId="{6493D760-9F58-9340-AB7D-A88CA0D8C311}" dt="2025-02-25T17:38:03.343" v="2366" actId="478"/>
          <ac:spMkLst>
            <pc:docMk/>
            <pc:sldMk cId="4287112952" sldId="279"/>
            <ac:spMk id="4" creationId="{FC7C071B-077F-6764-4CFE-184BA8B8FD95}"/>
          </ac:spMkLst>
        </pc:spChg>
        <pc:spChg chg="add del mod">
          <ac:chgData name="Marco Natale" userId="885732d6-e10a-40ec-b2bb-b2269230ad38" providerId="ADAL" clId="{6493D760-9F58-9340-AB7D-A88CA0D8C311}" dt="2025-02-25T17:38:19.434" v="2368" actId="3680"/>
          <ac:spMkLst>
            <pc:docMk/>
            <pc:sldMk cId="4287112952" sldId="279"/>
            <ac:spMk id="6" creationId="{939E0342-4CCA-4CC4-DE56-D8A0C9FF97D2}"/>
          </ac:spMkLst>
        </pc:spChg>
        <pc:graphicFrameChg chg="del">
          <ac:chgData name="Marco Natale" userId="885732d6-e10a-40ec-b2bb-b2269230ad38" providerId="ADAL" clId="{6493D760-9F58-9340-AB7D-A88CA0D8C311}" dt="2025-02-25T17:37:55.849" v="2364" actId="478"/>
          <ac:graphicFrameMkLst>
            <pc:docMk/>
            <pc:sldMk cId="4287112952" sldId="279"/>
            <ac:graphicFrameMk id="3" creationId="{C79D7E4C-376E-903C-FCCD-EF4AD6FEF701}"/>
          </ac:graphicFrameMkLst>
        </pc:graphicFrameChg>
        <pc:graphicFrameChg chg="add mod ord modGraphic">
          <ac:chgData name="Marco Natale" userId="885732d6-e10a-40ec-b2bb-b2269230ad38" providerId="ADAL" clId="{6493D760-9F58-9340-AB7D-A88CA0D8C311}" dt="2025-02-25T17:46:05.152" v="2521" actId="1076"/>
          <ac:graphicFrameMkLst>
            <pc:docMk/>
            <pc:sldMk cId="4287112952" sldId="279"/>
            <ac:graphicFrameMk id="7" creationId="{4B8B009C-C2EB-5DBF-DF91-0B30CCBE672A}"/>
          </ac:graphicFrameMkLst>
        </pc:graphicFrameChg>
      </pc:sldChg>
      <pc:sldChg chg="addSp delSp modSp add mod setBg">
        <pc:chgData name="Marco Natale" userId="885732d6-e10a-40ec-b2bb-b2269230ad38" providerId="ADAL" clId="{6493D760-9F58-9340-AB7D-A88CA0D8C311}" dt="2025-02-25T17:56:58.210" v="2647"/>
        <pc:sldMkLst>
          <pc:docMk/>
          <pc:sldMk cId="539550044" sldId="280"/>
        </pc:sldMkLst>
        <pc:spChg chg="mod">
          <ac:chgData name="Marco Natale" userId="885732d6-e10a-40ec-b2bb-b2269230ad38" providerId="ADAL" clId="{6493D760-9F58-9340-AB7D-A88CA0D8C311}" dt="2025-02-25T17:46:59.770" v="2534" actId="20577"/>
          <ac:spMkLst>
            <pc:docMk/>
            <pc:sldMk cId="539550044" sldId="280"/>
            <ac:spMk id="2" creationId="{0D8E8377-356F-7F26-04A4-ABD555B3B715}"/>
          </ac:spMkLst>
        </pc:spChg>
        <pc:spChg chg="del mod">
          <ac:chgData name="Marco Natale" userId="885732d6-e10a-40ec-b2bb-b2269230ad38" providerId="ADAL" clId="{6493D760-9F58-9340-AB7D-A88CA0D8C311}" dt="2025-02-25T17:47:11.443" v="2538" actId="478"/>
          <ac:spMkLst>
            <pc:docMk/>
            <pc:sldMk cId="539550044" sldId="280"/>
            <ac:spMk id="4" creationId="{EF29C42D-B870-1DD2-D1C4-5B328506CC77}"/>
          </ac:spMkLst>
        </pc:spChg>
        <pc:spChg chg="add mod">
          <ac:chgData name="Marco Natale" userId="885732d6-e10a-40ec-b2bb-b2269230ad38" providerId="ADAL" clId="{6493D760-9F58-9340-AB7D-A88CA0D8C311}" dt="2025-02-25T17:56:21.187" v="2642" actId="20577"/>
          <ac:spMkLst>
            <pc:docMk/>
            <pc:sldMk cId="539550044" sldId="280"/>
            <ac:spMk id="6" creationId="{3CBCEAB1-9F0B-1524-5222-6318157FEF07}"/>
          </ac:spMkLst>
        </pc:spChg>
        <pc:spChg chg="add mod">
          <ac:chgData name="Marco Natale" userId="885732d6-e10a-40ec-b2bb-b2269230ad38" providerId="ADAL" clId="{6493D760-9F58-9340-AB7D-A88CA0D8C311}" dt="2025-02-25T17:56:30.382" v="2644" actId="15"/>
          <ac:spMkLst>
            <pc:docMk/>
            <pc:sldMk cId="539550044" sldId="280"/>
            <ac:spMk id="9" creationId="{44C052E0-8651-E2BB-F2DC-3249900DAADA}"/>
          </ac:spMkLst>
        </pc:spChg>
        <pc:graphicFrameChg chg="del modGraphic">
          <ac:chgData name="Marco Natale" userId="885732d6-e10a-40ec-b2bb-b2269230ad38" providerId="ADAL" clId="{6493D760-9F58-9340-AB7D-A88CA0D8C311}" dt="2025-02-25T17:47:05.393" v="2536" actId="478"/>
          <ac:graphicFrameMkLst>
            <pc:docMk/>
            <pc:sldMk cId="539550044" sldId="280"/>
            <ac:graphicFrameMk id="3" creationId="{C8480A21-3E27-7E58-73A4-2A0B65DC0EFD}"/>
          </ac:graphicFrameMkLst>
        </pc:graphicFrameChg>
      </pc:sldChg>
      <pc:sldChg chg="new del">
        <pc:chgData name="Marco Natale" userId="885732d6-e10a-40ec-b2bb-b2269230ad38" providerId="ADAL" clId="{6493D760-9F58-9340-AB7D-A88CA0D8C311}" dt="2025-02-25T18:10:06.694" v="2674" actId="2696"/>
        <pc:sldMkLst>
          <pc:docMk/>
          <pc:sldMk cId="1421826083" sldId="281"/>
        </pc:sldMkLst>
      </pc:sldChg>
      <pc:sldChg chg="addSp delSp modSp add mod setBg delDesignElem">
        <pc:chgData name="Marco Natale" userId="885732d6-e10a-40ec-b2bb-b2269230ad38" providerId="ADAL" clId="{6493D760-9F58-9340-AB7D-A88CA0D8C311}" dt="2025-02-25T18:11:02.687" v="2693" actId="1076"/>
        <pc:sldMkLst>
          <pc:docMk/>
          <pc:sldMk cId="432397769" sldId="282"/>
        </pc:sldMkLst>
        <pc:spChg chg="mod">
          <ac:chgData name="Marco Natale" userId="885732d6-e10a-40ec-b2bb-b2269230ad38" providerId="ADAL" clId="{6493D760-9F58-9340-AB7D-A88CA0D8C311}" dt="2025-02-25T18:11:02.687" v="2693" actId="1076"/>
          <ac:spMkLst>
            <pc:docMk/>
            <pc:sldMk cId="432397769" sldId="282"/>
            <ac:spMk id="18" creationId="{6AC209A9-D8AF-CFBA-0985-4ED39718F747}"/>
          </ac:spMkLst>
        </pc:spChg>
        <pc:spChg chg="mod">
          <ac:chgData name="Marco Natale" userId="885732d6-e10a-40ec-b2bb-b2269230ad38" providerId="ADAL" clId="{6493D760-9F58-9340-AB7D-A88CA0D8C311}" dt="2025-02-25T18:10:48.153" v="2692" actId="1076"/>
          <ac:spMkLst>
            <pc:docMk/>
            <pc:sldMk cId="432397769" sldId="282"/>
            <ac:spMk id="19" creationId="{B0F1A6C2-A5C0-AB94-F17E-717BC46F5DDE}"/>
          </ac:spMkLst>
        </pc:spChg>
        <pc:spChg chg="mod">
          <ac:chgData name="Marco Natale" userId="885732d6-e10a-40ec-b2bb-b2269230ad38" providerId="ADAL" clId="{6493D760-9F58-9340-AB7D-A88CA0D8C311}" dt="2025-02-25T18:10:28.018" v="2684" actId="26606"/>
          <ac:spMkLst>
            <pc:docMk/>
            <pc:sldMk cId="432397769" sldId="282"/>
            <ac:spMk id="20" creationId="{5DB4DFAD-7E6E-E414-4DC9-31A153A855FC}"/>
          </ac:spMkLst>
        </pc:spChg>
        <pc:spChg chg="add">
          <ac:chgData name="Marco Natale" userId="885732d6-e10a-40ec-b2bb-b2269230ad38" providerId="ADAL" clId="{6493D760-9F58-9340-AB7D-A88CA0D8C311}" dt="2025-02-25T18:10:28.018" v="2684" actId="26606"/>
          <ac:spMkLst>
            <pc:docMk/>
            <pc:sldMk cId="432397769" sldId="282"/>
            <ac:spMk id="1035" creationId="{7ADD6C35-4B10-4BFC-BAD6-56B49A790F4B}"/>
          </ac:spMkLst>
        </pc:spChg>
        <pc:spChg chg="del">
          <ac:chgData name="Marco Natale" userId="885732d6-e10a-40ec-b2bb-b2269230ad38" providerId="ADAL" clId="{6493D760-9F58-9340-AB7D-A88CA0D8C311}" dt="2025-02-25T18:10:04.599" v="2673"/>
          <ac:spMkLst>
            <pc:docMk/>
            <pc:sldMk cId="432397769" sldId="282"/>
            <ac:spMk id="1056" creationId="{510EA7F4-008E-9C23-C824-029A8F4DB770}"/>
          </ac:spMkLst>
        </pc:spChg>
        <pc:grpChg chg="add">
          <ac:chgData name="Marco Natale" userId="885732d6-e10a-40ec-b2bb-b2269230ad38" providerId="ADAL" clId="{6493D760-9F58-9340-AB7D-A88CA0D8C311}" dt="2025-02-25T18:10:28.018" v="2684" actId="26606"/>
          <ac:grpSpMkLst>
            <pc:docMk/>
            <pc:sldMk cId="432397769" sldId="282"/>
            <ac:grpSpMk id="1037" creationId="{32AFDD1C-2418-460A-B0D3-EEF55EC823F5}"/>
          </ac:grpSpMkLst>
        </pc:grpChg>
        <pc:grpChg chg="add">
          <ac:chgData name="Marco Natale" userId="885732d6-e10a-40ec-b2bb-b2269230ad38" providerId="ADAL" clId="{6493D760-9F58-9340-AB7D-A88CA0D8C311}" dt="2025-02-25T18:10:28.018" v="2684" actId="26606"/>
          <ac:grpSpMkLst>
            <pc:docMk/>
            <pc:sldMk cId="432397769" sldId="282"/>
            <ac:grpSpMk id="1043" creationId="{61D22245-3D67-419C-A6B5-DD0EB0D83990}"/>
          </ac:grpSpMkLst>
        </pc:grpChg>
        <pc:grpChg chg="del">
          <ac:chgData name="Marco Natale" userId="885732d6-e10a-40ec-b2bb-b2269230ad38" providerId="ADAL" clId="{6493D760-9F58-9340-AB7D-A88CA0D8C311}" dt="2025-02-25T18:10:04.599" v="2673"/>
          <ac:grpSpMkLst>
            <pc:docMk/>
            <pc:sldMk cId="432397769" sldId="282"/>
            <ac:grpSpMk id="1058" creationId="{2C07083B-410B-C2C4-C83A-234090209E61}"/>
          </ac:grpSpMkLst>
        </pc:grpChg>
        <pc:grpChg chg="del">
          <ac:chgData name="Marco Natale" userId="885732d6-e10a-40ec-b2bb-b2269230ad38" providerId="ADAL" clId="{6493D760-9F58-9340-AB7D-A88CA0D8C311}" dt="2025-02-25T18:10:04.599" v="2673"/>
          <ac:grpSpMkLst>
            <pc:docMk/>
            <pc:sldMk cId="432397769" sldId="282"/>
            <ac:grpSpMk id="1064" creationId="{1A76AE77-AEB9-8BF7-EB2C-DB4CB0B6766E}"/>
          </ac:grpSpMkLst>
        </pc:grpChg>
        <pc:picChg chg="ord">
          <ac:chgData name="Marco Natale" userId="885732d6-e10a-40ec-b2bb-b2269230ad38" providerId="ADAL" clId="{6493D760-9F58-9340-AB7D-A88CA0D8C311}" dt="2025-02-25T18:10:28.018" v="2684" actId="26606"/>
          <ac:picMkLst>
            <pc:docMk/>
            <pc:sldMk cId="432397769" sldId="282"/>
            <ac:picMk id="1026" creationId="{20E120CC-608A-03DC-C547-3950E1B99D42}"/>
          </ac:picMkLst>
        </pc:picChg>
        <pc:picChg chg="ord">
          <ac:chgData name="Marco Natale" userId="885732d6-e10a-40ec-b2bb-b2269230ad38" providerId="ADAL" clId="{6493D760-9F58-9340-AB7D-A88CA0D8C311}" dt="2025-02-25T18:10:28.018" v="2684" actId="26606"/>
          <ac:picMkLst>
            <pc:docMk/>
            <pc:sldMk cId="432397769" sldId="282"/>
            <ac:picMk id="1030" creationId="{EF9A0708-91CE-8C33-00AD-EFE8FB066E56}"/>
          </ac:picMkLst>
        </pc:picChg>
      </pc:sldChg>
      <pc:sldMasterChg chg="add del addSldLayout delSldLayout">
        <pc:chgData name="Marco Natale" userId="885732d6-e10a-40ec-b2bb-b2269230ad38" providerId="ADAL" clId="{6493D760-9F58-9340-AB7D-A88CA0D8C311}" dt="2025-02-25T13:51:44.942" v="83" actId="26606"/>
        <pc:sldMasterMkLst>
          <pc:docMk/>
          <pc:sldMasterMk cId="3370728170" sldId="2147483648"/>
        </pc:sldMasterMkLst>
        <pc:sldLayoutChg chg="add del">
          <pc:chgData name="Marco Natale" userId="885732d6-e10a-40ec-b2bb-b2269230ad38" providerId="ADAL" clId="{6493D760-9F58-9340-AB7D-A88CA0D8C311}" dt="2025-02-25T13:51:44.942" v="83" actId="26606"/>
          <pc:sldLayoutMkLst>
            <pc:docMk/>
            <pc:sldMasterMk cId="3370728170" sldId="2147483648"/>
            <pc:sldLayoutMk cId="3132377271" sldId="2147483649"/>
          </pc:sldLayoutMkLst>
        </pc:sldLayoutChg>
        <pc:sldLayoutChg chg="add del">
          <pc:chgData name="Marco Natale" userId="885732d6-e10a-40ec-b2bb-b2269230ad38" providerId="ADAL" clId="{6493D760-9F58-9340-AB7D-A88CA0D8C311}" dt="2025-02-25T13:51:44.942" v="83" actId="26606"/>
          <pc:sldLayoutMkLst>
            <pc:docMk/>
            <pc:sldMasterMk cId="3370728170" sldId="2147483648"/>
            <pc:sldLayoutMk cId="1807694916" sldId="2147483650"/>
          </pc:sldLayoutMkLst>
        </pc:sldLayoutChg>
        <pc:sldLayoutChg chg="add del">
          <pc:chgData name="Marco Natale" userId="885732d6-e10a-40ec-b2bb-b2269230ad38" providerId="ADAL" clId="{6493D760-9F58-9340-AB7D-A88CA0D8C311}" dt="2025-02-25T13:51:44.942" v="83" actId="26606"/>
          <pc:sldLayoutMkLst>
            <pc:docMk/>
            <pc:sldMasterMk cId="3370728170" sldId="2147483648"/>
            <pc:sldLayoutMk cId="1701043706" sldId="2147483651"/>
          </pc:sldLayoutMkLst>
        </pc:sldLayoutChg>
        <pc:sldLayoutChg chg="add del">
          <pc:chgData name="Marco Natale" userId="885732d6-e10a-40ec-b2bb-b2269230ad38" providerId="ADAL" clId="{6493D760-9F58-9340-AB7D-A88CA0D8C311}" dt="2025-02-25T13:51:44.942" v="83" actId="26606"/>
          <pc:sldLayoutMkLst>
            <pc:docMk/>
            <pc:sldMasterMk cId="3370728170" sldId="2147483648"/>
            <pc:sldLayoutMk cId="2603171948" sldId="2147483652"/>
          </pc:sldLayoutMkLst>
        </pc:sldLayoutChg>
        <pc:sldLayoutChg chg="add del">
          <pc:chgData name="Marco Natale" userId="885732d6-e10a-40ec-b2bb-b2269230ad38" providerId="ADAL" clId="{6493D760-9F58-9340-AB7D-A88CA0D8C311}" dt="2025-02-25T13:51:44.942" v="83" actId="26606"/>
          <pc:sldLayoutMkLst>
            <pc:docMk/>
            <pc:sldMasterMk cId="3370728170" sldId="2147483648"/>
            <pc:sldLayoutMk cId="473789726" sldId="2147483653"/>
          </pc:sldLayoutMkLst>
        </pc:sldLayoutChg>
        <pc:sldLayoutChg chg="add del">
          <pc:chgData name="Marco Natale" userId="885732d6-e10a-40ec-b2bb-b2269230ad38" providerId="ADAL" clId="{6493D760-9F58-9340-AB7D-A88CA0D8C311}" dt="2025-02-25T13:51:44.942" v="83" actId="26606"/>
          <pc:sldLayoutMkLst>
            <pc:docMk/>
            <pc:sldMasterMk cId="3370728170" sldId="2147483648"/>
            <pc:sldLayoutMk cId="1429816333" sldId="2147483654"/>
          </pc:sldLayoutMkLst>
        </pc:sldLayoutChg>
        <pc:sldLayoutChg chg="add del">
          <pc:chgData name="Marco Natale" userId="885732d6-e10a-40ec-b2bb-b2269230ad38" providerId="ADAL" clId="{6493D760-9F58-9340-AB7D-A88CA0D8C311}" dt="2025-02-25T13:51:44.942" v="83" actId="26606"/>
          <pc:sldLayoutMkLst>
            <pc:docMk/>
            <pc:sldMasterMk cId="3370728170" sldId="2147483648"/>
            <pc:sldLayoutMk cId="3916940454" sldId="2147483655"/>
          </pc:sldLayoutMkLst>
        </pc:sldLayoutChg>
        <pc:sldLayoutChg chg="add del">
          <pc:chgData name="Marco Natale" userId="885732d6-e10a-40ec-b2bb-b2269230ad38" providerId="ADAL" clId="{6493D760-9F58-9340-AB7D-A88CA0D8C311}" dt="2025-02-25T13:51:44.942" v="83" actId="26606"/>
          <pc:sldLayoutMkLst>
            <pc:docMk/>
            <pc:sldMasterMk cId="3370728170" sldId="2147483648"/>
            <pc:sldLayoutMk cId="539285831" sldId="2147483656"/>
          </pc:sldLayoutMkLst>
        </pc:sldLayoutChg>
        <pc:sldLayoutChg chg="add del">
          <pc:chgData name="Marco Natale" userId="885732d6-e10a-40ec-b2bb-b2269230ad38" providerId="ADAL" clId="{6493D760-9F58-9340-AB7D-A88CA0D8C311}" dt="2025-02-25T13:51:44.942" v="83" actId="26606"/>
          <pc:sldLayoutMkLst>
            <pc:docMk/>
            <pc:sldMasterMk cId="3370728170" sldId="2147483648"/>
            <pc:sldLayoutMk cId="3746187799" sldId="2147483657"/>
          </pc:sldLayoutMkLst>
        </pc:sldLayoutChg>
        <pc:sldLayoutChg chg="add del">
          <pc:chgData name="Marco Natale" userId="885732d6-e10a-40ec-b2bb-b2269230ad38" providerId="ADAL" clId="{6493D760-9F58-9340-AB7D-A88CA0D8C311}" dt="2025-02-25T13:51:44.942" v="83" actId="26606"/>
          <pc:sldLayoutMkLst>
            <pc:docMk/>
            <pc:sldMasterMk cId="3370728170" sldId="2147483648"/>
            <pc:sldLayoutMk cId="750498996" sldId="2147483658"/>
          </pc:sldLayoutMkLst>
        </pc:sldLayoutChg>
        <pc:sldLayoutChg chg="add del">
          <pc:chgData name="Marco Natale" userId="885732d6-e10a-40ec-b2bb-b2269230ad38" providerId="ADAL" clId="{6493D760-9F58-9340-AB7D-A88CA0D8C311}" dt="2025-02-25T13:51:44.942" v="83" actId="26606"/>
          <pc:sldLayoutMkLst>
            <pc:docMk/>
            <pc:sldMasterMk cId="3370728170" sldId="2147483648"/>
            <pc:sldLayoutMk cId="1108208055" sldId="2147483659"/>
          </pc:sldLayoutMkLst>
        </pc:sldLayoutChg>
      </pc:sldMasterChg>
      <pc:sldMasterChg chg="add del replId addSldLayout delSldLayout">
        <pc:chgData name="Marco Natale" userId="885732d6-e10a-40ec-b2bb-b2269230ad38" providerId="ADAL" clId="{6493D760-9F58-9340-AB7D-A88CA0D8C311}" dt="2025-02-25T13:51:44.942" v="83" actId="26606"/>
        <pc:sldMasterMkLst>
          <pc:docMk/>
          <pc:sldMasterMk cId="4103931784" sldId="2147483660"/>
        </pc:sldMasterMkLst>
        <pc:sldLayoutChg chg="add del">
          <pc:chgData name="Marco Natale" userId="885732d6-e10a-40ec-b2bb-b2269230ad38" providerId="ADAL" clId="{6493D760-9F58-9340-AB7D-A88CA0D8C311}" dt="2025-02-25T13:51:44.942" v="83" actId="26606"/>
          <pc:sldLayoutMkLst>
            <pc:docMk/>
            <pc:sldMasterMk cId="4103931784" sldId="2147483660"/>
            <pc:sldLayoutMk cId="943752448" sldId="2147483661"/>
          </pc:sldLayoutMkLst>
        </pc:sldLayoutChg>
        <pc:sldLayoutChg chg="add del replId">
          <pc:chgData name="Marco Natale" userId="885732d6-e10a-40ec-b2bb-b2269230ad38" providerId="ADAL" clId="{6493D760-9F58-9340-AB7D-A88CA0D8C311}" dt="2025-02-25T13:51:44.942" v="83" actId="26606"/>
          <pc:sldLayoutMkLst>
            <pc:docMk/>
            <pc:sldMasterMk cId="4103931784" sldId="2147483660"/>
            <pc:sldLayoutMk cId="4017687876" sldId="2147483662"/>
          </pc:sldLayoutMkLst>
        </pc:sldLayoutChg>
        <pc:sldLayoutChg chg="add del replId">
          <pc:chgData name="Marco Natale" userId="885732d6-e10a-40ec-b2bb-b2269230ad38" providerId="ADAL" clId="{6493D760-9F58-9340-AB7D-A88CA0D8C311}" dt="2025-02-25T13:51:44.942" v="83" actId="26606"/>
          <pc:sldLayoutMkLst>
            <pc:docMk/>
            <pc:sldMasterMk cId="4103931784" sldId="2147483660"/>
            <pc:sldLayoutMk cId="2982762808" sldId="2147483663"/>
          </pc:sldLayoutMkLst>
        </pc:sldLayoutChg>
        <pc:sldLayoutChg chg="add del replId">
          <pc:chgData name="Marco Natale" userId="885732d6-e10a-40ec-b2bb-b2269230ad38" providerId="ADAL" clId="{6493D760-9F58-9340-AB7D-A88CA0D8C311}" dt="2025-02-25T13:51:44.942" v="83" actId="26606"/>
          <pc:sldLayoutMkLst>
            <pc:docMk/>
            <pc:sldMasterMk cId="4103931784" sldId="2147483660"/>
            <pc:sldLayoutMk cId="4253313912" sldId="2147483664"/>
          </pc:sldLayoutMkLst>
        </pc:sldLayoutChg>
        <pc:sldLayoutChg chg="add del replId">
          <pc:chgData name="Marco Natale" userId="885732d6-e10a-40ec-b2bb-b2269230ad38" providerId="ADAL" clId="{6493D760-9F58-9340-AB7D-A88CA0D8C311}" dt="2025-02-25T13:51:44.942" v="83" actId="26606"/>
          <pc:sldLayoutMkLst>
            <pc:docMk/>
            <pc:sldMasterMk cId="4103931784" sldId="2147483660"/>
            <pc:sldLayoutMk cId="407299221" sldId="2147483665"/>
          </pc:sldLayoutMkLst>
        </pc:sldLayoutChg>
        <pc:sldLayoutChg chg="add del replId">
          <pc:chgData name="Marco Natale" userId="885732d6-e10a-40ec-b2bb-b2269230ad38" providerId="ADAL" clId="{6493D760-9F58-9340-AB7D-A88CA0D8C311}" dt="2025-02-25T13:51:44.942" v="83" actId="26606"/>
          <pc:sldLayoutMkLst>
            <pc:docMk/>
            <pc:sldMasterMk cId="4103931784" sldId="2147483660"/>
            <pc:sldLayoutMk cId="476365704" sldId="2147483666"/>
          </pc:sldLayoutMkLst>
        </pc:sldLayoutChg>
        <pc:sldLayoutChg chg="add del replId">
          <pc:chgData name="Marco Natale" userId="885732d6-e10a-40ec-b2bb-b2269230ad38" providerId="ADAL" clId="{6493D760-9F58-9340-AB7D-A88CA0D8C311}" dt="2025-02-25T13:51:44.942" v="83" actId="26606"/>
          <pc:sldLayoutMkLst>
            <pc:docMk/>
            <pc:sldMasterMk cId="4103931784" sldId="2147483660"/>
            <pc:sldLayoutMk cId="1208221897" sldId="2147483667"/>
          </pc:sldLayoutMkLst>
        </pc:sldLayoutChg>
        <pc:sldLayoutChg chg="add del replId">
          <pc:chgData name="Marco Natale" userId="885732d6-e10a-40ec-b2bb-b2269230ad38" providerId="ADAL" clId="{6493D760-9F58-9340-AB7D-A88CA0D8C311}" dt="2025-02-25T13:51:44.942" v="83" actId="26606"/>
          <pc:sldLayoutMkLst>
            <pc:docMk/>
            <pc:sldMasterMk cId="4103931784" sldId="2147483660"/>
            <pc:sldLayoutMk cId="2918915080" sldId="2147483668"/>
          </pc:sldLayoutMkLst>
        </pc:sldLayoutChg>
        <pc:sldLayoutChg chg="add del replId">
          <pc:chgData name="Marco Natale" userId="885732d6-e10a-40ec-b2bb-b2269230ad38" providerId="ADAL" clId="{6493D760-9F58-9340-AB7D-A88CA0D8C311}" dt="2025-02-25T13:51:44.942" v="83" actId="26606"/>
          <pc:sldLayoutMkLst>
            <pc:docMk/>
            <pc:sldMasterMk cId="4103931784" sldId="2147483660"/>
            <pc:sldLayoutMk cId="1282996830" sldId="2147483669"/>
          </pc:sldLayoutMkLst>
        </pc:sldLayoutChg>
        <pc:sldLayoutChg chg="add del replId">
          <pc:chgData name="Marco Natale" userId="885732d6-e10a-40ec-b2bb-b2269230ad38" providerId="ADAL" clId="{6493D760-9F58-9340-AB7D-A88CA0D8C311}" dt="2025-02-25T13:51:44.942" v="83" actId="26606"/>
          <pc:sldLayoutMkLst>
            <pc:docMk/>
            <pc:sldMasterMk cId="4103931784" sldId="2147483660"/>
            <pc:sldLayoutMk cId="746064876" sldId="2147483670"/>
          </pc:sldLayoutMkLst>
        </pc:sldLayoutChg>
        <pc:sldLayoutChg chg="add del replId">
          <pc:chgData name="Marco Natale" userId="885732d6-e10a-40ec-b2bb-b2269230ad38" providerId="ADAL" clId="{6493D760-9F58-9340-AB7D-A88CA0D8C311}" dt="2025-02-25T13:51:44.942" v="83" actId="26606"/>
          <pc:sldLayoutMkLst>
            <pc:docMk/>
            <pc:sldMasterMk cId="4103931784" sldId="2147483660"/>
            <pc:sldLayoutMk cId="4168474739" sldId="2147483671"/>
          </pc:sldLayoutMkLst>
        </pc:sldLayoutChg>
      </pc:sldMasterChg>
      <pc:sldMasterChg chg="add del addSldLayout delSldLayout">
        <pc:chgData name="Marco Natale" userId="885732d6-e10a-40ec-b2bb-b2269230ad38" providerId="ADAL" clId="{6493D760-9F58-9340-AB7D-A88CA0D8C311}" dt="2025-02-25T13:51:31.201" v="68" actId="26606"/>
        <pc:sldMasterMkLst>
          <pc:docMk/>
          <pc:sldMasterMk cId="136749072" sldId="2147483738"/>
        </pc:sldMasterMkLst>
        <pc:sldLayoutChg chg="add del">
          <pc:chgData name="Marco Natale" userId="885732d6-e10a-40ec-b2bb-b2269230ad38" providerId="ADAL" clId="{6493D760-9F58-9340-AB7D-A88CA0D8C311}" dt="2025-02-25T13:51:31.201" v="68" actId="26606"/>
          <pc:sldLayoutMkLst>
            <pc:docMk/>
            <pc:sldMasterMk cId="136749072" sldId="2147483738"/>
            <pc:sldLayoutMk cId="1080189062" sldId="2147483727"/>
          </pc:sldLayoutMkLst>
        </pc:sldLayoutChg>
        <pc:sldLayoutChg chg="add del">
          <pc:chgData name="Marco Natale" userId="885732d6-e10a-40ec-b2bb-b2269230ad38" providerId="ADAL" clId="{6493D760-9F58-9340-AB7D-A88CA0D8C311}" dt="2025-02-25T13:51:31.201" v="68" actId="26606"/>
          <pc:sldLayoutMkLst>
            <pc:docMk/>
            <pc:sldMasterMk cId="136749072" sldId="2147483738"/>
            <pc:sldLayoutMk cId="1507942735" sldId="2147483728"/>
          </pc:sldLayoutMkLst>
        </pc:sldLayoutChg>
        <pc:sldLayoutChg chg="add del">
          <pc:chgData name="Marco Natale" userId="885732d6-e10a-40ec-b2bb-b2269230ad38" providerId="ADAL" clId="{6493D760-9F58-9340-AB7D-A88CA0D8C311}" dt="2025-02-25T13:51:31.201" v="68" actId="26606"/>
          <pc:sldLayoutMkLst>
            <pc:docMk/>
            <pc:sldMasterMk cId="136749072" sldId="2147483738"/>
            <pc:sldLayoutMk cId="75808901" sldId="2147483729"/>
          </pc:sldLayoutMkLst>
        </pc:sldLayoutChg>
        <pc:sldLayoutChg chg="add del">
          <pc:chgData name="Marco Natale" userId="885732d6-e10a-40ec-b2bb-b2269230ad38" providerId="ADAL" clId="{6493D760-9F58-9340-AB7D-A88CA0D8C311}" dt="2025-02-25T13:51:31.201" v="68" actId="26606"/>
          <pc:sldLayoutMkLst>
            <pc:docMk/>
            <pc:sldMasterMk cId="136749072" sldId="2147483738"/>
            <pc:sldLayoutMk cId="3050024761" sldId="2147483730"/>
          </pc:sldLayoutMkLst>
        </pc:sldLayoutChg>
        <pc:sldLayoutChg chg="add del">
          <pc:chgData name="Marco Natale" userId="885732d6-e10a-40ec-b2bb-b2269230ad38" providerId="ADAL" clId="{6493D760-9F58-9340-AB7D-A88CA0D8C311}" dt="2025-02-25T13:51:31.201" v="68" actId="26606"/>
          <pc:sldLayoutMkLst>
            <pc:docMk/>
            <pc:sldMasterMk cId="136749072" sldId="2147483738"/>
            <pc:sldLayoutMk cId="1510151628" sldId="2147483731"/>
          </pc:sldLayoutMkLst>
        </pc:sldLayoutChg>
        <pc:sldLayoutChg chg="add del">
          <pc:chgData name="Marco Natale" userId="885732d6-e10a-40ec-b2bb-b2269230ad38" providerId="ADAL" clId="{6493D760-9F58-9340-AB7D-A88CA0D8C311}" dt="2025-02-25T13:51:31.201" v="68" actId="26606"/>
          <pc:sldLayoutMkLst>
            <pc:docMk/>
            <pc:sldMasterMk cId="136749072" sldId="2147483738"/>
            <pc:sldLayoutMk cId="1551322843" sldId="2147483732"/>
          </pc:sldLayoutMkLst>
        </pc:sldLayoutChg>
        <pc:sldLayoutChg chg="add del">
          <pc:chgData name="Marco Natale" userId="885732d6-e10a-40ec-b2bb-b2269230ad38" providerId="ADAL" clId="{6493D760-9F58-9340-AB7D-A88CA0D8C311}" dt="2025-02-25T13:51:31.201" v="68" actId="26606"/>
          <pc:sldLayoutMkLst>
            <pc:docMk/>
            <pc:sldMasterMk cId="136749072" sldId="2147483738"/>
            <pc:sldLayoutMk cId="2610318252" sldId="2147483733"/>
          </pc:sldLayoutMkLst>
        </pc:sldLayoutChg>
        <pc:sldLayoutChg chg="add del">
          <pc:chgData name="Marco Natale" userId="885732d6-e10a-40ec-b2bb-b2269230ad38" providerId="ADAL" clId="{6493D760-9F58-9340-AB7D-A88CA0D8C311}" dt="2025-02-25T13:51:31.201" v="68" actId="26606"/>
          <pc:sldLayoutMkLst>
            <pc:docMk/>
            <pc:sldMasterMk cId="136749072" sldId="2147483738"/>
            <pc:sldLayoutMk cId="3544740018" sldId="2147483734"/>
          </pc:sldLayoutMkLst>
        </pc:sldLayoutChg>
        <pc:sldLayoutChg chg="add del">
          <pc:chgData name="Marco Natale" userId="885732d6-e10a-40ec-b2bb-b2269230ad38" providerId="ADAL" clId="{6493D760-9F58-9340-AB7D-A88CA0D8C311}" dt="2025-02-25T13:51:31.201" v="68" actId="26606"/>
          <pc:sldLayoutMkLst>
            <pc:docMk/>
            <pc:sldMasterMk cId="136749072" sldId="2147483738"/>
            <pc:sldLayoutMk cId="2982190841" sldId="2147483735"/>
          </pc:sldLayoutMkLst>
        </pc:sldLayoutChg>
        <pc:sldLayoutChg chg="add del">
          <pc:chgData name="Marco Natale" userId="885732d6-e10a-40ec-b2bb-b2269230ad38" providerId="ADAL" clId="{6493D760-9F58-9340-AB7D-A88CA0D8C311}" dt="2025-02-25T13:51:31.201" v="68" actId="26606"/>
          <pc:sldLayoutMkLst>
            <pc:docMk/>
            <pc:sldMasterMk cId="136749072" sldId="2147483738"/>
            <pc:sldLayoutMk cId="2824448215" sldId="2147483736"/>
          </pc:sldLayoutMkLst>
        </pc:sldLayoutChg>
        <pc:sldLayoutChg chg="add del">
          <pc:chgData name="Marco Natale" userId="885732d6-e10a-40ec-b2bb-b2269230ad38" providerId="ADAL" clId="{6493D760-9F58-9340-AB7D-A88CA0D8C311}" dt="2025-02-25T13:51:31.201" v="68" actId="26606"/>
          <pc:sldLayoutMkLst>
            <pc:docMk/>
            <pc:sldMasterMk cId="136749072" sldId="2147483738"/>
            <pc:sldLayoutMk cId="1730427277" sldId="214748373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A471F7-2E32-4476-90D2-E16F4688101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F2D2C1-2C3E-4D44-B906-6E9D386894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Integrity Checks</a:t>
          </a:r>
        </a:p>
      </dgm:t>
    </dgm:pt>
    <dgm:pt modelId="{EB6003BA-EAD1-4131-A173-73C660099231}" type="parTrans" cxnId="{45A858BA-998B-4E6B-9AEB-84842B31184E}">
      <dgm:prSet/>
      <dgm:spPr/>
      <dgm:t>
        <a:bodyPr/>
        <a:lstStyle/>
        <a:p>
          <a:endParaRPr lang="en-US"/>
        </a:p>
      </dgm:t>
    </dgm:pt>
    <dgm:pt modelId="{FBA2BF13-073E-4F45-A4D8-E3EF25195546}" type="sibTrans" cxnId="{45A858BA-998B-4E6B-9AEB-84842B31184E}">
      <dgm:prSet/>
      <dgm:spPr/>
      <dgm:t>
        <a:bodyPr/>
        <a:lstStyle/>
        <a:p>
          <a:endParaRPr lang="en-US"/>
        </a:p>
      </dgm:t>
    </dgm:pt>
    <dgm:pt modelId="{7A447410-13E3-4FB9-964B-857CA09DEB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Cleaning</a:t>
          </a:r>
        </a:p>
      </dgm:t>
    </dgm:pt>
    <dgm:pt modelId="{CE614108-0D8A-4271-B345-B7A6DE4A8AB0}" type="parTrans" cxnId="{028FD200-43B8-4A6D-B104-B2A0564A14EC}">
      <dgm:prSet/>
      <dgm:spPr/>
      <dgm:t>
        <a:bodyPr/>
        <a:lstStyle/>
        <a:p>
          <a:endParaRPr lang="en-US"/>
        </a:p>
      </dgm:t>
    </dgm:pt>
    <dgm:pt modelId="{68017EA1-7FE2-489E-956C-49A766094407}" type="sibTrans" cxnId="{028FD200-43B8-4A6D-B104-B2A0564A14EC}">
      <dgm:prSet/>
      <dgm:spPr/>
      <dgm:t>
        <a:bodyPr/>
        <a:lstStyle/>
        <a:p>
          <a:endParaRPr lang="en-US"/>
        </a:p>
      </dgm:t>
    </dgm:pt>
    <dgm:pt modelId="{922461EB-9119-482D-BA09-FA2F362D3E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Foreign Keys (only for SQL)</a:t>
          </a:r>
        </a:p>
      </dgm:t>
    </dgm:pt>
    <dgm:pt modelId="{762C6488-8643-4EA9-8FB9-B35E23D2B7D6}" type="parTrans" cxnId="{811AAD3C-47E6-4248-8D4D-3818C18A795E}">
      <dgm:prSet/>
      <dgm:spPr/>
      <dgm:t>
        <a:bodyPr/>
        <a:lstStyle/>
        <a:p>
          <a:endParaRPr lang="en-US"/>
        </a:p>
      </dgm:t>
    </dgm:pt>
    <dgm:pt modelId="{B8863BDF-DBD0-4791-9580-8DAA4178EE3B}" type="sibTrans" cxnId="{811AAD3C-47E6-4248-8D4D-3818C18A795E}">
      <dgm:prSet/>
      <dgm:spPr/>
      <dgm:t>
        <a:bodyPr/>
        <a:lstStyle/>
        <a:p>
          <a:endParaRPr lang="en-US"/>
        </a:p>
      </dgm:t>
    </dgm:pt>
    <dgm:pt modelId="{60013BF8-BBB6-415C-BEC8-2CE50C4A83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Different Query Types</a:t>
          </a:r>
        </a:p>
      </dgm:t>
    </dgm:pt>
    <dgm:pt modelId="{8558CDCD-958A-4958-BE68-F43C43B17421}" type="parTrans" cxnId="{F40E7C77-C106-4FB4-89FF-EDBE1ED455C6}">
      <dgm:prSet/>
      <dgm:spPr/>
      <dgm:t>
        <a:bodyPr/>
        <a:lstStyle/>
        <a:p>
          <a:endParaRPr lang="en-US"/>
        </a:p>
      </dgm:t>
    </dgm:pt>
    <dgm:pt modelId="{F948C7F6-7824-4E3A-87AC-0081AEC7044D}" type="sibTrans" cxnId="{F40E7C77-C106-4FB4-89FF-EDBE1ED455C6}">
      <dgm:prSet/>
      <dgm:spPr/>
      <dgm:t>
        <a:bodyPr/>
        <a:lstStyle/>
        <a:p>
          <a:endParaRPr lang="en-US"/>
        </a:p>
      </dgm:t>
    </dgm:pt>
    <dgm:pt modelId="{27DA0380-5419-4884-B600-0B4BB24C56DA}" type="pres">
      <dgm:prSet presAssocID="{6BA471F7-2E32-4476-90D2-E16F4688101D}" presName="root" presStyleCnt="0">
        <dgm:presLayoutVars>
          <dgm:dir/>
          <dgm:resizeHandles val="exact"/>
        </dgm:presLayoutVars>
      </dgm:prSet>
      <dgm:spPr/>
    </dgm:pt>
    <dgm:pt modelId="{30478AE7-1EAB-460F-8397-796CBE56CCE9}" type="pres">
      <dgm:prSet presAssocID="{6FF2D2C1-2C3E-4D44-B906-6E9D3868941E}" presName="compNode" presStyleCnt="0"/>
      <dgm:spPr/>
    </dgm:pt>
    <dgm:pt modelId="{23DCBEF8-A899-47B7-A3AE-01680D663464}" type="pres">
      <dgm:prSet presAssocID="{6FF2D2C1-2C3E-4D44-B906-6E9D3868941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C4B60A1-8EF9-45AA-95B9-A2010E1173C2}" type="pres">
      <dgm:prSet presAssocID="{6FF2D2C1-2C3E-4D44-B906-6E9D3868941E}" presName="spaceRect" presStyleCnt="0"/>
      <dgm:spPr/>
    </dgm:pt>
    <dgm:pt modelId="{2D9C6319-9715-440E-B4BE-347F955B6069}" type="pres">
      <dgm:prSet presAssocID="{6FF2D2C1-2C3E-4D44-B906-6E9D3868941E}" presName="textRect" presStyleLbl="revTx" presStyleIdx="0" presStyleCnt="4">
        <dgm:presLayoutVars>
          <dgm:chMax val="1"/>
          <dgm:chPref val="1"/>
        </dgm:presLayoutVars>
      </dgm:prSet>
      <dgm:spPr/>
    </dgm:pt>
    <dgm:pt modelId="{E0EACA78-0E36-4B9D-9006-D79162CDA725}" type="pres">
      <dgm:prSet presAssocID="{FBA2BF13-073E-4F45-A4D8-E3EF25195546}" presName="sibTrans" presStyleCnt="0"/>
      <dgm:spPr/>
    </dgm:pt>
    <dgm:pt modelId="{65F8411C-EBB7-4AE8-901A-E2656B4CAA6A}" type="pres">
      <dgm:prSet presAssocID="{7A447410-13E3-4FB9-964B-857CA09DEB21}" presName="compNode" presStyleCnt="0"/>
      <dgm:spPr/>
    </dgm:pt>
    <dgm:pt modelId="{C8EC918D-B750-4909-B417-0A8B8F55DFAE}" type="pres">
      <dgm:prSet presAssocID="{7A447410-13E3-4FB9-964B-857CA09DEB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BF72712E-465C-458C-8B26-D287EF0EC1DE}" type="pres">
      <dgm:prSet presAssocID="{7A447410-13E3-4FB9-964B-857CA09DEB21}" presName="spaceRect" presStyleCnt="0"/>
      <dgm:spPr/>
    </dgm:pt>
    <dgm:pt modelId="{27C28111-1A4C-4A38-A0F6-963559069435}" type="pres">
      <dgm:prSet presAssocID="{7A447410-13E3-4FB9-964B-857CA09DEB21}" presName="textRect" presStyleLbl="revTx" presStyleIdx="1" presStyleCnt="4">
        <dgm:presLayoutVars>
          <dgm:chMax val="1"/>
          <dgm:chPref val="1"/>
        </dgm:presLayoutVars>
      </dgm:prSet>
      <dgm:spPr/>
    </dgm:pt>
    <dgm:pt modelId="{51C308FF-6D18-4229-A4E0-37B2405755FC}" type="pres">
      <dgm:prSet presAssocID="{68017EA1-7FE2-489E-956C-49A766094407}" presName="sibTrans" presStyleCnt="0"/>
      <dgm:spPr/>
    </dgm:pt>
    <dgm:pt modelId="{FC3D3AE8-3480-4DC8-A1AF-7E66E5C2E438}" type="pres">
      <dgm:prSet presAssocID="{922461EB-9119-482D-BA09-FA2F362D3EB2}" presName="compNode" presStyleCnt="0"/>
      <dgm:spPr/>
    </dgm:pt>
    <dgm:pt modelId="{8C6EF72F-BE4F-4C38-B192-B79B4442345B}" type="pres">
      <dgm:prSet presAssocID="{922461EB-9119-482D-BA09-FA2F362D3EB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1C5CAEC8-2911-413A-AFD3-EB6C590EA135}" type="pres">
      <dgm:prSet presAssocID="{922461EB-9119-482D-BA09-FA2F362D3EB2}" presName="spaceRect" presStyleCnt="0"/>
      <dgm:spPr/>
    </dgm:pt>
    <dgm:pt modelId="{6E2F52BD-BF8D-4858-BF2E-09DB401A9D00}" type="pres">
      <dgm:prSet presAssocID="{922461EB-9119-482D-BA09-FA2F362D3EB2}" presName="textRect" presStyleLbl="revTx" presStyleIdx="2" presStyleCnt="4">
        <dgm:presLayoutVars>
          <dgm:chMax val="1"/>
          <dgm:chPref val="1"/>
        </dgm:presLayoutVars>
      </dgm:prSet>
      <dgm:spPr/>
    </dgm:pt>
    <dgm:pt modelId="{4CF59C3B-A847-42EF-9FE2-0BD54B1CC8EE}" type="pres">
      <dgm:prSet presAssocID="{B8863BDF-DBD0-4791-9580-8DAA4178EE3B}" presName="sibTrans" presStyleCnt="0"/>
      <dgm:spPr/>
    </dgm:pt>
    <dgm:pt modelId="{C52967B9-1DF4-4432-96FC-035152F756B7}" type="pres">
      <dgm:prSet presAssocID="{60013BF8-BBB6-415C-BEC8-2CE50C4A8337}" presName="compNode" presStyleCnt="0"/>
      <dgm:spPr/>
    </dgm:pt>
    <dgm:pt modelId="{89A0BCBE-5210-4DB9-AEDC-79426581574E}" type="pres">
      <dgm:prSet presAssocID="{60013BF8-BBB6-415C-BEC8-2CE50C4A83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02159D28-C9B6-4072-ADDE-1CD7D2D991A7}" type="pres">
      <dgm:prSet presAssocID="{60013BF8-BBB6-415C-BEC8-2CE50C4A8337}" presName="spaceRect" presStyleCnt="0"/>
      <dgm:spPr/>
    </dgm:pt>
    <dgm:pt modelId="{3ACC2E88-E724-4EB5-823D-2F9F46BC0362}" type="pres">
      <dgm:prSet presAssocID="{60013BF8-BBB6-415C-BEC8-2CE50C4A833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28FD200-43B8-4A6D-B104-B2A0564A14EC}" srcId="{6BA471F7-2E32-4476-90D2-E16F4688101D}" destId="{7A447410-13E3-4FB9-964B-857CA09DEB21}" srcOrd="1" destOrd="0" parTransId="{CE614108-0D8A-4271-B345-B7A6DE4A8AB0}" sibTransId="{68017EA1-7FE2-489E-956C-49A766094407}"/>
    <dgm:cxn modelId="{811AAD3C-47E6-4248-8D4D-3818C18A795E}" srcId="{6BA471F7-2E32-4476-90D2-E16F4688101D}" destId="{922461EB-9119-482D-BA09-FA2F362D3EB2}" srcOrd="2" destOrd="0" parTransId="{762C6488-8643-4EA9-8FB9-B35E23D2B7D6}" sibTransId="{B8863BDF-DBD0-4791-9580-8DAA4178EE3B}"/>
    <dgm:cxn modelId="{972B695B-B664-E542-B521-FAF28822260E}" type="presOf" srcId="{60013BF8-BBB6-415C-BEC8-2CE50C4A8337}" destId="{3ACC2E88-E724-4EB5-823D-2F9F46BC0362}" srcOrd="0" destOrd="0" presId="urn:microsoft.com/office/officeart/2018/2/layout/IconLabelList"/>
    <dgm:cxn modelId="{D725AD63-FDE4-3B44-B16A-44C272D2E3E2}" type="presOf" srcId="{6FF2D2C1-2C3E-4D44-B906-6E9D3868941E}" destId="{2D9C6319-9715-440E-B4BE-347F955B6069}" srcOrd="0" destOrd="0" presId="urn:microsoft.com/office/officeart/2018/2/layout/IconLabelList"/>
    <dgm:cxn modelId="{A68AE470-0302-BF4A-8EA3-498FC0D4FFE2}" type="presOf" srcId="{922461EB-9119-482D-BA09-FA2F362D3EB2}" destId="{6E2F52BD-BF8D-4858-BF2E-09DB401A9D00}" srcOrd="0" destOrd="0" presId="urn:microsoft.com/office/officeart/2018/2/layout/IconLabelList"/>
    <dgm:cxn modelId="{F40E7C77-C106-4FB4-89FF-EDBE1ED455C6}" srcId="{6BA471F7-2E32-4476-90D2-E16F4688101D}" destId="{60013BF8-BBB6-415C-BEC8-2CE50C4A8337}" srcOrd="3" destOrd="0" parTransId="{8558CDCD-958A-4958-BE68-F43C43B17421}" sibTransId="{F948C7F6-7824-4E3A-87AC-0081AEC7044D}"/>
    <dgm:cxn modelId="{269F5382-0986-B047-B74B-0F5728E19979}" type="presOf" srcId="{7A447410-13E3-4FB9-964B-857CA09DEB21}" destId="{27C28111-1A4C-4A38-A0F6-963559069435}" srcOrd="0" destOrd="0" presId="urn:microsoft.com/office/officeart/2018/2/layout/IconLabelList"/>
    <dgm:cxn modelId="{07CC9B98-EA6A-4748-BD34-5789B28C873A}" type="presOf" srcId="{6BA471F7-2E32-4476-90D2-E16F4688101D}" destId="{27DA0380-5419-4884-B600-0B4BB24C56DA}" srcOrd="0" destOrd="0" presId="urn:microsoft.com/office/officeart/2018/2/layout/IconLabelList"/>
    <dgm:cxn modelId="{45A858BA-998B-4E6B-9AEB-84842B31184E}" srcId="{6BA471F7-2E32-4476-90D2-E16F4688101D}" destId="{6FF2D2C1-2C3E-4D44-B906-6E9D3868941E}" srcOrd="0" destOrd="0" parTransId="{EB6003BA-EAD1-4131-A173-73C660099231}" sibTransId="{FBA2BF13-073E-4F45-A4D8-E3EF25195546}"/>
    <dgm:cxn modelId="{446F2CAA-7FA0-274F-BF97-6B5CF7E4370F}" type="presParOf" srcId="{27DA0380-5419-4884-B600-0B4BB24C56DA}" destId="{30478AE7-1EAB-460F-8397-796CBE56CCE9}" srcOrd="0" destOrd="0" presId="urn:microsoft.com/office/officeart/2018/2/layout/IconLabelList"/>
    <dgm:cxn modelId="{A6D916C9-2CD2-8244-87BA-8897AE7C9BF5}" type="presParOf" srcId="{30478AE7-1EAB-460F-8397-796CBE56CCE9}" destId="{23DCBEF8-A899-47B7-A3AE-01680D663464}" srcOrd="0" destOrd="0" presId="urn:microsoft.com/office/officeart/2018/2/layout/IconLabelList"/>
    <dgm:cxn modelId="{9E166215-E0DA-664F-9E23-8211920DF598}" type="presParOf" srcId="{30478AE7-1EAB-460F-8397-796CBE56CCE9}" destId="{BC4B60A1-8EF9-45AA-95B9-A2010E1173C2}" srcOrd="1" destOrd="0" presId="urn:microsoft.com/office/officeart/2018/2/layout/IconLabelList"/>
    <dgm:cxn modelId="{24EF57BA-CDE5-154C-839B-98BADC9131E5}" type="presParOf" srcId="{30478AE7-1EAB-460F-8397-796CBE56CCE9}" destId="{2D9C6319-9715-440E-B4BE-347F955B6069}" srcOrd="2" destOrd="0" presId="urn:microsoft.com/office/officeart/2018/2/layout/IconLabelList"/>
    <dgm:cxn modelId="{F5EA7108-4F36-E24B-84B7-712214C0BF57}" type="presParOf" srcId="{27DA0380-5419-4884-B600-0B4BB24C56DA}" destId="{E0EACA78-0E36-4B9D-9006-D79162CDA725}" srcOrd="1" destOrd="0" presId="urn:microsoft.com/office/officeart/2018/2/layout/IconLabelList"/>
    <dgm:cxn modelId="{E18AF9B8-9BF1-794A-8CEF-F622DCD4EDE9}" type="presParOf" srcId="{27DA0380-5419-4884-B600-0B4BB24C56DA}" destId="{65F8411C-EBB7-4AE8-901A-E2656B4CAA6A}" srcOrd="2" destOrd="0" presId="urn:microsoft.com/office/officeart/2018/2/layout/IconLabelList"/>
    <dgm:cxn modelId="{9AB8C79E-4156-3040-B7BB-D5103D45DC58}" type="presParOf" srcId="{65F8411C-EBB7-4AE8-901A-E2656B4CAA6A}" destId="{C8EC918D-B750-4909-B417-0A8B8F55DFAE}" srcOrd="0" destOrd="0" presId="urn:microsoft.com/office/officeart/2018/2/layout/IconLabelList"/>
    <dgm:cxn modelId="{653455E4-10E4-574E-BF4F-AEB6AAC8284D}" type="presParOf" srcId="{65F8411C-EBB7-4AE8-901A-E2656B4CAA6A}" destId="{BF72712E-465C-458C-8B26-D287EF0EC1DE}" srcOrd="1" destOrd="0" presId="urn:microsoft.com/office/officeart/2018/2/layout/IconLabelList"/>
    <dgm:cxn modelId="{040A15AF-825F-F041-9BA5-75EB73103085}" type="presParOf" srcId="{65F8411C-EBB7-4AE8-901A-E2656B4CAA6A}" destId="{27C28111-1A4C-4A38-A0F6-963559069435}" srcOrd="2" destOrd="0" presId="urn:microsoft.com/office/officeart/2018/2/layout/IconLabelList"/>
    <dgm:cxn modelId="{A628D54C-1A8B-784D-A305-BC12C4108064}" type="presParOf" srcId="{27DA0380-5419-4884-B600-0B4BB24C56DA}" destId="{51C308FF-6D18-4229-A4E0-37B2405755FC}" srcOrd="3" destOrd="0" presId="urn:microsoft.com/office/officeart/2018/2/layout/IconLabelList"/>
    <dgm:cxn modelId="{2C08AE35-D0C8-8447-A539-7B2E65464EB0}" type="presParOf" srcId="{27DA0380-5419-4884-B600-0B4BB24C56DA}" destId="{FC3D3AE8-3480-4DC8-A1AF-7E66E5C2E438}" srcOrd="4" destOrd="0" presId="urn:microsoft.com/office/officeart/2018/2/layout/IconLabelList"/>
    <dgm:cxn modelId="{750CD590-98F4-E242-AD09-09626FAF269B}" type="presParOf" srcId="{FC3D3AE8-3480-4DC8-A1AF-7E66E5C2E438}" destId="{8C6EF72F-BE4F-4C38-B192-B79B4442345B}" srcOrd="0" destOrd="0" presId="urn:microsoft.com/office/officeart/2018/2/layout/IconLabelList"/>
    <dgm:cxn modelId="{64268A33-A118-4A49-8CAA-9B737E1B4E18}" type="presParOf" srcId="{FC3D3AE8-3480-4DC8-A1AF-7E66E5C2E438}" destId="{1C5CAEC8-2911-413A-AFD3-EB6C590EA135}" srcOrd="1" destOrd="0" presId="urn:microsoft.com/office/officeart/2018/2/layout/IconLabelList"/>
    <dgm:cxn modelId="{7C225756-308A-2F4D-94B3-104131060942}" type="presParOf" srcId="{FC3D3AE8-3480-4DC8-A1AF-7E66E5C2E438}" destId="{6E2F52BD-BF8D-4858-BF2E-09DB401A9D00}" srcOrd="2" destOrd="0" presId="urn:microsoft.com/office/officeart/2018/2/layout/IconLabelList"/>
    <dgm:cxn modelId="{ABB79017-FF06-2647-808C-41F87D715214}" type="presParOf" srcId="{27DA0380-5419-4884-B600-0B4BB24C56DA}" destId="{4CF59C3B-A847-42EF-9FE2-0BD54B1CC8EE}" srcOrd="5" destOrd="0" presId="urn:microsoft.com/office/officeart/2018/2/layout/IconLabelList"/>
    <dgm:cxn modelId="{7F74EC59-6DB2-6643-A607-DE41E49CEC42}" type="presParOf" srcId="{27DA0380-5419-4884-B600-0B4BB24C56DA}" destId="{C52967B9-1DF4-4432-96FC-035152F756B7}" srcOrd="6" destOrd="0" presId="urn:microsoft.com/office/officeart/2018/2/layout/IconLabelList"/>
    <dgm:cxn modelId="{3B9230F3-3CA7-5440-80B7-3D85F21E5FBC}" type="presParOf" srcId="{C52967B9-1DF4-4432-96FC-035152F756B7}" destId="{89A0BCBE-5210-4DB9-AEDC-79426581574E}" srcOrd="0" destOrd="0" presId="urn:microsoft.com/office/officeart/2018/2/layout/IconLabelList"/>
    <dgm:cxn modelId="{42A8D48E-4564-0B46-8073-434A0F68BEA3}" type="presParOf" srcId="{C52967B9-1DF4-4432-96FC-035152F756B7}" destId="{02159D28-C9B6-4072-ADDE-1CD7D2D991A7}" srcOrd="1" destOrd="0" presId="urn:microsoft.com/office/officeart/2018/2/layout/IconLabelList"/>
    <dgm:cxn modelId="{BB062608-5798-144A-8F44-F18B8E662646}" type="presParOf" srcId="{C52967B9-1DF4-4432-96FC-035152F756B7}" destId="{3ACC2E88-E724-4EB5-823D-2F9F46BC036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CBEF8-A899-47B7-A3AE-01680D663464}">
      <dsp:nvSpPr>
        <dsp:cNvPr id="0" name=""/>
        <dsp:cNvSpPr/>
      </dsp:nvSpPr>
      <dsp:spPr>
        <a:xfrm>
          <a:off x="650166" y="1212800"/>
          <a:ext cx="916865" cy="916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C6319-9715-440E-B4BE-347F955B6069}">
      <dsp:nvSpPr>
        <dsp:cNvPr id="0" name=""/>
        <dsp:cNvSpPr/>
      </dsp:nvSpPr>
      <dsp:spPr>
        <a:xfrm>
          <a:off x="89859" y="2418537"/>
          <a:ext cx="20374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Integrity Checks</a:t>
          </a:r>
        </a:p>
      </dsp:txBody>
      <dsp:txXfrm>
        <a:off x="89859" y="2418537"/>
        <a:ext cx="2037478" cy="720000"/>
      </dsp:txXfrm>
    </dsp:sp>
    <dsp:sp modelId="{C8EC918D-B750-4909-B417-0A8B8F55DFAE}">
      <dsp:nvSpPr>
        <dsp:cNvPr id="0" name=""/>
        <dsp:cNvSpPr/>
      </dsp:nvSpPr>
      <dsp:spPr>
        <a:xfrm>
          <a:off x="3044203" y="1212800"/>
          <a:ext cx="916865" cy="916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28111-1A4C-4A38-A0F6-963559069435}">
      <dsp:nvSpPr>
        <dsp:cNvPr id="0" name=""/>
        <dsp:cNvSpPr/>
      </dsp:nvSpPr>
      <dsp:spPr>
        <a:xfrm>
          <a:off x="2483896" y="2418537"/>
          <a:ext cx="20374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Cleaning</a:t>
          </a:r>
        </a:p>
      </dsp:txBody>
      <dsp:txXfrm>
        <a:off x="2483896" y="2418537"/>
        <a:ext cx="2037478" cy="720000"/>
      </dsp:txXfrm>
    </dsp:sp>
    <dsp:sp modelId="{8C6EF72F-BE4F-4C38-B192-B79B4442345B}">
      <dsp:nvSpPr>
        <dsp:cNvPr id="0" name=""/>
        <dsp:cNvSpPr/>
      </dsp:nvSpPr>
      <dsp:spPr>
        <a:xfrm>
          <a:off x="5438240" y="1212800"/>
          <a:ext cx="916865" cy="916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F52BD-BF8D-4858-BF2E-09DB401A9D00}">
      <dsp:nvSpPr>
        <dsp:cNvPr id="0" name=""/>
        <dsp:cNvSpPr/>
      </dsp:nvSpPr>
      <dsp:spPr>
        <a:xfrm>
          <a:off x="4877933" y="2418537"/>
          <a:ext cx="20374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Foreign Keys (only for SQL)</a:t>
          </a:r>
        </a:p>
      </dsp:txBody>
      <dsp:txXfrm>
        <a:off x="4877933" y="2418537"/>
        <a:ext cx="2037478" cy="720000"/>
      </dsp:txXfrm>
    </dsp:sp>
    <dsp:sp modelId="{89A0BCBE-5210-4DB9-AEDC-79426581574E}">
      <dsp:nvSpPr>
        <dsp:cNvPr id="0" name=""/>
        <dsp:cNvSpPr/>
      </dsp:nvSpPr>
      <dsp:spPr>
        <a:xfrm>
          <a:off x="7832277" y="1212800"/>
          <a:ext cx="916865" cy="9168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C2E88-E724-4EB5-823D-2F9F46BC0362}">
      <dsp:nvSpPr>
        <dsp:cNvPr id="0" name=""/>
        <dsp:cNvSpPr/>
      </dsp:nvSpPr>
      <dsp:spPr>
        <a:xfrm>
          <a:off x="7271970" y="2418537"/>
          <a:ext cx="20374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Different Query Types</a:t>
          </a:r>
        </a:p>
      </dsp:txBody>
      <dsp:txXfrm>
        <a:off x="7271970" y="2418537"/>
        <a:ext cx="203747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85AFC-834F-0449-B1A4-0183DB621B1E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2D6C0-6C05-B048-8A0E-8F7429BF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BE9B-9312-9F09-71AD-E572F9CCF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0751B-E737-C10B-8F25-1435CC3D6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B47B9-7E74-88EB-D038-EC0FB4BB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925F-3484-0245-A920-AAE047EAB192}" type="datetime1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BE2C6-E72D-6989-081C-AAA14766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C253F-7B0A-5CE4-9E11-BE5AD5A6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7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7F87-FBC4-F2E5-459E-E0AD30C2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77033-1DBB-3D22-302A-671FCE8BD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184B5-638A-5FCF-9130-1D3D747C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AFE5-8570-CE40-9310-E7BEC46BAB6C}" type="datetime1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0AF12-05AA-4040-9FE8-938FF7B8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AA1F6-3A67-86DA-A91F-69EFB0E9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9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05E29-FA3C-C5AD-AF3B-1B87A5F8A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76B1A-187E-9B45-0028-6AE340321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8969F-6AAA-7306-38BB-BD363A82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71EA-7926-5843-BBBF-FC293A855177}" type="datetime1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D7C0E-BFDE-7CEB-5BB6-82814F7D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C495B-3AB2-241F-ACD9-0327A0E5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2AF8-9EE9-8B70-7584-B91E4F6B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606C-C459-8F36-D1CC-3A554BB19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5BA51-00DF-16BF-E548-F198D9D4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26D0-0380-E84C-B95C-FCAEF568042F}" type="datetime1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0D76-A7F5-0C5E-A342-4B283F2A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A8D9B-329A-F11D-C87F-A6C5DFE5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9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88CC-C1EE-8308-575A-53531F41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78C57-31A5-B68A-80D1-6683DB45C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8D19-500D-54DE-D6E2-D1BE5F24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6475-81A0-BB4D-BCCB-32335A133518}" type="datetime1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C7D4A-CD67-20AF-5217-16CBBBA4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8D2A0-D32D-9B98-05DD-3661C6C7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4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4B0F-BC35-2702-082F-55141F91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451D-90CA-407A-E6AE-E50F98058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C04AF-190F-6B01-A611-173F28EE5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785DC-186E-5C68-ACA3-C7D60BF0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C2EF-7551-0D45-A01C-1F9FF2F594F8}" type="datetime1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D19B9-529A-CF46-27B3-F2C33727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2E67F-61CF-CC63-C101-208E8C1A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7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6A8A-CD82-FDB9-A377-E8910BB1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62A3E-D41E-F4F6-7665-7FEF632DC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3978F-C239-995D-B48F-FD113E45A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EEC32-7638-F44E-05E6-C63A9043D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0281A-504E-D1FF-2E82-1CB656F0B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41D91-38E7-B9CF-D919-A043EC21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B1B1-BD7A-B846-8796-CF3820EDD10F}" type="datetime1">
              <a:rPr lang="en-US" smtClean="0"/>
              <a:t>2/25/25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C59CD-E48C-76EF-1EBB-01563057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C8599-5255-13B8-8130-3E65E4F7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8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5416-5434-243C-5347-02B82333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87B46-FA8B-4DBE-C922-7347B7F3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C8A8-CBE0-4748-ACB6-1B1705D72881}" type="datetime1">
              <a:rPr lang="en-US" smtClean="0"/>
              <a:t>2/25/25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122E1-DC0E-5A92-C90B-6B651307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5F11F-7A57-9B29-19F4-FBBDC141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1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D2772-F885-3F25-A562-162A6129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8A44-069D-754D-A051-7C0EFA6D80E0}" type="datetime1">
              <a:rPr lang="en-US" smtClean="0"/>
              <a:t>2/25/25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D649A-5F41-AF94-5EF6-1297FE96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0BCA7-FABB-10B6-25D1-A684443E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AA14-73A6-B162-941B-4D1A3CE2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E9B8-BC2B-41E7-0BC5-A1B62FD67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8483F-D1AB-06C8-230E-64548DFC7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DB617-C329-5B5B-668B-AF1F2E49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F336-210D-014E-8F6C-3B86AB9C4F6E}" type="datetime1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1A138-29CC-301F-5D33-F28E0E64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B50C5-886F-60CB-B9E2-FCDF79BC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8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41F4-1109-C679-830D-38D2A966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83980-4936-631F-651F-07936F51C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1B108-EE89-F3FC-4485-2806B7BBD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8C658-C2B2-B99A-9A8C-F086E4B6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B30C-C078-6C43-90EB-DA421A0026F6}" type="datetime1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1BAFA-8777-8C15-6D4B-9559FF2E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32F13-8F59-FB12-264E-9B1BBC7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8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97542-D738-1DB1-820A-FD93F1A8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1DFA4-8175-1C71-5303-29B11A4F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3B548-A3A1-85A1-6525-607D072AA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67D111-6E1D-8B44-B015-9AEE10CD66CC}" type="datetime1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1A50E-DA74-53A6-724A-E62750E1C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D63F3-61B0-E963-1AFE-088F768C5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734961-C54E-4548-9E04-355E85922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6" name="Rectangle 1055">
            <a:extLst>
              <a:ext uri="{FF2B5EF4-FFF2-40B4-BE49-F238E27FC236}">
                <a16:creationId xmlns:a16="http://schemas.microsoft.com/office/drawing/2014/main" id="{7ADD6C35-4B10-4BFC-BAD6-56B49A790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32AFDD1C-2418-460A-B0D3-EEF55EC82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66957" y="2290257"/>
            <a:ext cx="5324737" cy="4559213"/>
            <a:chOff x="6852124" y="2290257"/>
            <a:chExt cx="5330118" cy="4559213"/>
          </a:xfrm>
        </p:grpSpPr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AF1D9B44-43EB-4833-B924-356EBE6D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52124" y="2290257"/>
              <a:ext cx="5330118" cy="4559213"/>
            </a:xfrm>
            <a:custGeom>
              <a:avLst/>
              <a:gdLst>
                <a:gd name="connsiteX0" fmla="*/ 3444904 w 5330118"/>
                <a:gd name="connsiteY0" fmla="*/ 220 h 4559213"/>
                <a:gd name="connsiteX1" fmla="*/ 3769380 w 5330118"/>
                <a:gd name="connsiteY1" fmla="*/ 20786 h 4559213"/>
                <a:gd name="connsiteX2" fmla="*/ 4399652 w 5330118"/>
                <a:gd name="connsiteY2" fmla="*/ 157746 h 4559213"/>
                <a:gd name="connsiteX3" fmla="*/ 4978946 w 5330118"/>
                <a:gd name="connsiteY3" fmla="*/ 421156 h 4559213"/>
                <a:gd name="connsiteX4" fmla="*/ 5239909 w 5330118"/>
                <a:gd name="connsiteY4" fmla="*/ 596177 h 4559213"/>
                <a:gd name="connsiteX5" fmla="*/ 5330118 w 5330118"/>
                <a:gd name="connsiteY5" fmla="*/ 672101 h 4559213"/>
                <a:gd name="connsiteX6" fmla="*/ 5330118 w 5330118"/>
                <a:gd name="connsiteY6" fmla="*/ 817108 h 4559213"/>
                <a:gd name="connsiteX7" fmla="*/ 5165156 w 5330118"/>
                <a:gd name="connsiteY7" fmla="*/ 689392 h 4559213"/>
                <a:gd name="connsiteX8" fmla="*/ 4907074 w 5330118"/>
                <a:gd name="connsiteY8" fmla="*/ 537310 h 4559213"/>
                <a:gd name="connsiteX9" fmla="*/ 4344130 w 5330118"/>
                <a:gd name="connsiteY9" fmla="*/ 331280 h 4559213"/>
                <a:gd name="connsiteX10" fmla="*/ 3749396 w 5330118"/>
                <a:gd name="connsiteY10" fmla="*/ 251913 h 4559213"/>
                <a:gd name="connsiteX11" fmla="*/ 3153752 w 5330118"/>
                <a:gd name="connsiteY11" fmla="*/ 282158 h 4559213"/>
                <a:gd name="connsiteX12" fmla="*/ 2861381 w 5330118"/>
                <a:gd name="connsiteY12" fmla="*/ 336106 h 4559213"/>
                <a:gd name="connsiteX13" fmla="*/ 2574686 w 5330118"/>
                <a:gd name="connsiteY13" fmla="*/ 413220 h 4559213"/>
                <a:gd name="connsiteX14" fmla="*/ 2294918 w 5330118"/>
                <a:gd name="connsiteY14" fmla="*/ 511569 h 4559213"/>
                <a:gd name="connsiteX15" fmla="*/ 2023438 w 5330118"/>
                <a:gd name="connsiteY15" fmla="*/ 630404 h 4559213"/>
                <a:gd name="connsiteX16" fmla="*/ 1508751 w 5330118"/>
                <a:gd name="connsiteY16" fmla="*/ 922342 h 4559213"/>
                <a:gd name="connsiteX17" fmla="*/ 1387034 w 5330118"/>
                <a:gd name="connsiteY17" fmla="*/ 1006427 h 4559213"/>
                <a:gd name="connsiteX18" fmla="*/ 1327197 w 5330118"/>
                <a:gd name="connsiteY18" fmla="*/ 1049865 h 4559213"/>
                <a:gd name="connsiteX19" fmla="*/ 1268155 w 5330118"/>
                <a:gd name="connsiteY19" fmla="*/ 1094374 h 4559213"/>
                <a:gd name="connsiteX20" fmla="*/ 1040389 w 5330118"/>
                <a:gd name="connsiteY20" fmla="*/ 1283245 h 4559213"/>
                <a:gd name="connsiteX21" fmla="*/ 633794 w 5330118"/>
                <a:gd name="connsiteY21" fmla="*/ 1711714 h 4559213"/>
                <a:gd name="connsiteX22" fmla="*/ 460415 w 5330118"/>
                <a:gd name="connsiteY22" fmla="*/ 1950670 h 4559213"/>
                <a:gd name="connsiteX23" fmla="*/ 312810 w 5330118"/>
                <a:gd name="connsiteY23" fmla="*/ 2205715 h 4559213"/>
                <a:gd name="connsiteX24" fmla="*/ 280110 w 5330118"/>
                <a:gd name="connsiteY24" fmla="*/ 2271675 h 4559213"/>
                <a:gd name="connsiteX25" fmla="*/ 264214 w 5330118"/>
                <a:gd name="connsiteY25" fmla="*/ 2304923 h 4559213"/>
                <a:gd name="connsiteX26" fmla="*/ 249113 w 5330118"/>
                <a:gd name="connsiteY26" fmla="*/ 2338492 h 4559213"/>
                <a:gd name="connsiteX27" fmla="*/ 220272 w 5330118"/>
                <a:gd name="connsiteY27" fmla="*/ 2406168 h 4559213"/>
                <a:gd name="connsiteX28" fmla="*/ 193250 w 5330118"/>
                <a:gd name="connsiteY28" fmla="*/ 2474595 h 4559213"/>
                <a:gd name="connsiteX29" fmla="*/ 105368 w 5330118"/>
                <a:gd name="connsiteY29" fmla="*/ 2754843 h 4559213"/>
                <a:gd name="connsiteX30" fmla="*/ 34063 w 5330118"/>
                <a:gd name="connsiteY30" fmla="*/ 3335503 h 4559213"/>
                <a:gd name="connsiteX31" fmla="*/ 64038 w 5330118"/>
                <a:gd name="connsiteY31" fmla="*/ 3625404 h 4559213"/>
                <a:gd name="connsiteX32" fmla="*/ 155554 w 5330118"/>
                <a:gd name="connsiteY32" fmla="*/ 3902649 h 4559213"/>
                <a:gd name="connsiteX33" fmla="*/ 187118 w 5330118"/>
                <a:gd name="connsiteY33" fmla="*/ 3968931 h 4559213"/>
                <a:gd name="connsiteX34" fmla="*/ 222202 w 5330118"/>
                <a:gd name="connsiteY34" fmla="*/ 4033711 h 4559213"/>
                <a:gd name="connsiteX35" fmla="*/ 299980 w 5330118"/>
                <a:gd name="connsiteY35" fmla="*/ 4159303 h 4559213"/>
                <a:gd name="connsiteX36" fmla="*/ 385818 w 5330118"/>
                <a:gd name="connsiteY36" fmla="*/ 4280604 h 4559213"/>
                <a:gd name="connsiteX37" fmla="*/ 477786 w 5330118"/>
                <a:gd name="connsiteY37" fmla="*/ 4398474 h 4559213"/>
                <a:gd name="connsiteX38" fmla="*/ 609756 w 5330118"/>
                <a:gd name="connsiteY38" fmla="*/ 4559213 h 4559213"/>
                <a:gd name="connsiteX39" fmla="*/ 480825 w 5330118"/>
                <a:gd name="connsiteY39" fmla="*/ 4559213 h 4559213"/>
                <a:gd name="connsiteX40" fmla="*/ 404211 w 5330118"/>
                <a:gd name="connsiteY40" fmla="*/ 4446629 h 4559213"/>
                <a:gd name="connsiteX41" fmla="*/ 321439 w 5330118"/>
                <a:gd name="connsiteY41" fmla="*/ 4320180 h 4559213"/>
                <a:gd name="connsiteX42" fmla="*/ 242640 w 5330118"/>
                <a:gd name="connsiteY42" fmla="*/ 4190941 h 4559213"/>
                <a:gd name="connsiteX43" fmla="*/ 109909 w 5330118"/>
                <a:gd name="connsiteY43" fmla="*/ 3919809 h 4559213"/>
                <a:gd name="connsiteX44" fmla="*/ 26229 w 5330118"/>
                <a:gd name="connsiteY44" fmla="*/ 3632054 h 4559213"/>
                <a:gd name="connsiteX45" fmla="*/ 0 w 5330118"/>
                <a:gd name="connsiteY45" fmla="*/ 3335503 h 4559213"/>
                <a:gd name="connsiteX46" fmla="*/ 234352 w 5330118"/>
                <a:gd name="connsiteY46" fmla="*/ 2173647 h 4559213"/>
                <a:gd name="connsiteX47" fmla="*/ 360384 w 5330118"/>
                <a:gd name="connsiteY47" fmla="*/ 1898869 h 4559213"/>
                <a:gd name="connsiteX48" fmla="*/ 511282 w 5330118"/>
                <a:gd name="connsiteY48" fmla="*/ 1634172 h 4559213"/>
                <a:gd name="connsiteX49" fmla="*/ 884381 w 5330118"/>
                <a:gd name="connsiteY49" fmla="*/ 1143281 h 4559213"/>
                <a:gd name="connsiteX50" fmla="*/ 1104768 w 5330118"/>
                <a:gd name="connsiteY50" fmla="*/ 921806 h 4559213"/>
                <a:gd name="connsiteX51" fmla="*/ 1163128 w 5330118"/>
                <a:gd name="connsiteY51" fmla="*/ 869254 h 4559213"/>
                <a:gd name="connsiteX52" fmla="*/ 1222624 w 5330118"/>
                <a:gd name="connsiteY52" fmla="*/ 817773 h 4559213"/>
                <a:gd name="connsiteX53" fmla="*/ 1345591 w 5330118"/>
                <a:gd name="connsiteY53" fmla="*/ 718886 h 4559213"/>
                <a:gd name="connsiteX54" fmla="*/ 1883100 w 5330118"/>
                <a:gd name="connsiteY54" fmla="*/ 378362 h 4559213"/>
                <a:gd name="connsiteX55" fmla="*/ 3118895 w 5330118"/>
                <a:gd name="connsiteY55" fmla="*/ 13600 h 4559213"/>
                <a:gd name="connsiteX56" fmla="*/ 3444904 w 5330118"/>
                <a:gd name="connsiteY56" fmla="*/ 220 h 45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330118" h="4559213">
                  <a:moveTo>
                    <a:pt x="3444904" y="220"/>
                  </a:moveTo>
                  <a:cubicBezTo>
                    <a:pt x="3553706" y="1507"/>
                    <a:pt x="3662253" y="8452"/>
                    <a:pt x="3769380" y="20786"/>
                  </a:cubicBezTo>
                  <a:cubicBezTo>
                    <a:pt x="3983974" y="45668"/>
                    <a:pt x="4196072" y="90499"/>
                    <a:pt x="4399652" y="157746"/>
                  </a:cubicBezTo>
                  <a:cubicBezTo>
                    <a:pt x="4603235" y="224778"/>
                    <a:pt x="4797732" y="313798"/>
                    <a:pt x="4978946" y="421156"/>
                  </a:cubicBezTo>
                  <a:cubicBezTo>
                    <a:pt x="5069496" y="474943"/>
                    <a:pt x="5156611" y="533449"/>
                    <a:pt x="5239909" y="596177"/>
                  </a:cubicBezTo>
                  <a:lnTo>
                    <a:pt x="5330118" y="672101"/>
                  </a:lnTo>
                  <a:lnTo>
                    <a:pt x="5330118" y="817108"/>
                  </a:lnTo>
                  <a:lnTo>
                    <a:pt x="5165156" y="689392"/>
                  </a:lnTo>
                  <a:cubicBezTo>
                    <a:pt x="5082384" y="633729"/>
                    <a:pt x="4996431" y="582355"/>
                    <a:pt x="4907074" y="537310"/>
                  </a:cubicBezTo>
                  <a:cubicBezTo>
                    <a:pt x="4728926" y="446145"/>
                    <a:pt x="4538970" y="377933"/>
                    <a:pt x="4344130" y="331280"/>
                  </a:cubicBezTo>
                  <a:cubicBezTo>
                    <a:pt x="4149292" y="284518"/>
                    <a:pt x="3949571" y="258885"/>
                    <a:pt x="3749396" y="251913"/>
                  </a:cubicBezTo>
                  <a:cubicBezTo>
                    <a:pt x="3548993" y="243976"/>
                    <a:pt x="3350636" y="254701"/>
                    <a:pt x="3153752" y="282158"/>
                  </a:cubicBezTo>
                  <a:cubicBezTo>
                    <a:pt x="3055539" y="296422"/>
                    <a:pt x="2957892" y="314119"/>
                    <a:pt x="2861381" y="336106"/>
                  </a:cubicBezTo>
                  <a:cubicBezTo>
                    <a:pt x="2764870" y="358414"/>
                    <a:pt x="2669154" y="383833"/>
                    <a:pt x="2574686" y="413220"/>
                  </a:cubicBezTo>
                  <a:cubicBezTo>
                    <a:pt x="2480219" y="442499"/>
                    <a:pt x="2386888" y="475318"/>
                    <a:pt x="2294918" y="511569"/>
                  </a:cubicBezTo>
                  <a:cubicBezTo>
                    <a:pt x="2203063" y="547928"/>
                    <a:pt x="2112455" y="587610"/>
                    <a:pt x="2023438" y="630404"/>
                  </a:cubicBezTo>
                  <a:cubicBezTo>
                    <a:pt x="1845404" y="715883"/>
                    <a:pt x="1673274" y="813375"/>
                    <a:pt x="1508751" y="922342"/>
                  </a:cubicBezTo>
                  <a:cubicBezTo>
                    <a:pt x="1467763" y="949692"/>
                    <a:pt x="1426887" y="977470"/>
                    <a:pt x="1387034" y="1006427"/>
                  </a:cubicBezTo>
                  <a:cubicBezTo>
                    <a:pt x="1366824" y="1020585"/>
                    <a:pt x="1347067" y="1035279"/>
                    <a:pt x="1327197" y="1049865"/>
                  </a:cubicBezTo>
                  <a:cubicBezTo>
                    <a:pt x="1307213" y="1064343"/>
                    <a:pt x="1287571" y="1079252"/>
                    <a:pt x="1268155" y="1094374"/>
                  </a:cubicBezTo>
                  <a:cubicBezTo>
                    <a:pt x="1190152" y="1154757"/>
                    <a:pt x="1113851" y="1217392"/>
                    <a:pt x="1040389" y="1283245"/>
                  </a:cubicBezTo>
                  <a:cubicBezTo>
                    <a:pt x="893125" y="1414521"/>
                    <a:pt x="756533" y="1557701"/>
                    <a:pt x="633794" y="1711714"/>
                  </a:cubicBezTo>
                  <a:cubicBezTo>
                    <a:pt x="572480" y="1788721"/>
                    <a:pt x="514461" y="1868409"/>
                    <a:pt x="460415" y="1950670"/>
                  </a:cubicBezTo>
                  <a:cubicBezTo>
                    <a:pt x="407277" y="2033362"/>
                    <a:pt x="357091" y="2118091"/>
                    <a:pt x="312810" y="2205715"/>
                  </a:cubicBezTo>
                  <a:cubicBezTo>
                    <a:pt x="301342" y="2227488"/>
                    <a:pt x="290669" y="2249581"/>
                    <a:pt x="280110" y="2271675"/>
                  </a:cubicBezTo>
                  <a:lnTo>
                    <a:pt x="264214" y="2304923"/>
                  </a:lnTo>
                  <a:lnTo>
                    <a:pt x="249113" y="2338492"/>
                  </a:lnTo>
                  <a:cubicBezTo>
                    <a:pt x="239234" y="2360908"/>
                    <a:pt x="229243" y="2383324"/>
                    <a:pt x="220272" y="2406168"/>
                  </a:cubicBezTo>
                  <a:cubicBezTo>
                    <a:pt x="211302" y="2429012"/>
                    <a:pt x="201425" y="2451536"/>
                    <a:pt x="193250" y="2474595"/>
                  </a:cubicBezTo>
                  <a:cubicBezTo>
                    <a:pt x="158279" y="2566187"/>
                    <a:pt x="128643" y="2659711"/>
                    <a:pt x="105368" y="2754843"/>
                  </a:cubicBezTo>
                  <a:cubicBezTo>
                    <a:pt x="58134" y="2944678"/>
                    <a:pt x="33950" y="3140091"/>
                    <a:pt x="34063" y="3335503"/>
                  </a:cubicBezTo>
                  <a:cubicBezTo>
                    <a:pt x="34630" y="3432888"/>
                    <a:pt x="44282" y="3530058"/>
                    <a:pt x="64038" y="3625404"/>
                  </a:cubicBezTo>
                  <a:cubicBezTo>
                    <a:pt x="84817" y="3720536"/>
                    <a:pt x="114905" y="3813631"/>
                    <a:pt x="155554" y="3902649"/>
                  </a:cubicBezTo>
                  <a:cubicBezTo>
                    <a:pt x="165205" y="3925066"/>
                    <a:pt x="176446" y="3946945"/>
                    <a:pt x="187118" y="3968931"/>
                  </a:cubicBezTo>
                  <a:cubicBezTo>
                    <a:pt x="198700" y="3990597"/>
                    <a:pt x="209713" y="4012475"/>
                    <a:pt x="222202" y="4033711"/>
                  </a:cubicBezTo>
                  <a:cubicBezTo>
                    <a:pt x="246047" y="4076612"/>
                    <a:pt x="272615" y="4118225"/>
                    <a:pt x="299980" y="4159303"/>
                  </a:cubicBezTo>
                  <a:cubicBezTo>
                    <a:pt x="327230" y="4200488"/>
                    <a:pt x="356410" y="4240599"/>
                    <a:pt x="385818" y="4280604"/>
                  </a:cubicBezTo>
                  <a:cubicBezTo>
                    <a:pt x="415679" y="4320287"/>
                    <a:pt x="446676" y="4359434"/>
                    <a:pt x="477786" y="4398474"/>
                  </a:cubicBezTo>
                  <a:lnTo>
                    <a:pt x="609756" y="4559213"/>
                  </a:lnTo>
                  <a:lnTo>
                    <a:pt x="480825" y="4559213"/>
                  </a:lnTo>
                  <a:lnTo>
                    <a:pt x="404211" y="4446629"/>
                  </a:lnTo>
                  <a:cubicBezTo>
                    <a:pt x="376166" y="4404802"/>
                    <a:pt x="348461" y="4362759"/>
                    <a:pt x="321439" y="4320180"/>
                  </a:cubicBezTo>
                  <a:cubicBezTo>
                    <a:pt x="294415" y="4277601"/>
                    <a:pt x="267619" y="4234915"/>
                    <a:pt x="242640" y="4190941"/>
                  </a:cubicBezTo>
                  <a:cubicBezTo>
                    <a:pt x="192568" y="4103424"/>
                    <a:pt x="146584" y="4013334"/>
                    <a:pt x="109909" y="3919809"/>
                  </a:cubicBezTo>
                  <a:cubicBezTo>
                    <a:pt x="72554" y="3826608"/>
                    <a:pt x="44850" y="3729975"/>
                    <a:pt x="26229" y="3632054"/>
                  </a:cubicBezTo>
                  <a:cubicBezTo>
                    <a:pt x="8403" y="3534134"/>
                    <a:pt x="0" y="3434711"/>
                    <a:pt x="0" y="3335503"/>
                  </a:cubicBezTo>
                  <a:cubicBezTo>
                    <a:pt x="1476" y="2939959"/>
                    <a:pt x="82433" y="2545488"/>
                    <a:pt x="234352" y="2173647"/>
                  </a:cubicBezTo>
                  <a:cubicBezTo>
                    <a:pt x="272502" y="2080767"/>
                    <a:pt x="313831" y="1988745"/>
                    <a:pt x="360384" y="1898869"/>
                  </a:cubicBezTo>
                  <a:cubicBezTo>
                    <a:pt x="406255" y="1808669"/>
                    <a:pt x="456781" y="1720402"/>
                    <a:pt x="511282" y="1634172"/>
                  </a:cubicBezTo>
                  <a:cubicBezTo>
                    <a:pt x="620396" y="1461818"/>
                    <a:pt x="744951" y="1296973"/>
                    <a:pt x="884381" y="1143281"/>
                  </a:cubicBezTo>
                  <a:cubicBezTo>
                    <a:pt x="954438" y="1066703"/>
                    <a:pt x="1027559" y="992378"/>
                    <a:pt x="1104768" y="921806"/>
                  </a:cubicBezTo>
                  <a:cubicBezTo>
                    <a:pt x="1123956" y="904003"/>
                    <a:pt x="1143258" y="886414"/>
                    <a:pt x="1163128" y="869254"/>
                  </a:cubicBezTo>
                  <a:cubicBezTo>
                    <a:pt x="1182885" y="851985"/>
                    <a:pt x="1202300" y="834396"/>
                    <a:pt x="1222624" y="817773"/>
                  </a:cubicBezTo>
                  <a:cubicBezTo>
                    <a:pt x="1262819" y="783988"/>
                    <a:pt x="1304034" y="751277"/>
                    <a:pt x="1345591" y="718886"/>
                  </a:cubicBezTo>
                  <a:cubicBezTo>
                    <a:pt x="1512612" y="590184"/>
                    <a:pt x="1693030" y="476176"/>
                    <a:pt x="1883100" y="378362"/>
                  </a:cubicBezTo>
                  <a:cubicBezTo>
                    <a:pt x="2263126" y="182628"/>
                    <a:pt x="2685504" y="54677"/>
                    <a:pt x="3118895" y="13600"/>
                  </a:cubicBezTo>
                  <a:cubicBezTo>
                    <a:pt x="3227044" y="3304"/>
                    <a:pt x="3336102" y="-1067"/>
                    <a:pt x="3444904" y="22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A32CECE0-15B8-4DAB-B839-B0082C6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4598" y="2512952"/>
              <a:ext cx="5307644" cy="4336518"/>
            </a:xfrm>
            <a:custGeom>
              <a:avLst/>
              <a:gdLst>
                <a:gd name="connsiteX0" fmla="*/ 5307644 w 5307644"/>
                <a:gd name="connsiteY0" fmla="*/ 4310537 h 4336518"/>
                <a:gd name="connsiteX1" fmla="*/ 5307644 w 5307644"/>
                <a:gd name="connsiteY1" fmla="*/ 4336518 h 4336518"/>
                <a:gd name="connsiteX2" fmla="*/ 5271469 w 5307644"/>
                <a:gd name="connsiteY2" fmla="*/ 4336518 h 4336518"/>
                <a:gd name="connsiteX3" fmla="*/ 3433280 w 5307644"/>
                <a:gd name="connsiteY3" fmla="*/ 1379 h 4336518"/>
                <a:gd name="connsiteX4" fmla="*/ 3739290 w 5307644"/>
                <a:gd name="connsiteY4" fmla="*/ 5668 h 4336518"/>
                <a:gd name="connsiteX5" fmla="*/ 4345494 w 5307644"/>
                <a:gd name="connsiteY5" fmla="*/ 94581 h 4336518"/>
                <a:gd name="connsiteX6" fmla="*/ 4922289 w 5307644"/>
                <a:gd name="connsiteY6" fmla="*/ 300933 h 4336518"/>
                <a:gd name="connsiteX7" fmla="*/ 5188801 w 5307644"/>
                <a:gd name="connsiteY7" fmla="*/ 449771 h 4336518"/>
                <a:gd name="connsiteX8" fmla="*/ 5307644 w 5307644"/>
                <a:gd name="connsiteY8" fmla="*/ 531018 h 4336518"/>
                <a:gd name="connsiteX9" fmla="*/ 5307644 w 5307644"/>
                <a:gd name="connsiteY9" fmla="*/ 868543 h 4336518"/>
                <a:gd name="connsiteX10" fmla="*/ 5256558 w 5307644"/>
                <a:gd name="connsiteY10" fmla="*/ 823998 h 4336518"/>
                <a:gd name="connsiteX11" fmla="*/ 4794554 w 5307644"/>
                <a:gd name="connsiteY11" fmla="*/ 538923 h 4336518"/>
                <a:gd name="connsiteX12" fmla="*/ 4274643 w 5307644"/>
                <a:gd name="connsiteY12" fmla="*/ 359921 h 4336518"/>
                <a:gd name="connsiteX13" fmla="*/ 3722940 w 5307644"/>
                <a:gd name="connsiteY13" fmla="*/ 285703 h 4336518"/>
                <a:gd name="connsiteX14" fmla="*/ 3163858 w 5307644"/>
                <a:gd name="connsiteY14" fmla="*/ 304579 h 4336518"/>
                <a:gd name="connsiteX15" fmla="*/ 2615108 w 5307644"/>
                <a:gd name="connsiteY15" fmla="*/ 413546 h 4336518"/>
                <a:gd name="connsiteX16" fmla="*/ 2090201 w 5307644"/>
                <a:gd name="connsiteY16" fmla="*/ 603167 h 4336518"/>
                <a:gd name="connsiteX17" fmla="*/ 1152228 w 5307644"/>
                <a:gd name="connsiteY17" fmla="*/ 1185758 h 4336518"/>
                <a:gd name="connsiteX18" fmla="*/ 768796 w 5307644"/>
                <a:gd name="connsiteY18" fmla="*/ 1574544 h 4336518"/>
                <a:gd name="connsiteX19" fmla="*/ 465637 w 5307644"/>
                <a:gd name="connsiteY19" fmla="*/ 2021033 h 4336518"/>
                <a:gd name="connsiteX20" fmla="*/ 259898 w 5307644"/>
                <a:gd name="connsiteY20" fmla="*/ 2514605 h 4336518"/>
                <a:gd name="connsiteX21" fmla="*/ 185075 w 5307644"/>
                <a:gd name="connsiteY21" fmla="*/ 3040781 h 4336518"/>
                <a:gd name="connsiteX22" fmla="*/ 216639 w 5307644"/>
                <a:gd name="connsiteY22" fmla="*/ 3298400 h 4336518"/>
                <a:gd name="connsiteX23" fmla="*/ 309857 w 5307644"/>
                <a:gd name="connsiteY23" fmla="*/ 3539393 h 4336518"/>
                <a:gd name="connsiteX24" fmla="*/ 374918 w 5307644"/>
                <a:gd name="connsiteY24" fmla="*/ 3652866 h 4336518"/>
                <a:gd name="connsiteX25" fmla="*/ 449628 w 5307644"/>
                <a:gd name="connsiteY25" fmla="*/ 3762691 h 4336518"/>
                <a:gd name="connsiteX26" fmla="*/ 622212 w 5307644"/>
                <a:gd name="connsiteY26" fmla="*/ 3974942 h 4336518"/>
                <a:gd name="connsiteX27" fmla="*/ 808989 w 5307644"/>
                <a:gd name="connsiteY27" fmla="*/ 4188802 h 4336518"/>
                <a:gd name="connsiteX28" fmla="*/ 901868 w 5307644"/>
                <a:gd name="connsiteY28" fmla="*/ 4300450 h 4336518"/>
                <a:gd name="connsiteX29" fmla="*/ 931233 w 5307644"/>
                <a:gd name="connsiteY29" fmla="*/ 4336518 h 4336518"/>
                <a:gd name="connsiteX30" fmla="*/ 512426 w 5307644"/>
                <a:gd name="connsiteY30" fmla="*/ 4336518 h 4336518"/>
                <a:gd name="connsiteX31" fmla="*/ 379799 w 5307644"/>
                <a:gd name="connsiteY31" fmla="*/ 4138930 h 4336518"/>
                <a:gd name="connsiteX32" fmla="*/ 226177 w 5307644"/>
                <a:gd name="connsiteY32" fmla="*/ 3891071 h 4336518"/>
                <a:gd name="connsiteX33" fmla="*/ 156916 w 5307644"/>
                <a:gd name="connsiteY33" fmla="*/ 3759688 h 4336518"/>
                <a:gd name="connsiteX34" fmla="*/ 98101 w 5307644"/>
                <a:gd name="connsiteY34" fmla="*/ 3622191 h 4336518"/>
                <a:gd name="connsiteX35" fmla="*/ 53025 w 5307644"/>
                <a:gd name="connsiteY35" fmla="*/ 3479547 h 4336518"/>
                <a:gd name="connsiteX36" fmla="*/ 36221 w 5307644"/>
                <a:gd name="connsiteY36" fmla="*/ 3406831 h 4336518"/>
                <a:gd name="connsiteX37" fmla="*/ 28841 w 5307644"/>
                <a:gd name="connsiteY37" fmla="*/ 3370365 h 4336518"/>
                <a:gd name="connsiteX38" fmla="*/ 22709 w 5307644"/>
                <a:gd name="connsiteY38" fmla="*/ 3333792 h 4336518"/>
                <a:gd name="connsiteX39" fmla="*/ 0 w 5307644"/>
                <a:gd name="connsiteY39" fmla="*/ 3040781 h 4336518"/>
                <a:gd name="connsiteX40" fmla="*/ 63017 w 5307644"/>
                <a:gd name="connsiteY40" fmla="*/ 2469880 h 4336518"/>
                <a:gd name="connsiteX41" fmla="*/ 252405 w 5307644"/>
                <a:gd name="connsiteY41" fmla="*/ 1922897 h 4336518"/>
                <a:gd name="connsiteX42" fmla="*/ 962499 w 5307644"/>
                <a:gd name="connsiteY42" fmla="*/ 993992 h 4336518"/>
                <a:gd name="connsiteX43" fmla="*/ 1433359 w 5307644"/>
                <a:gd name="connsiteY43" fmla="*/ 630088 h 4336518"/>
                <a:gd name="connsiteX44" fmla="*/ 1959628 w 5307644"/>
                <a:gd name="connsiteY44" fmla="*/ 341151 h 4336518"/>
                <a:gd name="connsiteX45" fmla="*/ 3127865 w 5307644"/>
                <a:gd name="connsiteY45" fmla="*/ 22508 h 4336518"/>
                <a:gd name="connsiteX46" fmla="*/ 3433280 w 5307644"/>
                <a:gd name="connsiteY46" fmla="*/ 1379 h 4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07644" h="4336518">
                  <a:moveTo>
                    <a:pt x="5307644" y="4310537"/>
                  </a:moveTo>
                  <a:lnTo>
                    <a:pt x="5307644" y="4336518"/>
                  </a:lnTo>
                  <a:lnTo>
                    <a:pt x="5271469" y="4336518"/>
                  </a:lnTo>
                  <a:close/>
                  <a:moveTo>
                    <a:pt x="3433280" y="1379"/>
                  </a:moveTo>
                  <a:cubicBezTo>
                    <a:pt x="3535397" y="-1410"/>
                    <a:pt x="3637614" y="38"/>
                    <a:pt x="3739290" y="5668"/>
                  </a:cubicBezTo>
                  <a:cubicBezTo>
                    <a:pt x="3942986" y="17360"/>
                    <a:pt x="4146567" y="45995"/>
                    <a:pt x="4345494" y="94581"/>
                  </a:cubicBezTo>
                  <a:cubicBezTo>
                    <a:pt x="4544420" y="143059"/>
                    <a:pt x="4738691" y="211700"/>
                    <a:pt x="4922289" y="300933"/>
                  </a:cubicBezTo>
                  <a:cubicBezTo>
                    <a:pt x="5013975" y="345550"/>
                    <a:pt x="5103219" y="395127"/>
                    <a:pt x="5188801" y="449771"/>
                  </a:cubicBezTo>
                  <a:lnTo>
                    <a:pt x="5307644" y="531018"/>
                  </a:lnTo>
                  <a:lnTo>
                    <a:pt x="5307644" y="868543"/>
                  </a:lnTo>
                  <a:lnTo>
                    <a:pt x="5256558" y="823998"/>
                  </a:lnTo>
                  <a:cubicBezTo>
                    <a:pt x="5114289" y="712993"/>
                    <a:pt x="4959758" y="616466"/>
                    <a:pt x="4794554" y="538923"/>
                  </a:cubicBezTo>
                  <a:cubicBezTo>
                    <a:pt x="4629462" y="461166"/>
                    <a:pt x="4454722" y="401534"/>
                    <a:pt x="4274643" y="359921"/>
                  </a:cubicBezTo>
                  <a:cubicBezTo>
                    <a:pt x="4094566" y="318200"/>
                    <a:pt x="3909491" y="294176"/>
                    <a:pt x="3722940" y="285703"/>
                  </a:cubicBezTo>
                  <a:cubicBezTo>
                    <a:pt x="3536050" y="276800"/>
                    <a:pt x="3349387" y="282700"/>
                    <a:pt x="3163858" y="304579"/>
                  </a:cubicBezTo>
                  <a:cubicBezTo>
                    <a:pt x="2978444" y="326565"/>
                    <a:pt x="2794732" y="363353"/>
                    <a:pt x="2615108" y="413546"/>
                  </a:cubicBezTo>
                  <a:cubicBezTo>
                    <a:pt x="2435370" y="463526"/>
                    <a:pt x="2260060" y="528198"/>
                    <a:pt x="2090201" y="603167"/>
                  </a:cubicBezTo>
                  <a:cubicBezTo>
                    <a:pt x="1749461" y="751496"/>
                    <a:pt x="1431316" y="948195"/>
                    <a:pt x="1152228" y="1185758"/>
                  </a:cubicBezTo>
                  <a:cubicBezTo>
                    <a:pt x="1013139" y="1304915"/>
                    <a:pt x="884268" y="1434903"/>
                    <a:pt x="768796" y="1574544"/>
                  </a:cubicBezTo>
                  <a:cubicBezTo>
                    <a:pt x="653096" y="1713971"/>
                    <a:pt x="551021" y="1863481"/>
                    <a:pt x="465637" y="2021033"/>
                  </a:cubicBezTo>
                  <a:cubicBezTo>
                    <a:pt x="380253" y="2178478"/>
                    <a:pt x="309176" y="2343324"/>
                    <a:pt x="259898" y="2514605"/>
                  </a:cubicBezTo>
                  <a:cubicBezTo>
                    <a:pt x="210508" y="2685457"/>
                    <a:pt x="184960" y="2863065"/>
                    <a:pt x="185075" y="3040781"/>
                  </a:cubicBezTo>
                  <a:cubicBezTo>
                    <a:pt x="186096" y="3128084"/>
                    <a:pt x="195180" y="3214743"/>
                    <a:pt x="216639" y="3298400"/>
                  </a:cubicBezTo>
                  <a:cubicBezTo>
                    <a:pt x="237759" y="3382163"/>
                    <a:pt x="270572" y="3462280"/>
                    <a:pt x="309857" y="3539393"/>
                  </a:cubicBezTo>
                  <a:cubicBezTo>
                    <a:pt x="329727" y="3577897"/>
                    <a:pt x="351755" y="3615649"/>
                    <a:pt x="374918" y="3652866"/>
                  </a:cubicBezTo>
                  <a:cubicBezTo>
                    <a:pt x="398420" y="3689974"/>
                    <a:pt x="423514" y="3726548"/>
                    <a:pt x="449628" y="3762691"/>
                  </a:cubicBezTo>
                  <a:cubicBezTo>
                    <a:pt x="502539" y="3834764"/>
                    <a:pt x="561354" y="3904692"/>
                    <a:pt x="622212" y="3974942"/>
                  </a:cubicBezTo>
                  <a:cubicBezTo>
                    <a:pt x="683071" y="4045299"/>
                    <a:pt x="746655" y="4115657"/>
                    <a:pt x="808989" y="4188802"/>
                  </a:cubicBezTo>
                  <a:cubicBezTo>
                    <a:pt x="840214" y="4225267"/>
                    <a:pt x="871097" y="4262591"/>
                    <a:pt x="901868" y="4300450"/>
                  </a:cubicBezTo>
                  <a:lnTo>
                    <a:pt x="931233" y="4336518"/>
                  </a:lnTo>
                  <a:lnTo>
                    <a:pt x="512426" y="4336518"/>
                  </a:lnTo>
                  <a:lnTo>
                    <a:pt x="379799" y="4138930"/>
                  </a:lnTo>
                  <a:cubicBezTo>
                    <a:pt x="327002" y="4059028"/>
                    <a:pt x="274886" y="3976765"/>
                    <a:pt x="226177" y="3891071"/>
                  </a:cubicBezTo>
                  <a:cubicBezTo>
                    <a:pt x="201878" y="3848171"/>
                    <a:pt x="178376" y="3804519"/>
                    <a:pt x="156916" y="3759688"/>
                  </a:cubicBezTo>
                  <a:cubicBezTo>
                    <a:pt x="135570" y="3714750"/>
                    <a:pt x="115700" y="3668954"/>
                    <a:pt x="98101" y="3622191"/>
                  </a:cubicBezTo>
                  <a:cubicBezTo>
                    <a:pt x="80842" y="3575323"/>
                    <a:pt x="65514" y="3527810"/>
                    <a:pt x="53025" y="3479547"/>
                  </a:cubicBezTo>
                  <a:cubicBezTo>
                    <a:pt x="47121" y="3455416"/>
                    <a:pt x="41103" y="3431176"/>
                    <a:pt x="36221" y="3406831"/>
                  </a:cubicBezTo>
                  <a:lnTo>
                    <a:pt x="28841" y="3370365"/>
                  </a:lnTo>
                  <a:lnTo>
                    <a:pt x="22709" y="3333792"/>
                  </a:lnTo>
                  <a:cubicBezTo>
                    <a:pt x="6700" y="3236194"/>
                    <a:pt x="0" y="3138058"/>
                    <a:pt x="0" y="3040781"/>
                  </a:cubicBezTo>
                  <a:cubicBezTo>
                    <a:pt x="454" y="2849337"/>
                    <a:pt x="21687" y="2657893"/>
                    <a:pt x="63017" y="2469880"/>
                  </a:cubicBezTo>
                  <a:cubicBezTo>
                    <a:pt x="104233" y="2281976"/>
                    <a:pt x="167362" y="2097718"/>
                    <a:pt x="252405" y="1922897"/>
                  </a:cubicBezTo>
                  <a:cubicBezTo>
                    <a:pt x="423286" y="1573257"/>
                    <a:pt x="670922" y="1260405"/>
                    <a:pt x="962499" y="993992"/>
                  </a:cubicBezTo>
                  <a:cubicBezTo>
                    <a:pt x="1108628" y="860786"/>
                    <a:pt x="1266566" y="739269"/>
                    <a:pt x="1433359" y="630088"/>
                  </a:cubicBezTo>
                  <a:cubicBezTo>
                    <a:pt x="1600380" y="521013"/>
                    <a:pt x="1776144" y="423843"/>
                    <a:pt x="1959628" y="341151"/>
                  </a:cubicBezTo>
                  <a:cubicBezTo>
                    <a:pt x="2327051" y="176950"/>
                    <a:pt x="2722633" y="68411"/>
                    <a:pt x="3127865" y="22508"/>
                  </a:cubicBezTo>
                  <a:cubicBezTo>
                    <a:pt x="3229145" y="11193"/>
                    <a:pt x="3331163" y="4168"/>
                    <a:pt x="3433280" y="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0C5373BF-BD61-4FCF-8ECF-21DFEBE0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4026353 h 4311738"/>
                <a:gd name="connsiteX1" fmla="*/ 5308830 w 5308830"/>
                <a:gd name="connsiteY1" fmla="*/ 4311738 h 4311738"/>
                <a:gd name="connsiteX2" fmla="*/ 4948051 w 5308830"/>
                <a:gd name="connsiteY2" fmla="*/ 4311738 h 4311738"/>
                <a:gd name="connsiteX3" fmla="*/ 5002803 w 5308830"/>
                <a:gd name="connsiteY3" fmla="*/ 4271506 h 4311738"/>
                <a:gd name="connsiteX4" fmla="*/ 5221147 w 5308830"/>
                <a:gd name="connsiteY4" fmla="*/ 4102386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314056 h 4311738"/>
                <a:gd name="connsiteX9" fmla="*/ 5241798 w 5308830"/>
                <a:gd name="connsiteY9" fmla="*/ 1229961 h 4311738"/>
                <a:gd name="connsiteX10" fmla="*/ 4547599 w 5308830"/>
                <a:gd name="connsiteY10" fmla="*/ 723841 h 4311738"/>
                <a:gd name="connsiteX11" fmla="*/ 3595773 w 5308830"/>
                <a:gd name="connsiteY11" fmla="*/ 536258 h 4311738"/>
                <a:gd name="connsiteX12" fmla="*/ 2484874 w 5308830"/>
                <a:gd name="connsiteY12" fmla="*/ 738106 h 4311738"/>
                <a:gd name="connsiteX13" fmla="*/ 1497964 w 5308830"/>
                <a:gd name="connsiteY13" fmla="*/ 1292596 h 4311738"/>
                <a:gd name="connsiteX14" fmla="*/ 815348 w 5308830"/>
                <a:gd name="connsiteY14" fmla="*/ 2092157 h 4311738"/>
                <a:gd name="connsiteX15" fmla="*/ 567825 w 5308830"/>
                <a:gd name="connsiteY15" fmla="*/ 3022671 h 4311738"/>
                <a:gd name="connsiteX16" fmla="*/ 977486 w 5308830"/>
                <a:gd name="connsiteY16" fmla="*/ 3886690 h 4311738"/>
                <a:gd name="connsiteX17" fmla="*/ 1183907 w 5308830"/>
                <a:gd name="connsiteY17" fmla="*/ 4160932 h 4311738"/>
                <a:gd name="connsiteX18" fmla="*/ 1285607 w 5308830"/>
                <a:gd name="connsiteY18" fmla="*/ 4296799 h 4311738"/>
                <a:gd name="connsiteX19" fmla="*/ 1297817 w 5308830"/>
                <a:gd name="connsiteY19" fmla="*/ 4311738 h 4311738"/>
                <a:gd name="connsiteX20" fmla="*/ 602176 w 5308830"/>
                <a:gd name="connsiteY20" fmla="*/ 4311738 h 4311738"/>
                <a:gd name="connsiteX21" fmla="*/ 583893 w 5308830"/>
                <a:gd name="connsiteY21" fmla="*/ 4287205 h 4311738"/>
                <a:gd name="connsiteX22" fmla="*/ 0 w 5308830"/>
                <a:gd name="connsiteY22" fmla="*/ 3022564 h 4311738"/>
                <a:gd name="connsiteX23" fmla="*/ 3595773 w 5308830"/>
                <a:gd name="connsiteY23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8830" h="4311738">
                  <a:moveTo>
                    <a:pt x="5308830" y="4026353"/>
                  </a:moveTo>
                  <a:lnTo>
                    <a:pt x="5308830" y="4311738"/>
                  </a:lnTo>
                  <a:lnTo>
                    <a:pt x="4948051" y="4311738"/>
                  </a:lnTo>
                  <a:lnTo>
                    <a:pt x="5002803" y="4271506"/>
                  </a:lnTo>
                  <a:cubicBezTo>
                    <a:pt x="5078400" y="4214990"/>
                    <a:pt x="5151610" y="4158780"/>
                    <a:pt x="5221147" y="4102386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314056"/>
                  </a:lnTo>
                  <a:lnTo>
                    <a:pt x="5241798" y="1229961"/>
                  </a:lnTo>
                  <a:cubicBezTo>
                    <a:pt x="5047072" y="1010846"/>
                    <a:pt x="4813516" y="840530"/>
                    <a:pt x="4547599" y="723841"/>
                  </a:cubicBezTo>
                  <a:cubicBezTo>
                    <a:pt x="4263856" y="599429"/>
                    <a:pt x="3943667" y="536258"/>
                    <a:pt x="3595773" y="536258"/>
                  </a:cubicBezTo>
                  <a:cubicBezTo>
                    <a:pt x="3226761" y="536258"/>
                    <a:pt x="2852980" y="604041"/>
                    <a:pt x="2484874" y="738106"/>
                  </a:cubicBezTo>
                  <a:cubicBezTo>
                    <a:pt x="2126422" y="868309"/>
                    <a:pt x="1785227" y="1060075"/>
                    <a:pt x="1497964" y="1292596"/>
                  </a:cubicBezTo>
                  <a:cubicBezTo>
                    <a:pt x="1205707" y="1529085"/>
                    <a:pt x="976010" y="1798180"/>
                    <a:pt x="815348" y="2092157"/>
                  </a:cubicBezTo>
                  <a:cubicBezTo>
                    <a:pt x="651166" y="2392675"/>
                    <a:pt x="567825" y="2705743"/>
                    <a:pt x="567825" y="3022671"/>
                  </a:cubicBezTo>
                  <a:cubicBezTo>
                    <a:pt x="567825" y="3341852"/>
                    <a:pt x="700784" y="3528255"/>
                    <a:pt x="977486" y="3886690"/>
                  </a:cubicBezTo>
                  <a:cubicBezTo>
                    <a:pt x="1044249" y="3973134"/>
                    <a:pt x="1113283" y="4062582"/>
                    <a:pt x="1183907" y="4160932"/>
                  </a:cubicBezTo>
                  <a:cubicBezTo>
                    <a:pt x="1217636" y="4207895"/>
                    <a:pt x="1251520" y="4253175"/>
                    <a:pt x="1285607" y="4296799"/>
                  </a:cubicBezTo>
                  <a:lnTo>
                    <a:pt x="1297817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7E6B45AB-7CCC-4949-9DC2-116644B5F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3880900 h 4311738"/>
                <a:gd name="connsiteX1" fmla="*/ 5308830 w 5308830"/>
                <a:gd name="connsiteY1" fmla="*/ 4311738 h 4311738"/>
                <a:gd name="connsiteX2" fmla="*/ 4763109 w 5308830"/>
                <a:gd name="connsiteY2" fmla="*/ 4311738 h 4311738"/>
                <a:gd name="connsiteX3" fmla="*/ 4929066 w 5308830"/>
                <a:gd name="connsiteY3" fmla="*/ 4189789 h 4311738"/>
                <a:gd name="connsiteX4" fmla="*/ 5142959 w 5308830"/>
                <a:gd name="connsiteY4" fmla="*/ 4024320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498438 h 4311738"/>
                <a:gd name="connsiteX9" fmla="*/ 5289422 w 5308830"/>
                <a:gd name="connsiteY9" fmla="*/ 1468062 h 4311738"/>
                <a:gd name="connsiteX10" fmla="*/ 5154710 w 5308830"/>
                <a:gd name="connsiteY10" fmla="*/ 1298924 h 4311738"/>
                <a:gd name="connsiteX11" fmla="*/ 4499685 w 5308830"/>
                <a:gd name="connsiteY11" fmla="*/ 821118 h 4311738"/>
                <a:gd name="connsiteX12" fmla="*/ 3595773 w 5308830"/>
                <a:gd name="connsiteY12" fmla="*/ 643510 h 4311738"/>
                <a:gd name="connsiteX13" fmla="*/ 2525523 w 5308830"/>
                <a:gd name="connsiteY13" fmla="*/ 838172 h 4311738"/>
                <a:gd name="connsiteX14" fmla="*/ 1571767 w 5308830"/>
                <a:gd name="connsiteY14" fmla="*/ 1374000 h 4311738"/>
                <a:gd name="connsiteX15" fmla="*/ 916173 w 5308830"/>
                <a:gd name="connsiteY15" fmla="*/ 2141277 h 4311738"/>
                <a:gd name="connsiteX16" fmla="*/ 681254 w 5308830"/>
                <a:gd name="connsiteY16" fmla="*/ 3022671 h 4311738"/>
                <a:gd name="connsiteX17" fmla="*/ 1069115 w 5308830"/>
                <a:gd name="connsiteY17" fmla="*/ 3823519 h 4311738"/>
                <a:gd name="connsiteX18" fmla="*/ 1277807 w 5308830"/>
                <a:gd name="connsiteY18" fmla="*/ 4100764 h 4311738"/>
                <a:gd name="connsiteX19" fmla="*/ 1373308 w 5308830"/>
                <a:gd name="connsiteY19" fmla="*/ 4228488 h 4311738"/>
                <a:gd name="connsiteX20" fmla="*/ 1441062 w 5308830"/>
                <a:gd name="connsiteY20" fmla="*/ 4311738 h 4311738"/>
                <a:gd name="connsiteX21" fmla="*/ 602176 w 5308830"/>
                <a:gd name="connsiteY21" fmla="*/ 4311738 h 4311738"/>
                <a:gd name="connsiteX22" fmla="*/ 583893 w 5308830"/>
                <a:gd name="connsiteY22" fmla="*/ 4287205 h 4311738"/>
                <a:gd name="connsiteX23" fmla="*/ 0 w 5308830"/>
                <a:gd name="connsiteY23" fmla="*/ 3022564 h 4311738"/>
                <a:gd name="connsiteX24" fmla="*/ 3595773 w 5308830"/>
                <a:gd name="connsiteY24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8830" h="4311738">
                  <a:moveTo>
                    <a:pt x="5308830" y="3880900"/>
                  </a:moveTo>
                  <a:lnTo>
                    <a:pt x="5308830" y="4311738"/>
                  </a:lnTo>
                  <a:lnTo>
                    <a:pt x="4763109" y="4311738"/>
                  </a:lnTo>
                  <a:lnTo>
                    <a:pt x="4929066" y="4189789"/>
                  </a:lnTo>
                  <a:cubicBezTo>
                    <a:pt x="5003230" y="4134367"/>
                    <a:pt x="5074975" y="4079340"/>
                    <a:pt x="5142959" y="4024320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498438"/>
                  </a:lnTo>
                  <a:lnTo>
                    <a:pt x="5289422" y="1468062"/>
                  </a:lnTo>
                  <a:cubicBezTo>
                    <a:pt x="5247242" y="1408963"/>
                    <a:pt x="5202313" y="1352510"/>
                    <a:pt x="5154710" y="1298924"/>
                  </a:cubicBezTo>
                  <a:cubicBezTo>
                    <a:pt x="4970772" y="1091928"/>
                    <a:pt x="4750500" y="931159"/>
                    <a:pt x="4499685" y="821118"/>
                  </a:cubicBezTo>
                  <a:cubicBezTo>
                    <a:pt x="4231156" y="703248"/>
                    <a:pt x="3926977" y="643510"/>
                    <a:pt x="3595773" y="643510"/>
                  </a:cubicBezTo>
                  <a:cubicBezTo>
                    <a:pt x="3245836" y="643510"/>
                    <a:pt x="2875688" y="710757"/>
                    <a:pt x="2525523" y="838172"/>
                  </a:cubicBezTo>
                  <a:cubicBezTo>
                    <a:pt x="2179105" y="964084"/>
                    <a:pt x="1849265" y="1149415"/>
                    <a:pt x="1571767" y="1374000"/>
                  </a:cubicBezTo>
                  <a:cubicBezTo>
                    <a:pt x="1294611" y="1598264"/>
                    <a:pt x="1067980" y="1863603"/>
                    <a:pt x="916173" y="2141277"/>
                  </a:cubicBezTo>
                  <a:cubicBezTo>
                    <a:pt x="760280" y="2426459"/>
                    <a:pt x="681254" y="2723010"/>
                    <a:pt x="681254" y="3022671"/>
                  </a:cubicBezTo>
                  <a:cubicBezTo>
                    <a:pt x="681254" y="3309032"/>
                    <a:pt x="800134" y="3475166"/>
                    <a:pt x="1069115" y="3823519"/>
                  </a:cubicBezTo>
                  <a:cubicBezTo>
                    <a:pt x="1136445" y="3910714"/>
                    <a:pt x="1206047" y="4000912"/>
                    <a:pt x="1277807" y="4100764"/>
                  </a:cubicBezTo>
                  <a:cubicBezTo>
                    <a:pt x="1309528" y="4144925"/>
                    <a:pt x="1341351" y="4187490"/>
                    <a:pt x="1373308" y="4228488"/>
                  </a:cubicBezTo>
                  <a:lnTo>
                    <a:pt x="1441062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61D22245-3D67-419C-A6B5-DD0EB0D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3758" y="0"/>
            <a:ext cx="5081407" cy="3133064"/>
            <a:chOff x="5907711" y="0"/>
            <a:chExt cx="5081407" cy="3133064"/>
          </a:xfrm>
          <a:solidFill>
            <a:schemeClr val="accent5">
              <a:alpha val="5000"/>
            </a:schemeClr>
          </a:solidFill>
        </p:grpSpPr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E3A64720-9AA0-4796-8E62-15672228C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9200" y="0"/>
              <a:ext cx="5069918" cy="3111852"/>
            </a:xfrm>
            <a:custGeom>
              <a:avLst/>
              <a:gdLst>
                <a:gd name="connsiteX0" fmla="*/ 145909 w 5069918"/>
                <a:gd name="connsiteY0" fmla="*/ 0 h 3111852"/>
                <a:gd name="connsiteX1" fmla="*/ 205279 w 5069918"/>
                <a:gd name="connsiteY1" fmla="*/ 0 h 3111852"/>
                <a:gd name="connsiteX2" fmla="*/ 202868 w 5069918"/>
                <a:gd name="connsiteY2" fmla="*/ 5043 h 3111852"/>
                <a:gd name="connsiteX3" fmla="*/ 191273 w 5069918"/>
                <a:gd name="connsiteY3" fmla="*/ 30818 h 3111852"/>
                <a:gd name="connsiteX4" fmla="*/ 169129 w 5069918"/>
                <a:gd name="connsiteY4" fmla="*/ 82781 h 3111852"/>
                <a:gd name="connsiteX5" fmla="*/ 148381 w 5069918"/>
                <a:gd name="connsiteY5" fmla="*/ 135320 h 3111852"/>
                <a:gd name="connsiteX6" fmla="*/ 80903 w 5069918"/>
                <a:gd name="connsiteY6" fmla="*/ 350499 h 3111852"/>
                <a:gd name="connsiteX7" fmla="*/ 26154 w 5069918"/>
                <a:gd name="connsiteY7" fmla="*/ 796339 h 3111852"/>
                <a:gd name="connsiteX8" fmla="*/ 49170 w 5069918"/>
                <a:gd name="connsiteY8" fmla="*/ 1018931 h 3111852"/>
                <a:gd name="connsiteX9" fmla="*/ 119437 w 5069918"/>
                <a:gd name="connsiteY9" fmla="*/ 1231804 h 3111852"/>
                <a:gd name="connsiteX10" fmla="*/ 143672 w 5069918"/>
                <a:gd name="connsiteY10" fmla="*/ 1282696 h 3111852"/>
                <a:gd name="connsiteX11" fmla="*/ 170611 w 5069918"/>
                <a:gd name="connsiteY11" fmla="*/ 1332436 h 3111852"/>
                <a:gd name="connsiteX12" fmla="*/ 230330 w 5069918"/>
                <a:gd name="connsiteY12" fmla="*/ 1428867 h 3111852"/>
                <a:gd name="connsiteX13" fmla="*/ 296237 w 5069918"/>
                <a:gd name="connsiteY13" fmla="*/ 1522004 h 3111852"/>
                <a:gd name="connsiteX14" fmla="*/ 366853 w 5069918"/>
                <a:gd name="connsiteY14" fmla="*/ 1612506 h 3111852"/>
                <a:gd name="connsiteX15" fmla="*/ 513838 w 5069918"/>
                <a:gd name="connsiteY15" fmla="*/ 1791535 h 3111852"/>
                <a:gd name="connsiteX16" fmla="*/ 587330 w 5069918"/>
                <a:gd name="connsiteY16" fmla="*/ 1882283 h 3111852"/>
                <a:gd name="connsiteX17" fmla="*/ 658817 w 5069918"/>
                <a:gd name="connsiteY17" fmla="*/ 1974186 h 3111852"/>
                <a:gd name="connsiteX18" fmla="*/ 730305 w 5069918"/>
                <a:gd name="connsiteY18" fmla="*/ 2062959 h 3111852"/>
                <a:gd name="connsiteX19" fmla="*/ 805018 w 5069918"/>
                <a:gd name="connsiteY19" fmla="*/ 2148685 h 3111852"/>
                <a:gd name="connsiteX20" fmla="*/ 963424 w 5069918"/>
                <a:gd name="connsiteY20" fmla="*/ 2310337 h 3111852"/>
                <a:gd name="connsiteX21" fmla="*/ 1319204 w 5069918"/>
                <a:gd name="connsiteY21" fmla="*/ 2580196 h 3111852"/>
                <a:gd name="connsiteX22" fmla="*/ 1515882 w 5069918"/>
                <a:gd name="connsiteY22" fmla="*/ 2681651 h 3111852"/>
                <a:gd name="connsiteX23" fmla="*/ 1723456 w 5069918"/>
                <a:gd name="connsiteY23" fmla="*/ 2758319 h 3111852"/>
                <a:gd name="connsiteX24" fmla="*/ 1939662 w 5069918"/>
                <a:gd name="connsiteY24" fmla="*/ 2811269 h 3111852"/>
                <a:gd name="connsiteX25" fmla="*/ 2162581 w 5069918"/>
                <a:gd name="connsiteY25" fmla="*/ 2840916 h 3111852"/>
                <a:gd name="connsiteX26" fmla="*/ 2389597 w 5069918"/>
                <a:gd name="connsiteY26" fmla="*/ 2850221 h 3111852"/>
                <a:gd name="connsiteX27" fmla="*/ 2446002 w 5069918"/>
                <a:gd name="connsiteY27" fmla="*/ 2849808 h 3111852"/>
                <a:gd name="connsiteX28" fmla="*/ 2473638 w 5069918"/>
                <a:gd name="connsiteY28" fmla="*/ 2849151 h 3111852"/>
                <a:gd name="connsiteX29" fmla="*/ 2501187 w 5069918"/>
                <a:gd name="connsiteY29" fmla="*/ 2847832 h 3111852"/>
                <a:gd name="connsiteX30" fmla="*/ 2610685 w 5069918"/>
                <a:gd name="connsiteY30" fmla="*/ 2838774 h 3111852"/>
                <a:gd name="connsiteX31" fmla="*/ 3033071 w 5069918"/>
                <a:gd name="connsiteY31" fmla="*/ 2730979 h 3111852"/>
                <a:gd name="connsiteX32" fmla="*/ 3232974 w 5069918"/>
                <a:gd name="connsiteY32" fmla="*/ 2637430 h 3111852"/>
                <a:gd name="connsiteX33" fmla="*/ 3425990 w 5069918"/>
                <a:gd name="connsiteY33" fmla="*/ 2523622 h 3111852"/>
                <a:gd name="connsiteX34" fmla="*/ 3613601 w 5069918"/>
                <a:gd name="connsiteY34" fmla="*/ 2394827 h 3111852"/>
                <a:gd name="connsiteX35" fmla="*/ 3706185 w 5069918"/>
                <a:gd name="connsiteY35" fmla="*/ 2326642 h 3111852"/>
                <a:gd name="connsiteX36" fmla="*/ 3799729 w 5069918"/>
                <a:gd name="connsiteY36" fmla="*/ 2255904 h 3111852"/>
                <a:gd name="connsiteX37" fmla="*/ 4175561 w 5069918"/>
                <a:gd name="connsiteY37" fmla="*/ 1976821 h 3111852"/>
                <a:gd name="connsiteX38" fmla="*/ 4517132 w 5069918"/>
                <a:gd name="connsiteY38" fmla="*/ 1683080 h 3111852"/>
                <a:gd name="connsiteX39" fmla="*/ 4659758 w 5069918"/>
                <a:gd name="connsiteY39" fmla="*/ 1519452 h 3111852"/>
                <a:gd name="connsiteX40" fmla="*/ 4773178 w 5069918"/>
                <a:gd name="connsiteY40" fmla="*/ 1340423 h 3111852"/>
                <a:gd name="connsiteX41" fmla="*/ 4892092 w 5069918"/>
                <a:gd name="connsiteY41" fmla="*/ 938311 h 3111852"/>
                <a:gd name="connsiteX42" fmla="*/ 4898804 w 5069918"/>
                <a:gd name="connsiteY42" fmla="*/ 831503 h 3111852"/>
                <a:gd name="connsiteX43" fmla="*/ 4899153 w 5069918"/>
                <a:gd name="connsiteY43" fmla="*/ 776988 h 3111852"/>
                <a:gd name="connsiteX44" fmla="*/ 4898456 w 5069918"/>
                <a:gd name="connsiteY44" fmla="*/ 721484 h 3111852"/>
                <a:gd name="connsiteX45" fmla="*/ 4886774 w 5069918"/>
                <a:gd name="connsiteY45" fmla="*/ 499635 h 3111852"/>
                <a:gd name="connsiteX46" fmla="*/ 4815896 w 5069918"/>
                <a:gd name="connsiteY46" fmla="*/ 59970 h 3111852"/>
                <a:gd name="connsiteX47" fmla="*/ 4798654 w 5069918"/>
                <a:gd name="connsiteY47" fmla="*/ 0 h 3111852"/>
                <a:gd name="connsiteX48" fmla="*/ 4909441 w 5069918"/>
                <a:gd name="connsiteY48" fmla="*/ 0 h 3111852"/>
                <a:gd name="connsiteX49" fmla="*/ 4921297 w 5069918"/>
                <a:gd name="connsiteY49" fmla="*/ 34112 h 3111852"/>
                <a:gd name="connsiteX50" fmla="*/ 5027482 w 5069918"/>
                <a:gd name="connsiteY50" fmla="*/ 483740 h 3111852"/>
                <a:gd name="connsiteX51" fmla="*/ 5058082 w 5069918"/>
                <a:gd name="connsiteY51" fmla="*/ 712837 h 3111852"/>
                <a:gd name="connsiteX52" fmla="*/ 5063486 w 5069918"/>
                <a:gd name="connsiteY52" fmla="*/ 770400 h 3111852"/>
                <a:gd name="connsiteX53" fmla="*/ 5067846 w 5069918"/>
                <a:gd name="connsiteY53" fmla="*/ 829033 h 3111852"/>
                <a:gd name="connsiteX54" fmla="*/ 5069414 w 5069918"/>
                <a:gd name="connsiteY54" fmla="*/ 948521 h 3111852"/>
                <a:gd name="connsiteX55" fmla="*/ 5040732 w 5069918"/>
                <a:gd name="connsiteY55" fmla="*/ 1188571 h 3111852"/>
                <a:gd name="connsiteX56" fmla="*/ 4964102 w 5069918"/>
                <a:gd name="connsiteY56" fmla="*/ 1421620 h 3111852"/>
                <a:gd name="connsiteX57" fmla="*/ 4689486 w 5069918"/>
                <a:gd name="connsiteY57" fmla="*/ 1828757 h 3111852"/>
                <a:gd name="connsiteX58" fmla="*/ 4333792 w 5069918"/>
                <a:gd name="connsiteY58" fmla="*/ 2155355 h 3111852"/>
                <a:gd name="connsiteX59" fmla="*/ 3965196 w 5069918"/>
                <a:gd name="connsiteY59" fmla="*/ 2446790 h 3111852"/>
                <a:gd name="connsiteX60" fmla="*/ 3873745 w 5069918"/>
                <a:gd name="connsiteY60" fmla="*/ 2519916 h 3111852"/>
                <a:gd name="connsiteX61" fmla="*/ 3779416 w 5069918"/>
                <a:gd name="connsiteY61" fmla="*/ 2593454 h 3111852"/>
                <a:gd name="connsiteX62" fmla="*/ 3582739 w 5069918"/>
                <a:gd name="connsiteY62" fmla="*/ 2735343 h 3111852"/>
                <a:gd name="connsiteX63" fmla="*/ 3371851 w 5069918"/>
                <a:gd name="connsiteY63" fmla="*/ 2865126 h 3111852"/>
                <a:gd name="connsiteX64" fmla="*/ 3143614 w 5069918"/>
                <a:gd name="connsiteY64" fmla="*/ 2974568 h 3111852"/>
                <a:gd name="connsiteX65" fmla="*/ 2643552 w 5069918"/>
                <a:gd name="connsiteY65" fmla="*/ 3101304 h 3111852"/>
                <a:gd name="connsiteX66" fmla="*/ 2514264 w 5069918"/>
                <a:gd name="connsiteY66" fmla="*/ 3110445 h 3111852"/>
                <a:gd name="connsiteX67" fmla="*/ 2481920 w 5069918"/>
                <a:gd name="connsiteY67" fmla="*/ 3111598 h 3111852"/>
                <a:gd name="connsiteX68" fmla="*/ 2449664 w 5069918"/>
                <a:gd name="connsiteY68" fmla="*/ 3111763 h 3111852"/>
                <a:gd name="connsiteX69" fmla="*/ 2386284 w 5069918"/>
                <a:gd name="connsiteY69" fmla="*/ 3111022 h 3111852"/>
                <a:gd name="connsiteX70" fmla="*/ 2260658 w 5069918"/>
                <a:gd name="connsiteY70" fmla="*/ 3106080 h 3111852"/>
                <a:gd name="connsiteX71" fmla="*/ 2134945 w 5069918"/>
                <a:gd name="connsiteY71" fmla="*/ 3094716 h 3111852"/>
                <a:gd name="connsiteX72" fmla="*/ 1884564 w 5069918"/>
                <a:gd name="connsiteY72" fmla="*/ 3054200 h 3111852"/>
                <a:gd name="connsiteX73" fmla="*/ 1639764 w 5069918"/>
                <a:gd name="connsiteY73" fmla="*/ 2984286 h 3111852"/>
                <a:gd name="connsiteX74" fmla="*/ 1407081 w 5069918"/>
                <a:gd name="connsiteY74" fmla="*/ 2882913 h 3111852"/>
                <a:gd name="connsiteX75" fmla="*/ 1193491 w 5069918"/>
                <a:gd name="connsiteY75" fmla="*/ 2750989 h 3111852"/>
                <a:gd name="connsiteX76" fmla="*/ 836141 w 5069918"/>
                <a:gd name="connsiteY76" fmla="*/ 2418627 h 3111852"/>
                <a:gd name="connsiteX77" fmla="*/ 690812 w 5069918"/>
                <a:gd name="connsiteY77" fmla="*/ 2230210 h 3111852"/>
                <a:gd name="connsiteX78" fmla="*/ 562397 w 5069918"/>
                <a:gd name="connsiteY78" fmla="*/ 2033725 h 3111852"/>
                <a:gd name="connsiteX79" fmla="*/ 502504 w 5069918"/>
                <a:gd name="connsiteY79" fmla="*/ 1936223 h 3111852"/>
                <a:gd name="connsiteX80" fmla="*/ 440258 w 5069918"/>
                <a:gd name="connsiteY80" fmla="*/ 1840368 h 3111852"/>
                <a:gd name="connsiteX81" fmla="*/ 310360 w 5069918"/>
                <a:gd name="connsiteY81" fmla="*/ 1649481 h 3111852"/>
                <a:gd name="connsiteX82" fmla="*/ 246806 w 5069918"/>
                <a:gd name="connsiteY82" fmla="*/ 1552391 h 3111852"/>
                <a:gd name="connsiteX83" fmla="*/ 186303 w 5069918"/>
                <a:gd name="connsiteY83" fmla="*/ 1453160 h 3111852"/>
                <a:gd name="connsiteX84" fmla="*/ 84390 w 5069918"/>
                <a:gd name="connsiteY84" fmla="*/ 1244980 h 3111852"/>
                <a:gd name="connsiteX85" fmla="*/ 20139 w 5069918"/>
                <a:gd name="connsiteY85" fmla="*/ 1024037 h 3111852"/>
                <a:gd name="connsiteX86" fmla="*/ 0 w 5069918"/>
                <a:gd name="connsiteY86" fmla="*/ 796339 h 3111852"/>
                <a:gd name="connsiteX87" fmla="*/ 102773 w 5069918"/>
                <a:gd name="connsiteY87" fmla="*/ 121376 h 31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069918" h="3111852">
                  <a:moveTo>
                    <a:pt x="145909" y="0"/>
                  </a:moveTo>
                  <a:lnTo>
                    <a:pt x="205279" y="0"/>
                  </a:lnTo>
                  <a:lnTo>
                    <a:pt x="202868" y="5043"/>
                  </a:lnTo>
                  <a:lnTo>
                    <a:pt x="191273" y="30818"/>
                  </a:lnTo>
                  <a:cubicBezTo>
                    <a:pt x="183688" y="48029"/>
                    <a:pt x="176016" y="65240"/>
                    <a:pt x="169129" y="82781"/>
                  </a:cubicBezTo>
                  <a:cubicBezTo>
                    <a:pt x="162242" y="100321"/>
                    <a:pt x="154658" y="117615"/>
                    <a:pt x="148381" y="135320"/>
                  </a:cubicBezTo>
                  <a:cubicBezTo>
                    <a:pt x="121529" y="205646"/>
                    <a:pt x="98775" y="277455"/>
                    <a:pt x="80903" y="350499"/>
                  </a:cubicBezTo>
                  <a:cubicBezTo>
                    <a:pt x="44636" y="496258"/>
                    <a:pt x="26067" y="646299"/>
                    <a:pt x="26154" y="796339"/>
                  </a:cubicBezTo>
                  <a:cubicBezTo>
                    <a:pt x="26590" y="871114"/>
                    <a:pt x="34001" y="945722"/>
                    <a:pt x="49170" y="1018931"/>
                  </a:cubicBezTo>
                  <a:cubicBezTo>
                    <a:pt x="65124" y="1091975"/>
                    <a:pt x="88226" y="1163454"/>
                    <a:pt x="119437" y="1231804"/>
                  </a:cubicBezTo>
                  <a:cubicBezTo>
                    <a:pt x="126847" y="1249016"/>
                    <a:pt x="135478" y="1265815"/>
                    <a:pt x="143672" y="1282696"/>
                  </a:cubicBezTo>
                  <a:cubicBezTo>
                    <a:pt x="152565" y="1299331"/>
                    <a:pt x="161021" y="1316130"/>
                    <a:pt x="170611" y="1332436"/>
                  </a:cubicBezTo>
                  <a:cubicBezTo>
                    <a:pt x="188919" y="1365375"/>
                    <a:pt x="209319" y="1397327"/>
                    <a:pt x="230330" y="1428867"/>
                  </a:cubicBezTo>
                  <a:cubicBezTo>
                    <a:pt x="251253" y="1460489"/>
                    <a:pt x="273658" y="1491288"/>
                    <a:pt x="296237" y="1522004"/>
                  </a:cubicBezTo>
                  <a:cubicBezTo>
                    <a:pt x="319165" y="1552474"/>
                    <a:pt x="342966" y="1582531"/>
                    <a:pt x="366853" y="1612506"/>
                  </a:cubicBezTo>
                  <a:cubicBezTo>
                    <a:pt x="414714" y="1672540"/>
                    <a:pt x="464756" y="1731337"/>
                    <a:pt x="513838" y="1791535"/>
                  </a:cubicBezTo>
                  <a:cubicBezTo>
                    <a:pt x="538509" y="1821510"/>
                    <a:pt x="563094" y="1851732"/>
                    <a:pt x="587330" y="1882283"/>
                  </a:cubicBezTo>
                  <a:cubicBezTo>
                    <a:pt x="611479" y="1912588"/>
                    <a:pt x="635453" y="1944787"/>
                    <a:pt x="658817" y="1974186"/>
                  </a:cubicBezTo>
                  <a:cubicBezTo>
                    <a:pt x="682008" y="2004326"/>
                    <a:pt x="706330" y="2033560"/>
                    <a:pt x="730305" y="2062959"/>
                  </a:cubicBezTo>
                  <a:cubicBezTo>
                    <a:pt x="754977" y="2091864"/>
                    <a:pt x="779474" y="2120768"/>
                    <a:pt x="805018" y="2148685"/>
                  </a:cubicBezTo>
                  <a:cubicBezTo>
                    <a:pt x="855757" y="2204847"/>
                    <a:pt x="908500" y="2258951"/>
                    <a:pt x="963424" y="2310337"/>
                  </a:cubicBezTo>
                  <a:cubicBezTo>
                    <a:pt x="1073444" y="2412862"/>
                    <a:pt x="1192183" y="2504353"/>
                    <a:pt x="1319204" y="2580196"/>
                  </a:cubicBezTo>
                  <a:cubicBezTo>
                    <a:pt x="1382846" y="2617913"/>
                    <a:pt x="1448143" y="2652500"/>
                    <a:pt x="1515882" y="2681651"/>
                  </a:cubicBezTo>
                  <a:cubicBezTo>
                    <a:pt x="1583184" y="2711626"/>
                    <a:pt x="1652666" y="2736908"/>
                    <a:pt x="1723456" y="2758319"/>
                  </a:cubicBezTo>
                  <a:cubicBezTo>
                    <a:pt x="1794246" y="2779812"/>
                    <a:pt x="1866431" y="2797188"/>
                    <a:pt x="1939662" y="2811269"/>
                  </a:cubicBezTo>
                  <a:cubicBezTo>
                    <a:pt x="2012981" y="2825104"/>
                    <a:pt x="2087519" y="2834574"/>
                    <a:pt x="2162581" y="2840916"/>
                  </a:cubicBezTo>
                  <a:cubicBezTo>
                    <a:pt x="2237643" y="2847338"/>
                    <a:pt x="2313489" y="2850139"/>
                    <a:pt x="2389597" y="2850221"/>
                  </a:cubicBezTo>
                  <a:cubicBezTo>
                    <a:pt x="2408602" y="2850221"/>
                    <a:pt x="2427869" y="2850550"/>
                    <a:pt x="2446002" y="2849808"/>
                  </a:cubicBezTo>
                  <a:lnTo>
                    <a:pt x="2473638" y="2849151"/>
                  </a:lnTo>
                  <a:lnTo>
                    <a:pt x="2501187" y="2847832"/>
                  </a:lnTo>
                  <a:cubicBezTo>
                    <a:pt x="2537890" y="2846268"/>
                    <a:pt x="2574418" y="2842809"/>
                    <a:pt x="2610685" y="2838774"/>
                  </a:cubicBezTo>
                  <a:cubicBezTo>
                    <a:pt x="2755926" y="2821975"/>
                    <a:pt x="2897244" y="2785164"/>
                    <a:pt x="3033071" y="2730979"/>
                  </a:cubicBezTo>
                  <a:cubicBezTo>
                    <a:pt x="3101158" y="2704132"/>
                    <a:pt x="3167589" y="2672263"/>
                    <a:pt x="3232974" y="2637430"/>
                  </a:cubicBezTo>
                  <a:cubicBezTo>
                    <a:pt x="3298446" y="2602760"/>
                    <a:pt x="3362697" y="2564303"/>
                    <a:pt x="3425990" y="2523622"/>
                  </a:cubicBezTo>
                  <a:cubicBezTo>
                    <a:pt x="3489282" y="2482859"/>
                    <a:pt x="3551529" y="2439461"/>
                    <a:pt x="3613601" y="2394827"/>
                  </a:cubicBezTo>
                  <a:cubicBezTo>
                    <a:pt x="3644549" y="2372511"/>
                    <a:pt x="3675411" y="2349617"/>
                    <a:pt x="3706185" y="2326642"/>
                  </a:cubicBezTo>
                  <a:lnTo>
                    <a:pt x="3799729" y="2255904"/>
                  </a:lnTo>
                  <a:cubicBezTo>
                    <a:pt x="3926402" y="2160954"/>
                    <a:pt x="4053597" y="2070123"/>
                    <a:pt x="4175561" y="1976821"/>
                  </a:cubicBezTo>
                  <a:cubicBezTo>
                    <a:pt x="4297526" y="1883601"/>
                    <a:pt x="4414084" y="1787582"/>
                    <a:pt x="4517132" y="1683080"/>
                  </a:cubicBezTo>
                  <a:cubicBezTo>
                    <a:pt x="4568480" y="1630705"/>
                    <a:pt x="4616604" y="1576438"/>
                    <a:pt x="4659758" y="1519452"/>
                  </a:cubicBezTo>
                  <a:cubicBezTo>
                    <a:pt x="4702650" y="1462383"/>
                    <a:pt x="4741184" y="1402845"/>
                    <a:pt x="4773178" y="1340423"/>
                  </a:cubicBezTo>
                  <a:cubicBezTo>
                    <a:pt x="4837865" y="1215829"/>
                    <a:pt x="4877446" y="1079787"/>
                    <a:pt x="4892092" y="938311"/>
                  </a:cubicBezTo>
                  <a:cubicBezTo>
                    <a:pt x="4895666" y="902982"/>
                    <a:pt x="4897845" y="867325"/>
                    <a:pt x="4898804" y="831503"/>
                  </a:cubicBezTo>
                  <a:cubicBezTo>
                    <a:pt x="4899066" y="813633"/>
                    <a:pt x="4899414" y="795764"/>
                    <a:pt x="4899153" y="776988"/>
                  </a:cubicBezTo>
                  <a:cubicBezTo>
                    <a:pt x="4898979" y="758460"/>
                    <a:pt x="4899066" y="740012"/>
                    <a:pt x="4898456" y="721484"/>
                  </a:cubicBezTo>
                  <a:cubicBezTo>
                    <a:pt x="4896974" y="647452"/>
                    <a:pt x="4893226" y="573502"/>
                    <a:pt x="4886774" y="499635"/>
                  </a:cubicBezTo>
                  <a:cubicBezTo>
                    <a:pt x="4873610" y="351981"/>
                    <a:pt x="4851030" y="204740"/>
                    <a:pt x="4815896" y="59970"/>
                  </a:cubicBezTo>
                  <a:lnTo>
                    <a:pt x="4798654" y="0"/>
                  </a:lnTo>
                  <a:lnTo>
                    <a:pt x="4909441" y="0"/>
                  </a:lnTo>
                  <a:lnTo>
                    <a:pt x="4921297" y="34112"/>
                  </a:lnTo>
                  <a:cubicBezTo>
                    <a:pt x="4966630" y="181436"/>
                    <a:pt x="5002460" y="331724"/>
                    <a:pt x="5027482" y="483740"/>
                  </a:cubicBezTo>
                  <a:cubicBezTo>
                    <a:pt x="5040123" y="559749"/>
                    <a:pt x="5050323" y="636170"/>
                    <a:pt x="5058082" y="712837"/>
                  </a:cubicBezTo>
                  <a:cubicBezTo>
                    <a:pt x="5060261" y="732025"/>
                    <a:pt x="5061743" y="751213"/>
                    <a:pt x="5063486" y="770400"/>
                  </a:cubicBezTo>
                  <a:cubicBezTo>
                    <a:pt x="5065318" y="789340"/>
                    <a:pt x="5066625" y="809186"/>
                    <a:pt x="5067846" y="829033"/>
                  </a:cubicBezTo>
                  <a:cubicBezTo>
                    <a:pt x="5069851" y="868643"/>
                    <a:pt x="5070461" y="908500"/>
                    <a:pt x="5069414" y="948521"/>
                  </a:cubicBezTo>
                  <a:cubicBezTo>
                    <a:pt x="5067060" y="1028483"/>
                    <a:pt x="5057820" y="1109021"/>
                    <a:pt x="5040732" y="1188571"/>
                  </a:cubicBezTo>
                  <a:cubicBezTo>
                    <a:pt x="5023123" y="1268038"/>
                    <a:pt x="4997578" y="1346435"/>
                    <a:pt x="4964102" y="1421620"/>
                  </a:cubicBezTo>
                  <a:cubicBezTo>
                    <a:pt x="4897409" y="1572485"/>
                    <a:pt x="4799942" y="1709020"/>
                    <a:pt x="4689486" y="1828757"/>
                  </a:cubicBezTo>
                  <a:cubicBezTo>
                    <a:pt x="4579116" y="1949234"/>
                    <a:pt x="4456716" y="2054888"/>
                    <a:pt x="4333792" y="2155355"/>
                  </a:cubicBezTo>
                  <a:cubicBezTo>
                    <a:pt x="4210520" y="2255657"/>
                    <a:pt x="4085853" y="2350524"/>
                    <a:pt x="3965196" y="2446790"/>
                  </a:cubicBezTo>
                  <a:lnTo>
                    <a:pt x="3873745" y="2519916"/>
                  </a:lnTo>
                  <a:cubicBezTo>
                    <a:pt x="3842621" y="2544539"/>
                    <a:pt x="3811324" y="2569162"/>
                    <a:pt x="3779416" y="2593454"/>
                  </a:cubicBezTo>
                  <a:cubicBezTo>
                    <a:pt x="3715862" y="2642123"/>
                    <a:pt x="3650652" y="2689804"/>
                    <a:pt x="3582739" y="2735343"/>
                  </a:cubicBezTo>
                  <a:cubicBezTo>
                    <a:pt x="3514913" y="2780800"/>
                    <a:pt x="3445170" y="2824939"/>
                    <a:pt x="3371851" y="2865126"/>
                  </a:cubicBezTo>
                  <a:cubicBezTo>
                    <a:pt x="3298533" y="2905230"/>
                    <a:pt x="3222687" y="2942452"/>
                    <a:pt x="3143614" y="2974568"/>
                  </a:cubicBezTo>
                  <a:cubicBezTo>
                    <a:pt x="2985994" y="3039625"/>
                    <a:pt x="2815732" y="3083105"/>
                    <a:pt x="2643552" y="3101304"/>
                  </a:cubicBezTo>
                  <a:cubicBezTo>
                    <a:pt x="2600484" y="3105587"/>
                    <a:pt x="2557331" y="3109046"/>
                    <a:pt x="2514264" y="3110445"/>
                  </a:cubicBezTo>
                  <a:lnTo>
                    <a:pt x="2481920" y="3111598"/>
                  </a:lnTo>
                  <a:lnTo>
                    <a:pt x="2449664" y="3111763"/>
                  </a:lnTo>
                  <a:cubicBezTo>
                    <a:pt x="2427869" y="3112092"/>
                    <a:pt x="2407207" y="3111434"/>
                    <a:pt x="2386284" y="3111022"/>
                  </a:cubicBezTo>
                  <a:cubicBezTo>
                    <a:pt x="2344525" y="3110528"/>
                    <a:pt x="2302505" y="3108140"/>
                    <a:pt x="2260658" y="3106080"/>
                  </a:cubicBezTo>
                  <a:cubicBezTo>
                    <a:pt x="2218725" y="3102787"/>
                    <a:pt x="2176791" y="3099740"/>
                    <a:pt x="2134945" y="3094716"/>
                  </a:cubicBezTo>
                  <a:cubicBezTo>
                    <a:pt x="2051165" y="3085246"/>
                    <a:pt x="1967473" y="3072317"/>
                    <a:pt x="1884564" y="3054200"/>
                  </a:cubicBezTo>
                  <a:cubicBezTo>
                    <a:pt x="1801657" y="3036084"/>
                    <a:pt x="1719708" y="3012778"/>
                    <a:pt x="1639764" y="2984286"/>
                  </a:cubicBezTo>
                  <a:cubicBezTo>
                    <a:pt x="1559820" y="2955710"/>
                    <a:pt x="1481969" y="2921618"/>
                    <a:pt x="1407081" y="2882913"/>
                  </a:cubicBezTo>
                  <a:cubicBezTo>
                    <a:pt x="1332455" y="2843633"/>
                    <a:pt x="1260794" y="2799741"/>
                    <a:pt x="1193491" y="2750989"/>
                  </a:cubicBezTo>
                  <a:cubicBezTo>
                    <a:pt x="1058362" y="2653982"/>
                    <a:pt x="939973" y="2540257"/>
                    <a:pt x="836141" y="2418627"/>
                  </a:cubicBezTo>
                  <a:cubicBezTo>
                    <a:pt x="784444" y="2357523"/>
                    <a:pt x="736321" y="2294444"/>
                    <a:pt x="690812" y="2230210"/>
                  </a:cubicBezTo>
                  <a:cubicBezTo>
                    <a:pt x="645217" y="2165978"/>
                    <a:pt x="602674" y="2100345"/>
                    <a:pt x="562397" y="2033725"/>
                  </a:cubicBezTo>
                  <a:cubicBezTo>
                    <a:pt x="541823" y="2000044"/>
                    <a:pt x="522992" y="1968504"/>
                    <a:pt x="502504" y="1936223"/>
                  </a:cubicBezTo>
                  <a:cubicBezTo>
                    <a:pt x="482192" y="1904189"/>
                    <a:pt x="461530" y="1872155"/>
                    <a:pt x="440258" y="1840368"/>
                  </a:cubicBezTo>
                  <a:lnTo>
                    <a:pt x="310360" y="1649481"/>
                  </a:lnTo>
                  <a:cubicBezTo>
                    <a:pt x="288826" y="1617365"/>
                    <a:pt x="267555" y="1585084"/>
                    <a:pt x="246806" y="1552391"/>
                  </a:cubicBezTo>
                  <a:cubicBezTo>
                    <a:pt x="226057" y="1519698"/>
                    <a:pt x="205483" y="1486923"/>
                    <a:pt x="186303" y="1453160"/>
                  </a:cubicBezTo>
                  <a:cubicBezTo>
                    <a:pt x="147857" y="1385962"/>
                    <a:pt x="112550" y="1316790"/>
                    <a:pt x="84390" y="1244980"/>
                  </a:cubicBezTo>
                  <a:cubicBezTo>
                    <a:pt x="55708" y="1173418"/>
                    <a:pt x="34436" y="1099222"/>
                    <a:pt x="20139" y="1024037"/>
                  </a:cubicBezTo>
                  <a:cubicBezTo>
                    <a:pt x="6452" y="948852"/>
                    <a:pt x="0" y="872513"/>
                    <a:pt x="0" y="796339"/>
                  </a:cubicBezTo>
                  <a:cubicBezTo>
                    <a:pt x="850" y="568560"/>
                    <a:pt x="36028" y="341245"/>
                    <a:pt x="102773" y="1213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31BCBF53-F859-485D-8008-16DE1F4FB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3885" y="1"/>
              <a:ext cx="4960549" cy="2918955"/>
            </a:xfrm>
            <a:custGeom>
              <a:avLst/>
              <a:gdLst>
                <a:gd name="connsiteX0" fmla="*/ 154335 w 4960549"/>
                <a:gd name="connsiteY0" fmla="*/ 0 h 2918955"/>
                <a:gd name="connsiteX1" fmla="*/ 347871 w 4960549"/>
                <a:gd name="connsiteY1" fmla="*/ 0 h 2918955"/>
                <a:gd name="connsiteX2" fmla="*/ 268143 w 4960549"/>
                <a:gd name="connsiteY2" fmla="*/ 165468 h 2918955"/>
                <a:gd name="connsiteX3" fmla="*/ 199554 w 4960549"/>
                <a:gd name="connsiteY3" fmla="*/ 358938 h 2918955"/>
                <a:gd name="connsiteX4" fmla="*/ 142104 w 4960549"/>
                <a:gd name="connsiteY4" fmla="*/ 762944 h 2918955"/>
                <a:gd name="connsiteX5" fmla="*/ 166339 w 4960549"/>
                <a:gd name="connsiteY5" fmla="*/ 960748 h 2918955"/>
                <a:gd name="connsiteX6" fmla="*/ 237914 w 4960549"/>
                <a:gd name="connsiteY6" fmla="*/ 1145787 h 2918955"/>
                <a:gd name="connsiteX7" fmla="*/ 287868 w 4960549"/>
                <a:gd name="connsiteY7" fmla="*/ 1232913 h 2918955"/>
                <a:gd name="connsiteX8" fmla="*/ 345232 w 4960549"/>
                <a:gd name="connsiteY8" fmla="*/ 1317239 h 2918955"/>
                <a:gd name="connsiteX9" fmla="*/ 477745 w 4960549"/>
                <a:gd name="connsiteY9" fmla="*/ 1480209 h 2918955"/>
                <a:gd name="connsiteX10" fmla="*/ 621156 w 4960549"/>
                <a:gd name="connsiteY10" fmla="*/ 1644414 h 2918955"/>
                <a:gd name="connsiteX11" fmla="*/ 692469 w 4960549"/>
                <a:gd name="connsiteY11" fmla="*/ 1730140 h 2918955"/>
                <a:gd name="connsiteX12" fmla="*/ 726731 w 4960549"/>
                <a:gd name="connsiteY12" fmla="*/ 1772220 h 2918955"/>
                <a:gd name="connsiteX13" fmla="*/ 760295 w 4960549"/>
                <a:gd name="connsiteY13" fmla="*/ 1812489 h 2918955"/>
                <a:gd name="connsiteX14" fmla="*/ 1048685 w 4960549"/>
                <a:gd name="connsiteY14" fmla="*/ 2110101 h 2918955"/>
                <a:gd name="connsiteX15" fmla="*/ 1202035 w 4960549"/>
                <a:gd name="connsiteY15" fmla="*/ 2244002 h 2918955"/>
                <a:gd name="connsiteX16" fmla="*/ 1362620 w 4960549"/>
                <a:gd name="connsiteY16" fmla="*/ 2367443 h 2918955"/>
                <a:gd name="connsiteX17" fmla="*/ 1721364 w 4960549"/>
                <a:gd name="connsiteY17" fmla="*/ 2562694 h 2918955"/>
                <a:gd name="connsiteX18" fmla="*/ 1922052 w 4960549"/>
                <a:gd name="connsiteY18" fmla="*/ 2617868 h 2918955"/>
                <a:gd name="connsiteX19" fmla="*/ 1973488 w 4960549"/>
                <a:gd name="connsiteY19" fmla="*/ 2627586 h 2918955"/>
                <a:gd name="connsiteX20" fmla="*/ 2025360 w 4960549"/>
                <a:gd name="connsiteY20" fmla="*/ 2635738 h 2918955"/>
                <a:gd name="connsiteX21" fmla="*/ 2130063 w 4960549"/>
                <a:gd name="connsiteY21" fmla="*/ 2647432 h 2918955"/>
                <a:gd name="connsiteX22" fmla="*/ 2182719 w 4960549"/>
                <a:gd name="connsiteY22" fmla="*/ 2651220 h 2918955"/>
                <a:gd name="connsiteX23" fmla="*/ 2235551 w 4960549"/>
                <a:gd name="connsiteY23" fmla="*/ 2653855 h 2918955"/>
                <a:gd name="connsiteX24" fmla="*/ 2288556 w 4960549"/>
                <a:gd name="connsiteY24" fmla="*/ 2655008 h 2918955"/>
                <a:gd name="connsiteX25" fmla="*/ 2341648 w 4960549"/>
                <a:gd name="connsiteY25" fmla="*/ 2654761 h 2918955"/>
                <a:gd name="connsiteX26" fmla="*/ 2368238 w 4960549"/>
                <a:gd name="connsiteY26" fmla="*/ 2654514 h 2918955"/>
                <a:gd name="connsiteX27" fmla="*/ 2393869 w 4960549"/>
                <a:gd name="connsiteY27" fmla="*/ 2653443 h 2918955"/>
                <a:gd name="connsiteX28" fmla="*/ 2419413 w 4960549"/>
                <a:gd name="connsiteY28" fmla="*/ 2652208 h 2918955"/>
                <a:gd name="connsiteX29" fmla="*/ 2444869 w 4960549"/>
                <a:gd name="connsiteY29" fmla="*/ 2650232 h 2918955"/>
                <a:gd name="connsiteX30" fmla="*/ 2545823 w 4960549"/>
                <a:gd name="connsiteY30" fmla="*/ 2638456 h 2918955"/>
                <a:gd name="connsiteX31" fmla="*/ 2930373 w 4960549"/>
                <a:gd name="connsiteY31" fmla="*/ 2519213 h 2918955"/>
                <a:gd name="connsiteX32" fmla="*/ 3285631 w 4960549"/>
                <a:gd name="connsiteY32" fmla="*/ 2310210 h 2918955"/>
                <a:gd name="connsiteX33" fmla="*/ 3371764 w 4960549"/>
                <a:gd name="connsiteY33" fmla="*/ 2248778 h 2918955"/>
                <a:gd name="connsiteX34" fmla="*/ 3457898 w 4960549"/>
                <a:gd name="connsiteY34" fmla="*/ 2185286 h 2918955"/>
                <a:gd name="connsiteX35" fmla="*/ 3632344 w 4960549"/>
                <a:gd name="connsiteY35" fmla="*/ 2053527 h 2918955"/>
                <a:gd name="connsiteX36" fmla="*/ 3990915 w 4960549"/>
                <a:gd name="connsiteY36" fmla="*/ 1798490 h 2918955"/>
                <a:gd name="connsiteX37" fmla="*/ 4324988 w 4960549"/>
                <a:gd name="connsiteY37" fmla="*/ 1544854 h 2918955"/>
                <a:gd name="connsiteX38" fmla="*/ 4592107 w 4960549"/>
                <a:gd name="connsiteY38" fmla="*/ 1254159 h 2918955"/>
                <a:gd name="connsiteX39" fmla="*/ 4683123 w 4960549"/>
                <a:gd name="connsiteY39" fmla="*/ 1085179 h 2918955"/>
                <a:gd name="connsiteX40" fmla="*/ 4738568 w 4960549"/>
                <a:gd name="connsiteY40" fmla="*/ 900551 h 2918955"/>
                <a:gd name="connsiteX41" fmla="*/ 4753913 w 4960549"/>
                <a:gd name="connsiteY41" fmla="*/ 803708 h 2918955"/>
                <a:gd name="connsiteX42" fmla="*/ 4756441 w 4960549"/>
                <a:gd name="connsiteY42" fmla="*/ 779167 h 2918955"/>
                <a:gd name="connsiteX43" fmla="*/ 4758358 w 4960549"/>
                <a:gd name="connsiteY43" fmla="*/ 754133 h 2918955"/>
                <a:gd name="connsiteX44" fmla="*/ 4761147 w 4960549"/>
                <a:gd name="connsiteY44" fmla="*/ 702417 h 2918955"/>
                <a:gd name="connsiteX45" fmla="*/ 4756353 w 4960549"/>
                <a:gd name="connsiteY45" fmla="*/ 495638 h 2918955"/>
                <a:gd name="connsiteX46" fmla="*/ 4725578 w 4960549"/>
                <a:gd name="connsiteY46" fmla="*/ 291411 h 2918955"/>
                <a:gd name="connsiteX47" fmla="*/ 4673358 w 4960549"/>
                <a:gd name="connsiteY47" fmla="*/ 92042 h 2918955"/>
                <a:gd name="connsiteX48" fmla="*/ 4644342 w 4960549"/>
                <a:gd name="connsiteY48" fmla="*/ 0 h 2918955"/>
                <a:gd name="connsiteX49" fmla="*/ 4862756 w 4960549"/>
                <a:gd name="connsiteY49" fmla="*/ 0 h 2918955"/>
                <a:gd name="connsiteX50" fmla="*/ 4876138 w 4960549"/>
                <a:gd name="connsiteY50" fmla="*/ 45680 h 2918955"/>
                <a:gd name="connsiteX51" fmla="*/ 4911707 w 4960549"/>
                <a:gd name="connsiteY51" fmla="*/ 263329 h 2918955"/>
                <a:gd name="connsiteX52" fmla="*/ 4934809 w 4960549"/>
                <a:gd name="connsiteY52" fmla="*/ 481145 h 2918955"/>
                <a:gd name="connsiteX53" fmla="*/ 4953205 w 4960549"/>
                <a:gd name="connsiteY53" fmla="*/ 698959 h 2918955"/>
                <a:gd name="connsiteX54" fmla="*/ 4956953 w 4960549"/>
                <a:gd name="connsiteY54" fmla="*/ 753557 h 2918955"/>
                <a:gd name="connsiteX55" fmla="*/ 4958611 w 4960549"/>
                <a:gd name="connsiteY55" fmla="*/ 781638 h 2918955"/>
                <a:gd name="connsiteX56" fmla="*/ 4959831 w 4960549"/>
                <a:gd name="connsiteY56" fmla="*/ 810213 h 2918955"/>
                <a:gd name="connsiteX57" fmla="*/ 4958174 w 4960549"/>
                <a:gd name="connsiteY57" fmla="*/ 925338 h 2918955"/>
                <a:gd name="connsiteX58" fmla="*/ 4834030 w 4960549"/>
                <a:gd name="connsiteY58" fmla="*/ 1377519 h 2918955"/>
                <a:gd name="connsiteX59" fmla="*/ 4558106 w 4960549"/>
                <a:gd name="connsiteY59" fmla="*/ 1761515 h 2918955"/>
                <a:gd name="connsiteX60" fmla="*/ 4389937 w 4960549"/>
                <a:gd name="connsiteY60" fmla="*/ 1921603 h 2918955"/>
                <a:gd name="connsiteX61" fmla="*/ 4214618 w 4960549"/>
                <a:gd name="connsiteY61" fmla="*/ 2067115 h 2918955"/>
                <a:gd name="connsiteX62" fmla="*/ 3858489 w 4960549"/>
                <a:gd name="connsiteY62" fmla="*/ 2329316 h 2918955"/>
                <a:gd name="connsiteX63" fmla="*/ 3768868 w 4960549"/>
                <a:gd name="connsiteY63" fmla="*/ 2393301 h 2918955"/>
                <a:gd name="connsiteX64" fmla="*/ 3676806 w 4960549"/>
                <a:gd name="connsiteY64" fmla="*/ 2457698 h 2918955"/>
                <a:gd name="connsiteX65" fmla="*/ 3582477 w 4960549"/>
                <a:gd name="connsiteY65" fmla="*/ 2521272 h 2918955"/>
                <a:gd name="connsiteX66" fmla="*/ 3485185 w 4960549"/>
                <a:gd name="connsiteY66" fmla="*/ 2583035 h 2918955"/>
                <a:gd name="connsiteX67" fmla="*/ 3280923 w 4960549"/>
                <a:gd name="connsiteY67" fmla="*/ 2698983 h 2918955"/>
                <a:gd name="connsiteX68" fmla="*/ 3061230 w 4960549"/>
                <a:gd name="connsiteY68" fmla="*/ 2797555 h 2918955"/>
                <a:gd name="connsiteX69" fmla="*/ 2583137 w 4960549"/>
                <a:gd name="connsiteY69" fmla="*/ 2910950 h 2918955"/>
                <a:gd name="connsiteX70" fmla="*/ 2460038 w 4960549"/>
                <a:gd name="connsiteY70" fmla="*/ 2918280 h 2918955"/>
                <a:gd name="connsiteX71" fmla="*/ 2429263 w 4960549"/>
                <a:gd name="connsiteY71" fmla="*/ 2918938 h 2918955"/>
                <a:gd name="connsiteX72" fmla="*/ 2398576 w 4960549"/>
                <a:gd name="connsiteY72" fmla="*/ 2918774 h 2918955"/>
                <a:gd name="connsiteX73" fmla="*/ 2367977 w 4960549"/>
                <a:gd name="connsiteY73" fmla="*/ 2918444 h 2918955"/>
                <a:gd name="connsiteX74" fmla="*/ 2338249 w 4960549"/>
                <a:gd name="connsiteY74" fmla="*/ 2917374 h 2918955"/>
                <a:gd name="connsiteX75" fmla="*/ 2100770 w 4960549"/>
                <a:gd name="connsiteY75" fmla="*/ 2899503 h 2918955"/>
                <a:gd name="connsiteX76" fmla="*/ 1864776 w 4960549"/>
                <a:gd name="connsiteY76" fmla="*/ 2860141 h 2918955"/>
                <a:gd name="connsiteX77" fmla="*/ 1632964 w 4960549"/>
                <a:gd name="connsiteY77" fmla="*/ 2798461 h 2918955"/>
                <a:gd name="connsiteX78" fmla="*/ 1189219 w 4960549"/>
                <a:gd name="connsiteY78" fmla="*/ 2613010 h 2918955"/>
                <a:gd name="connsiteX79" fmla="*/ 815305 w 4960549"/>
                <a:gd name="connsiteY79" fmla="*/ 2324292 h 2918955"/>
                <a:gd name="connsiteX80" fmla="*/ 663699 w 4960549"/>
                <a:gd name="connsiteY80" fmla="*/ 2150535 h 2918955"/>
                <a:gd name="connsiteX81" fmla="*/ 531274 w 4960549"/>
                <a:gd name="connsiteY81" fmla="*/ 1966565 h 2918955"/>
                <a:gd name="connsiteX82" fmla="*/ 500325 w 4960549"/>
                <a:gd name="connsiteY82" fmla="*/ 1919709 h 2918955"/>
                <a:gd name="connsiteX83" fmla="*/ 470771 w 4960549"/>
                <a:gd name="connsiteY83" fmla="*/ 1874252 h 2918955"/>
                <a:gd name="connsiteX84" fmla="*/ 412448 w 4960549"/>
                <a:gd name="connsiteY84" fmla="*/ 1786137 h 2918955"/>
                <a:gd name="connsiteX85" fmla="*/ 291616 w 4960549"/>
                <a:gd name="connsiteY85" fmla="*/ 1606122 h 2918955"/>
                <a:gd name="connsiteX86" fmla="*/ 173662 w 4960549"/>
                <a:gd name="connsiteY86" fmla="*/ 1415812 h 2918955"/>
                <a:gd name="connsiteX87" fmla="*/ 120483 w 4960549"/>
                <a:gd name="connsiteY87" fmla="*/ 1314934 h 2918955"/>
                <a:gd name="connsiteX88" fmla="*/ 75324 w 4960549"/>
                <a:gd name="connsiteY88" fmla="*/ 1209361 h 2918955"/>
                <a:gd name="connsiteX89" fmla="*/ 40713 w 4960549"/>
                <a:gd name="connsiteY89" fmla="*/ 1099837 h 2918955"/>
                <a:gd name="connsiteX90" fmla="*/ 27811 w 4960549"/>
                <a:gd name="connsiteY90" fmla="*/ 1044004 h 2918955"/>
                <a:gd name="connsiteX91" fmla="*/ 22144 w 4960549"/>
                <a:gd name="connsiteY91" fmla="*/ 1016004 h 2918955"/>
                <a:gd name="connsiteX92" fmla="*/ 17436 w 4960549"/>
                <a:gd name="connsiteY92" fmla="*/ 987923 h 2918955"/>
                <a:gd name="connsiteX93" fmla="*/ 0 w 4960549"/>
                <a:gd name="connsiteY93" fmla="*/ 762944 h 2918955"/>
                <a:gd name="connsiteX94" fmla="*/ 48385 w 4960549"/>
                <a:gd name="connsiteY94" fmla="*/ 324597 h 2918955"/>
                <a:gd name="connsiteX95" fmla="*/ 108474 w 4960549"/>
                <a:gd name="connsiteY95" fmla="*/ 110839 h 29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960549" h="2918955">
                  <a:moveTo>
                    <a:pt x="154335" y="0"/>
                  </a:moveTo>
                  <a:lnTo>
                    <a:pt x="347871" y="0"/>
                  </a:lnTo>
                  <a:lnTo>
                    <a:pt x="268143" y="165468"/>
                  </a:lnTo>
                  <a:cubicBezTo>
                    <a:pt x="241575" y="228661"/>
                    <a:pt x="218473" y="293182"/>
                    <a:pt x="199554" y="358938"/>
                  </a:cubicBezTo>
                  <a:cubicBezTo>
                    <a:pt x="161632" y="490121"/>
                    <a:pt x="142016" y="626491"/>
                    <a:pt x="142104" y="762944"/>
                  </a:cubicBezTo>
                  <a:cubicBezTo>
                    <a:pt x="142888" y="829977"/>
                    <a:pt x="149862" y="896516"/>
                    <a:pt x="166339" y="960748"/>
                  </a:cubicBezTo>
                  <a:cubicBezTo>
                    <a:pt x="182555" y="1025063"/>
                    <a:pt x="207750" y="1086579"/>
                    <a:pt x="237914" y="1145787"/>
                  </a:cubicBezTo>
                  <a:cubicBezTo>
                    <a:pt x="253170" y="1175351"/>
                    <a:pt x="270084" y="1204338"/>
                    <a:pt x="287868" y="1232913"/>
                  </a:cubicBezTo>
                  <a:cubicBezTo>
                    <a:pt x="305914" y="1261406"/>
                    <a:pt x="325181" y="1289488"/>
                    <a:pt x="345232" y="1317239"/>
                  </a:cubicBezTo>
                  <a:cubicBezTo>
                    <a:pt x="385858" y="1372578"/>
                    <a:pt x="431017" y="1426270"/>
                    <a:pt x="477745" y="1480209"/>
                  </a:cubicBezTo>
                  <a:cubicBezTo>
                    <a:pt x="524474" y="1534231"/>
                    <a:pt x="573294" y="1588252"/>
                    <a:pt x="621156" y="1644414"/>
                  </a:cubicBezTo>
                  <a:cubicBezTo>
                    <a:pt x="645130" y="1672413"/>
                    <a:pt x="668843" y="1701070"/>
                    <a:pt x="692469" y="1730140"/>
                  </a:cubicBezTo>
                  <a:lnTo>
                    <a:pt x="726731" y="1772220"/>
                  </a:lnTo>
                  <a:cubicBezTo>
                    <a:pt x="737977" y="1785644"/>
                    <a:pt x="748700" y="1799396"/>
                    <a:pt x="760295" y="1812489"/>
                  </a:cubicBezTo>
                  <a:cubicBezTo>
                    <a:pt x="850788" y="1919050"/>
                    <a:pt x="948952" y="2017128"/>
                    <a:pt x="1048685" y="2110101"/>
                  </a:cubicBezTo>
                  <a:cubicBezTo>
                    <a:pt x="1098814" y="2156382"/>
                    <a:pt x="1149814" y="2201097"/>
                    <a:pt x="1202035" y="2244002"/>
                  </a:cubicBezTo>
                  <a:cubicBezTo>
                    <a:pt x="1254256" y="2286906"/>
                    <a:pt x="1307435" y="2328410"/>
                    <a:pt x="1362620" y="2367443"/>
                  </a:cubicBezTo>
                  <a:cubicBezTo>
                    <a:pt x="1472554" y="2445675"/>
                    <a:pt x="1591118" y="2515590"/>
                    <a:pt x="1721364" y="2562694"/>
                  </a:cubicBezTo>
                  <a:cubicBezTo>
                    <a:pt x="1786314" y="2586246"/>
                    <a:pt x="1853617" y="2604280"/>
                    <a:pt x="1922052" y="2617868"/>
                  </a:cubicBezTo>
                  <a:cubicBezTo>
                    <a:pt x="1939227" y="2621080"/>
                    <a:pt x="1956227" y="2624786"/>
                    <a:pt x="1973488" y="2627586"/>
                  </a:cubicBezTo>
                  <a:lnTo>
                    <a:pt x="2025360" y="2635738"/>
                  </a:lnTo>
                  <a:cubicBezTo>
                    <a:pt x="2060145" y="2640103"/>
                    <a:pt x="2094930" y="2644714"/>
                    <a:pt x="2130063" y="2647432"/>
                  </a:cubicBezTo>
                  <a:cubicBezTo>
                    <a:pt x="2147587" y="2648996"/>
                    <a:pt x="2165109" y="2650479"/>
                    <a:pt x="2182719" y="2651220"/>
                  </a:cubicBezTo>
                  <a:cubicBezTo>
                    <a:pt x="2200330" y="2652043"/>
                    <a:pt x="2217853" y="2653361"/>
                    <a:pt x="2235551" y="2653855"/>
                  </a:cubicBezTo>
                  <a:lnTo>
                    <a:pt x="2288556" y="2655008"/>
                  </a:lnTo>
                  <a:cubicBezTo>
                    <a:pt x="2306166" y="2655419"/>
                    <a:pt x="2323951" y="2654843"/>
                    <a:pt x="2341648" y="2654761"/>
                  </a:cubicBezTo>
                  <a:lnTo>
                    <a:pt x="2368238" y="2654514"/>
                  </a:lnTo>
                  <a:cubicBezTo>
                    <a:pt x="2376869" y="2654267"/>
                    <a:pt x="2385325" y="2653773"/>
                    <a:pt x="2393869" y="2653443"/>
                  </a:cubicBezTo>
                  <a:cubicBezTo>
                    <a:pt x="2402412" y="2653031"/>
                    <a:pt x="2410956" y="2652785"/>
                    <a:pt x="2419413" y="2652208"/>
                  </a:cubicBezTo>
                  <a:lnTo>
                    <a:pt x="2444869" y="2650232"/>
                  </a:lnTo>
                  <a:cubicBezTo>
                    <a:pt x="2478782" y="2647679"/>
                    <a:pt x="2512433" y="2643397"/>
                    <a:pt x="2545823" y="2638456"/>
                  </a:cubicBezTo>
                  <a:cubicBezTo>
                    <a:pt x="2679470" y="2617539"/>
                    <a:pt x="2807973" y="2576612"/>
                    <a:pt x="2930373" y="2519213"/>
                  </a:cubicBezTo>
                  <a:cubicBezTo>
                    <a:pt x="3053210" y="2462475"/>
                    <a:pt x="3170117" y="2389842"/>
                    <a:pt x="3285631" y="2310210"/>
                  </a:cubicBezTo>
                  <a:cubicBezTo>
                    <a:pt x="3314487" y="2290364"/>
                    <a:pt x="3343169" y="2269612"/>
                    <a:pt x="3371764" y="2248778"/>
                  </a:cubicBezTo>
                  <a:cubicBezTo>
                    <a:pt x="3400534" y="2227943"/>
                    <a:pt x="3429216" y="2206779"/>
                    <a:pt x="3457898" y="2185286"/>
                  </a:cubicBezTo>
                  <a:lnTo>
                    <a:pt x="3632344" y="2053527"/>
                  </a:lnTo>
                  <a:cubicBezTo>
                    <a:pt x="3752043" y="1963848"/>
                    <a:pt x="3872873" y="1880345"/>
                    <a:pt x="3990915" y="1798490"/>
                  </a:cubicBezTo>
                  <a:cubicBezTo>
                    <a:pt x="4108869" y="1716634"/>
                    <a:pt x="4222377" y="1633955"/>
                    <a:pt x="4324988" y="1544854"/>
                  </a:cubicBezTo>
                  <a:cubicBezTo>
                    <a:pt x="4427599" y="1455916"/>
                    <a:pt x="4520271" y="1361132"/>
                    <a:pt x="4592107" y="1254159"/>
                  </a:cubicBezTo>
                  <a:cubicBezTo>
                    <a:pt x="4628025" y="1200715"/>
                    <a:pt x="4658712" y="1144388"/>
                    <a:pt x="4683123" y="1085179"/>
                  </a:cubicBezTo>
                  <a:cubicBezTo>
                    <a:pt x="4707707" y="1026051"/>
                    <a:pt x="4725405" y="964125"/>
                    <a:pt x="4738568" y="900551"/>
                  </a:cubicBezTo>
                  <a:cubicBezTo>
                    <a:pt x="4745107" y="868764"/>
                    <a:pt x="4750338" y="836400"/>
                    <a:pt x="4753913" y="803708"/>
                  </a:cubicBezTo>
                  <a:cubicBezTo>
                    <a:pt x="4754959" y="795555"/>
                    <a:pt x="4755656" y="787320"/>
                    <a:pt x="4756441" y="779167"/>
                  </a:cubicBezTo>
                  <a:cubicBezTo>
                    <a:pt x="4757137" y="770932"/>
                    <a:pt x="4758010" y="762862"/>
                    <a:pt x="4758358" y="754133"/>
                  </a:cubicBezTo>
                  <a:lnTo>
                    <a:pt x="4761147" y="702417"/>
                  </a:lnTo>
                  <a:cubicBezTo>
                    <a:pt x="4763677" y="633409"/>
                    <a:pt x="4762107" y="564317"/>
                    <a:pt x="4756353" y="495638"/>
                  </a:cubicBezTo>
                  <a:cubicBezTo>
                    <a:pt x="4750774" y="426876"/>
                    <a:pt x="4740051" y="358691"/>
                    <a:pt x="4725578" y="291411"/>
                  </a:cubicBezTo>
                  <a:cubicBezTo>
                    <a:pt x="4710932" y="224131"/>
                    <a:pt x="4692625" y="157758"/>
                    <a:pt x="4673358" y="92042"/>
                  </a:cubicBezTo>
                  <a:lnTo>
                    <a:pt x="4644342" y="0"/>
                  </a:lnTo>
                  <a:lnTo>
                    <a:pt x="4862756" y="0"/>
                  </a:lnTo>
                  <a:lnTo>
                    <a:pt x="4876138" y="45680"/>
                  </a:lnTo>
                  <a:cubicBezTo>
                    <a:pt x="4892005" y="117818"/>
                    <a:pt x="4903077" y="190532"/>
                    <a:pt x="4911707" y="263329"/>
                  </a:cubicBezTo>
                  <a:cubicBezTo>
                    <a:pt x="4920513" y="336044"/>
                    <a:pt x="4927575" y="408677"/>
                    <a:pt x="4934809" y="481145"/>
                  </a:cubicBezTo>
                  <a:cubicBezTo>
                    <a:pt x="4941697" y="553694"/>
                    <a:pt x="4947799" y="626244"/>
                    <a:pt x="4953205" y="698959"/>
                  </a:cubicBezTo>
                  <a:lnTo>
                    <a:pt x="4956953" y="753557"/>
                  </a:lnTo>
                  <a:cubicBezTo>
                    <a:pt x="4957651" y="762533"/>
                    <a:pt x="4958087" y="772168"/>
                    <a:pt x="4958611" y="781638"/>
                  </a:cubicBezTo>
                  <a:cubicBezTo>
                    <a:pt x="4959133" y="791108"/>
                    <a:pt x="4959657" y="800661"/>
                    <a:pt x="4959831" y="810213"/>
                  </a:cubicBezTo>
                  <a:cubicBezTo>
                    <a:pt x="4961139" y="848341"/>
                    <a:pt x="4960703" y="886798"/>
                    <a:pt x="4958174" y="925338"/>
                  </a:cubicBezTo>
                  <a:cubicBezTo>
                    <a:pt x="4948759" y="1079578"/>
                    <a:pt x="4904907" y="1234972"/>
                    <a:pt x="4834030" y="1377519"/>
                  </a:cubicBezTo>
                  <a:cubicBezTo>
                    <a:pt x="4763327" y="1520478"/>
                    <a:pt x="4665861" y="1648779"/>
                    <a:pt x="4558106" y="1761515"/>
                  </a:cubicBezTo>
                  <a:cubicBezTo>
                    <a:pt x="4504229" y="1818090"/>
                    <a:pt x="4447650" y="1871123"/>
                    <a:pt x="4389937" y="1921603"/>
                  </a:cubicBezTo>
                  <a:cubicBezTo>
                    <a:pt x="4332223" y="1972083"/>
                    <a:pt x="4273726" y="2020669"/>
                    <a:pt x="4214618" y="2067115"/>
                  </a:cubicBezTo>
                  <a:cubicBezTo>
                    <a:pt x="4096664" y="2160417"/>
                    <a:pt x="3976094" y="2245484"/>
                    <a:pt x="3858489" y="2329316"/>
                  </a:cubicBezTo>
                  <a:lnTo>
                    <a:pt x="3768868" y="2393301"/>
                  </a:lnTo>
                  <a:cubicBezTo>
                    <a:pt x="3738529" y="2414794"/>
                    <a:pt x="3707929" y="2436452"/>
                    <a:pt x="3676806" y="2457698"/>
                  </a:cubicBezTo>
                  <a:cubicBezTo>
                    <a:pt x="3645770" y="2479027"/>
                    <a:pt x="3614385" y="2500273"/>
                    <a:pt x="3582477" y="2521272"/>
                  </a:cubicBezTo>
                  <a:cubicBezTo>
                    <a:pt x="3550483" y="2542107"/>
                    <a:pt x="3518226" y="2562776"/>
                    <a:pt x="3485185" y="2583035"/>
                  </a:cubicBezTo>
                  <a:cubicBezTo>
                    <a:pt x="3419451" y="2623633"/>
                    <a:pt x="3351625" y="2662996"/>
                    <a:pt x="3280923" y="2698983"/>
                  </a:cubicBezTo>
                  <a:cubicBezTo>
                    <a:pt x="3210307" y="2735134"/>
                    <a:pt x="3137251" y="2768732"/>
                    <a:pt x="3061230" y="2797555"/>
                  </a:cubicBezTo>
                  <a:cubicBezTo>
                    <a:pt x="2909886" y="2856024"/>
                    <a:pt x="2747295" y="2895468"/>
                    <a:pt x="2583137" y="2910950"/>
                  </a:cubicBezTo>
                  <a:cubicBezTo>
                    <a:pt x="2542075" y="2914657"/>
                    <a:pt x="2501013" y="2917456"/>
                    <a:pt x="2460038" y="2918280"/>
                  </a:cubicBezTo>
                  <a:lnTo>
                    <a:pt x="2429263" y="2918938"/>
                  </a:lnTo>
                  <a:cubicBezTo>
                    <a:pt x="2419064" y="2919021"/>
                    <a:pt x="2408777" y="2918774"/>
                    <a:pt x="2398576" y="2918774"/>
                  </a:cubicBezTo>
                  <a:lnTo>
                    <a:pt x="2367977" y="2918444"/>
                  </a:lnTo>
                  <a:lnTo>
                    <a:pt x="2338249" y="2917374"/>
                  </a:lnTo>
                  <a:cubicBezTo>
                    <a:pt x="2259089" y="2914985"/>
                    <a:pt x="2179756" y="2909057"/>
                    <a:pt x="2100770" y="2899503"/>
                  </a:cubicBezTo>
                  <a:cubicBezTo>
                    <a:pt x="2021699" y="2890445"/>
                    <a:pt x="1942801" y="2877434"/>
                    <a:pt x="1864776" y="2860141"/>
                  </a:cubicBezTo>
                  <a:cubicBezTo>
                    <a:pt x="1786836" y="2842683"/>
                    <a:pt x="1709508" y="2822013"/>
                    <a:pt x="1632964" y="2798461"/>
                  </a:cubicBezTo>
                  <a:cubicBezTo>
                    <a:pt x="1480138" y="2750946"/>
                    <a:pt x="1329055" y="2691818"/>
                    <a:pt x="1189219" y="2613010"/>
                  </a:cubicBezTo>
                  <a:cubicBezTo>
                    <a:pt x="1049296" y="2534366"/>
                    <a:pt x="924367" y="2434640"/>
                    <a:pt x="815305" y="2324292"/>
                  </a:cubicBezTo>
                  <a:cubicBezTo>
                    <a:pt x="760469" y="2269200"/>
                    <a:pt x="710603" y="2210567"/>
                    <a:pt x="663699" y="2150535"/>
                  </a:cubicBezTo>
                  <a:cubicBezTo>
                    <a:pt x="617059" y="2090255"/>
                    <a:pt x="572684" y="2029069"/>
                    <a:pt x="531274" y="1966565"/>
                  </a:cubicBezTo>
                  <a:cubicBezTo>
                    <a:pt x="520638" y="1951084"/>
                    <a:pt x="510612" y="1935355"/>
                    <a:pt x="500325" y="1919709"/>
                  </a:cubicBezTo>
                  <a:lnTo>
                    <a:pt x="470771" y="1874252"/>
                  </a:lnTo>
                  <a:cubicBezTo>
                    <a:pt x="451853" y="1844853"/>
                    <a:pt x="432238" y="1815701"/>
                    <a:pt x="412448" y="1786137"/>
                  </a:cubicBezTo>
                  <a:lnTo>
                    <a:pt x="291616" y="1606122"/>
                  </a:lnTo>
                  <a:cubicBezTo>
                    <a:pt x="251078" y="1544771"/>
                    <a:pt x="211062" y="1481609"/>
                    <a:pt x="173662" y="1415812"/>
                  </a:cubicBezTo>
                  <a:cubicBezTo>
                    <a:pt x="155005" y="1382872"/>
                    <a:pt x="136960" y="1349355"/>
                    <a:pt x="120483" y="1314934"/>
                  </a:cubicBezTo>
                  <a:cubicBezTo>
                    <a:pt x="104093" y="1280429"/>
                    <a:pt x="88837" y="1245266"/>
                    <a:pt x="75324" y="1209361"/>
                  </a:cubicBezTo>
                  <a:cubicBezTo>
                    <a:pt x="62072" y="1173375"/>
                    <a:pt x="50303" y="1136893"/>
                    <a:pt x="40713" y="1099837"/>
                  </a:cubicBezTo>
                  <a:cubicBezTo>
                    <a:pt x="36180" y="1081308"/>
                    <a:pt x="31560" y="1062697"/>
                    <a:pt x="27811" y="1044004"/>
                  </a:cubicBezTo>
                  <a:lnTo>
                    <a:pt x="22144" y="1016004"/>
                  </a:lnTo>
                  <a:lnTo>
                    <a:pt x="17436" y="987923"/>
                  </a:lnTo>
                  <a:cubicBezTo>
                    <a:pt x="5144" y="912986"/>
                    <a:pt x="0" y="837636"/>
                    <a:pt x="0" y="762944"/>
                  </a:cubicBezTo>
                  <a:cubicBezTo>
                    <a:pt x="349" y="615951"/>
                    <a:pt x="16652" y="468957"/>
                    <a:pt x="48385" y="324597"/>
                  </a:cubicBezTo>
                  <a:cubicBezTo>
                    <a:pt x="64209" y="252459"/>
                    <a:pt x="84238" y="181021"/>
                    <a:pt x="108474" y="11083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436F5721-88D0-4683-BB23-289611A4A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666325 w 4934374"/>
                <a:gd name="connsiteY1" fmla="*/ 0 h 2888360"/>
                <a:gd name="connsiteX2" fmla="*/ 626038 w 4934374"/>
                <a:gd name="connsiteY2" fmla="*/ 65170 h 2888360"/>
                <a:gd name="connsiteX3" fmla="*/ 435986 w 4934374"/>
                <a:gd name="connsiteY3" fmla="*/ 779635 h 2888360"/>
                <a:gd name="connsiteX4" fmla="*/ 750530 w 4934374"/>
                <a:gd name="connsiteY4" fmla="*/ 1443043 h 2888360"/>
                <a:gd name="connsiteX5" fmla="*/ 909024 w 4934374"/>
                <a:gd name="connsiteY5" fmla="*/ 1653610 h 2888360"/>
                <a:gd name="connsiteX6" fmla="*/ 2396223 w 4934374"/>
                <a:gd name="connsiteY6" fmla="*/ 2476694 h 2888360"/>
                <a:gd name="connsiteX7" fmla="*/ 3525201 w 4934374"/>
                <a:gd name="connsiteY7" fmla="*/ 1970327 h 2888360"/>
                <a:gd name="connsiteX8" fmla="*/ 3662596 w 4934374"/>
                <a:gd name="connsiteY8" fmla="*/ 1869778 h 2888360"/>
                <a:gd name="connsiteX9" fmla="*/ 4287500 w 4934374"/>
                <a:gd name="connsiteY9" fmla="*/ 1344141 h 2888360"/>
                <a:gd name="connsiteX10" fmla="*/ 4498563 w 4934374"/>
                <a:gd name="connsiteY10" fmla="*/ 779635 h 2888360"/>
                <a:gd name="connsiteX11" fmla="*/ 4376239 w 4934374"/>
                <a:gd name="connsiteY11" fmla="*/ 16511 h 2888360"/>
                <a:gd name="connsiteX12" fmla="*/ 4369703 w 4934374"/>
                <a:gd name="connsiteY12" fmla="*/ 0 h 2888360"/>
                <a:gd name="connsiteX13" fmla="*/ 4823642 w 4934374"/>
                <a:gd name="connsiteY13" fmla="*/ 0 h 2888360"/>
                <a:gd name="connsiteX14" fmla="*/ 4850554 w 4934374"/>
                <a:gd name="connsiteY14" fmla="*/ 89409 h 2888360"/>
                <a:gd name="connsiteX15" fmla="*/ 4934374 w 4934374"/>
                <a:gd name="connsiteY15" fmla="*/ 779553 h 2888360"/>
                <a:gd name="connsiteX16" fmla="*/ 3793540 w 4934374"/>
                <a:gd name="connsiteY16" fmla="*/ 2294701 h 2888360"/>
                <a:gd name="connsiteX17" fmla="*/ 2396135 w 4934374"/>
                <a:gd name="connsiteY17" fmla="*/ 2888360 h 2888360"/>
                <a:gd name="connsiteX18" fmla="*/ 548273 w 4934374"/>
                <a:gd name="connsiteY18" fmla="*/ 1884684 h 2888360"/>
                <a:gd name="connsiteX19" fmla="*/ 0 w 4934374"/>
                <a:gd name="connsiteY19" fmla="*/ 779553 h 2888360"/>
                <a:gd name="connsiteX20" fmla="*/ 137335 w 4934374"/>
                <a:gd name="connsiteY20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666325" y="0"/>
                  </a:lnTo>
                  <a:lnTo>
                    <a:pt x="626038" y="65170"/>
                  </a:lnTo>
                  <a:cubicBezTo>
                    <a:pt x="499976" y="295913"/>
                    <a:pt x="435986" y="536292"/>
                    <a:pt x="435986" y="779635"/>
                  </a:cubicBezTo>
                  <a:cubicBezTo>
                    <a:pt x="435986" y="1024707"/>
                    <a:pt x="538074" y="1167830"/>
                    <a:pt x="750530" y="1443043"/>
                  </a:cubicBezTo>
                  <a:cubicBezTo>
                    <a:pt x="801792" y="1509416"/>
                    <a:pt x="854797" y="1578096"/>
                    <a:pt x="909024" y="1653610"/>
                  </a:cubicBezTo>
                  <a:cubicBezTo>
                    <a:pt x="1323389" y="2230552"/>
                    <a:pt x="1768180" y="2476694"/>
                    <a:pt x="2396223" y="2476694"/>
                  </a:cubicBezTo>
                  <a:cubicBezTo>
                    <a:pt x="2808409" y="2476694"/>
                    <a:pt x="3110835" y="2276173"/>
                    <a:pt x="3525201" y="1970327"/>
                  </a:cubicBezTo>
                  <a:cubicBezTo>
                    <a:pt x="3571493" y="1936152"/>
                    <a:pt x="3617786" y="1902388"/>
                    <a:pt x="3662596" y="1869778"/>
                  </a:cubicBezTo>
                  <a:cubicBezTo>
                    <a:pt x="3905479" y="1692809"/>
                    <a:pt x="4134849" y="1525640"/>
                    <a:pt x="4287500" y="1344141"/>
                  </a:cubicBezTo>
                  <a:cubicBezTo>
                    <a:pt x="4433439" y="1170630"/>
                    <a:pt x="4498563" y="996543"/>
                    <a:pt x="4498563" y="779635"/>
                  </a:cubicBezTo>
                  <a:cubicBezTo>
                    <a:pt x="4498563" y="507799"/>
                    <a:pt x="4456499" y="249674"/>
                    <a:pt x="4376239" y="16511"/>
                  </a:cubicBezTo>
                  <a:lnTo>
                    <a:pt x="4369703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0DC43E93-F81B-4DAE-9F0A-DF9299A8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767292 w 4934374"/>
                <a:gd name="connsiteY1" fmla="*/ 0 h 2888360"/>
                <a:gd name="connsiteX2" fmla="*/ 703453 w 4934374"/>
                <a:gd name="connsiteY2" fmla="*/ 102886 h 2888360"/>
                <a:gd name="connsiteX3" fmla="*/ 523079 w 4934374"/>
                <a:gd name="connsiteY3" fmla="*/ 779635 h 2888360"/>
                <a:gd name="connsiteX4" fmla="*/ 820885 w 4934374"/>
                <a:gd name="connsiteY4" fmla="*/ 1394539 h 2888360"/>
                <a:gd name="connsiteX5" fmla="*/ 981122 w 4934374"/>
                <a:gd name="connsiteY5" fmla="*/ 1607412 h 2888360"/>
                <a:gd name="connsiteX6" fmla="*/ 1592426 w 4934374"/>
                <a:gd name="connsiteY6" fmla="*/ 2196871 h 2888360"/>
                <a:gd name="connsiteX7" fmla="*/ 2396135 w 4934374"/>
                <a:gd name="connsiteY7" fmla="*/ 2394345 h 2888360"/>
                <a:gd name="connsiteX8" fmla="*/ 2913111 w 4934374"/>
                <a:gd name="connsiteY8" fmla="*/ 2268597 h 2888360"/>
                <a:gd name="connsiteX9" fmla="*/ 3471411 w 4934374"/>
                <a:gd name="connsiteY9" fmla="*/ 1905518 h 2888360"/>
                <a:gd name="connsiteX10" fmla="*/ 3609242 w 4934374"/>
                <a:gd name="connsiteY10" fmla="*/ 1804640 h 2888360"/>
                <a:gd name="connsiteX11" fmla="*/ 4219151 w 4934374"/>
                <a:gd name="connsiteY11" fmla="*/ 1292919 h 2888360"/>
                <a:gd name="connsiteX12" fmla="*/ 4411295 w 4934374"/>
                <a:gd name="connsiteY12" fmla="*/ 779635 h 2888360"/>
                <a:gd name="connsiteX13" fmla="*/ 4294235 w 4934374"/>
                <a:gd name="connsiteY13" fmla="*/ 44685 h 2888360"/>
                <a:gd name="connsiteX14" fmla="*/ 4276624 w 4934374"/>
                <a:gd name="connsiteY14" fmla="*/ 0 h 2888360"/>
                <a:gd name="connsiteX15" fmla="*/ 4823642 w 4934374"/>
                <a:gd name="connsiteY15" fmla="*/ 0 h 2888360"/>
                <a:gd name="connsiteX16" fmla="*/ 4850554 w 4934374"/>
                <a:gd name="connsiteY16" fmla="*/ 89409 h 2888360"/>
                <a:gd name="connsiteX17" fmla="*/ 4934374 w 4934374"/>
                <a:gd name="connsiteY17" fmla="*/ 779553 h 2888360"/>
                <a:gd name="connsiteX18" fmla="*/ 3793540 w 4934374"/>
                <a:gd name="connsiteY18" fmla="*/ 2294701 h 2888360"/>
                <a:gd name="connsiteX19" fmla="*/ 2396135 w 4934374"/>
                <a:gd name="connsiteY19" fmla="*/ 2888360 h 2888360"/>
                <a:gd name="connsiteX20" fmla="*/ 548273 w 4934374"/>
                <a:gd name="connsiteY20" fmla="*/ 1884684 h 2888360"/>
                <a:gd name="connsiteX21" fmla="*/ 0 w 4934374"/>
                <a:gd name="connsiteY21" fmla="*/ 779553 h 2888360"/>
                <a:gd name="connsiteX22" fmla="*/ 137335 w 4934374"/>
                <a:gd name="connsiteY22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767292" y="0"/>
                  </a:lnTo>
                  <a:lnTo>
                    <a:pt x="703453" y="102886"/>
                  </a:lnTo>
                  <a:cubicBezTo>
                    <a:pt x="583756" y="321853"/>
                    <a:pt x="523079" y="549550"/>
                    <a:pt x="523079" y="779635"/>
                  </a:cubicBezTo>
                  <a:cubicBezTo>
                    <a:pt x="523079" y="999508"/>
                    <a:pt x="614356" y="1127068"/>
                    <a:pt x="820885" y="1394539"/>
                  </a:cubicBezTo>
                  <a:cubicBezTo>
                    <a:pt x="872582" y="1461489"/>
                    <a:pt x="926023" y="1530745"/>
                    <a:pt x="981122" y="1607412"/>
                  </a:cubicBezTo>
                  <a:cubicBezTo>
                    <a:pt x="1175968" y="1878671"/>
                    <a:pt x="1375871" y="2071535"/>
                    <a:pt x="1592426" y="2196871"/>
                  </a:cubicBezTo>
                  <a:cubicBezTo>
                    <a:pt x="1821970" y="2329783"/>
                    <a:pt x="2084904" y="2394345"/>
                    <a:pt x="2396135" y="2394345"/>
                  </a:cubicBezTo>
                  <a:cubicBezTo>
                    <a:pt x="2572762" y="2394345"/>
                    <a:pt x="2737009" y="2354405"/>
                    <a:pt x="2913111" y="2268597"/>
                  </a:cubicBezTo>
                  <a:cubicBezTo>
                    <a:pt x="3093922" y="2180483"/>
                    <a:pt x="3272903" y="2052018"/>
                    <a:pt x="3471411" y="1905518"/>
                  </a:cubicBezTo>
                  <a:cubicBezTo>
                    <a:pt x="3517964" y="1871178"/>
                    <a:pt x="3564344" y="1837332"/>
                    <a:pt x="3609242" y="1804640"/>
                  </a:cubicBezTo>
                  <a:cubicBezTo>
                    <a:pt x="3847765" y="1630800"/>
                    <a:pt x="4073038" y="1466594"/>
                    <a:pt x="4219151" y="1292919"/>
                  </a:cubicBezTo>
                  <a:cubicBezTo>
                    <a:pt x="4353843" y="1132832"/>
                    <a:pt x="4411295" y="979332"/>
                    <a:pt x="4411295" y="779635"/>
                  </a:cubicBezTo>
                  <a:cubicBezTo>
                    <a:pt x="4411295" y="517475"/>
                    <a:pt x="4371040" y="268882"/>
                    <a:pt x="4294235" y="44685"/>
                  </a:cubicBezTo>
                  <a:lnTo>
                    <a:pt x="4276624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A2EECE7B-E861-4242-BD71-ADD8F2DD3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7711" y="0"/>
              <a:ext cx="5069918" cy="3133064"/>
            </a:xfrm>
            <a:custGeom>
              <a:avLst/>
              <a:gdLst>
                <a:gd name="connsiteX0" fmla="*/ 153448 w 5069918"/>
                <a:gd name="connsiteY0" fmla="*/ 0 h 3133064"/>
                <a:gd name="connsiteX1" fmla="*/ 215434 w 5069918"/>
                <a:gd name="connsiteY1" fmla="*/ 0 h 3133064"/>
                <a:gd name="connsiteX2" fmla="*/ 215073 w 5069918"/>
                <a:gd name="connsiteY2" fmla="*/ 727 h 3133064"/>
                <a:gd name="connsiteX3" fmla="*/ 202868 w 5069918"/>
                <a:gd name="connsiteY3" fmla="*/ 26255 h 3133064"/>
                <a:gd name="connsiteX4" fmla="*/ 191273 w 5069918"/>
                <a:gd name="connsiteY4" fmla="*/ 52030 h 3133064"/>
                <a:gd name="connsiteX5" fmla="*/ 169129 w 5069918"/>
                <a:gd name="connsiteY5" fmla="*/ 103993 h 3133064"/>
                <a:gd name="connsiteX6" fmla="*/ 148381 w 5069918"/>
                <a:gd name="connsiteY6" fmla="*/ 156532 h 3133064"/>
                <a:gd name="connsiteX7" fmla="*/ 80903 w 5069918"/>
                <a:gd name="connsiteY7" fmla="*/ 371711 h 3133064"/>
                <a:gd name="connsiteX8" fmla="*/ 26154 w 5069918"/>
                <a:gd name="connsiteY8" fmla="*/ 817551 h 3133064"/>
                <a:gd name="connsiteX9" fmla="*/ 49169 w 5069918"/>
                <a:gd name="connsiteY9" fmla="*/ 1040143 h 3133064"/>
                <a:gd name="connsiteX10" fmla="*/ 119437 w 5069918"/>
                <a:gd name="connsiteY10" fmla="*/ 1253016 h 3133064"/>
                <a:gd name="connsiteX11" fmla="*/ 143672 w 5069918"/>
                <a:gd name="connsiteY11" fmla="*/ 1303908 h 3133064"/>
                <a:gd name="connsiteX12" fmla="*/ 170611 w 5069918"/>
                <a:gd name="connsiteY12" fmla="*/ 1353648 h 3133064"/>
                <a:gd name="connsiteX13" fmla="*/ 230330 w 5069918"/>
                <a:gd name="connsiteY13" fmla="*/ 1450079 h 3133064"/>
                <a:gd name="connsiteX14" fmla="*/ 279545 w 5069918"/>
                <a:gd name="connsiteY14" fmla="*/ 1519627 h 3133064"/>
                <a:gd name="connsiteX15" fmla="*/ 228347 w 5069918"/>
                <a:gd name="connsiteY15" fmla="*/ 1437024 h 3133064"/>
                <a:gd name="connsiteX16" fmla="*/ 175168 w 5069918"/>
                <a:gd name="connsiteY16" fmla="*/ 1336146 h 3133064"/>
                <a:gd name="connsiteX17" fmla="*/ 130009 w 5069918"/>
                <a:gd name="connsiteY17" fmla="*/ 1230573 h 3133064"/>
                <a:gd name="connsiteX18" fmla="*/ 95398 w 5069918"/>
                <a:gd name="connsiteY18" fmla="*/ 1121049 h 3133064"/>
                <a:gd name="connsiteX19" fmla="*/ 82496 w 5069918"/>
                <a:gd name="connsiteY19" fmla="*/ 1065216 h 3133064"/>
                <a:gd name="connsiteX20" fmla="*/ 76829 w 5069918"/>
                <a:gd name="connsiteY20" fmla="*/ 1037216 h 3133064"/>
                <a:gd name="connsiteX21" fmla="*/ 72121 w 5069918"/>
                <a:gd name="connsiteY21" fmla="*/ 1009135 h 3133064"/>
                <a:gd name="connsiteX22" fmla="*/ 54685 w 5069918"/>
                <a:gd name="connsiteY22" fmla="*/ 784156 h 3133064"/>
                <a:gd name="connsiteX23" fmla="*/ 103070 w 5069918"/>
                <a:gd name="connsiteY23" fmla="*/ 345810 h 3133064"/>
                <a:gd name="connsiteX24" fmla="*/ 163159 w 5069918"/>
                <a:gd name="connsiteY24" fmla="*/ 132051 h 3133064"/>
                <a:gd name="connsiteX25" fmla="*/ 217797 w 5069918"/>
                <a:gd name="connsiteY25" fmla="*/ 0 h 3133064"/>
                <a:gd name="connsiteX26" fmla="*/ 848227 w 5069918"/>
                <a:gd name="connsiteY26" fmla="*/ 0 h 3133064"/>
                <a:gd name="connsiteX27" fmla="*/ 771226 w 5069918"/>
                <a:gd name="connsiteY27" fmla="*/ 124098 h 3133064"/>
                <a:gd name="connsiteX28" fmla="*/ 590852 w 5069918"/>
                <a:gd name="connsiteY28" fmla="*/ 800847 h 3133064"/>
                <a:gd name="connsiteX29" fmla="*/ 888658 w 5069918"/>
                <a:gd name="connsiteY29" fmla="*/ 1415751 h 3133064"/>
                <a:gd name="connsiteX30" fmla="*/ 1048895 w 5069918"/>
                <a:gd name="connsiteY30" fmla="*/ 1628624 h 3133064"/>
                <a:gd name="connsiteX31" fmla="*/ 1660199 w 5069918"/>
                <a:gd name="connsiteY31" fmla="*/ 2218083 h 3133064"/>
                <a:gd name="connsiteX32" fmla="*/ 2463908 w 5069918"/>
                <a:gd name="connsiteY32" fmla="*/ 2415557 h 3133064"/>
                <a:gd name="connsiteX33" fmla="*/ 2980884 w 5069918"/>
                <a:gd name="connsiteY33" fmla="*/ 2289809 h 3133064"/>
                <a:gd name="connsiteX34" fmla="*/ 3539184 w 5069918"/>
                <a:gd name="connsiteY34" fmla="*/ 1926730 h 3133064"/>
                <a:gd name="connsiteX35" fmla="*/ 3677015 w 5069918"/>
                <a:gd name="connsiteY35" fmla="*/ 1825852 h 3133064"/>
                <a:gd name="connsiteX36" fmla="*/ 4286924 w 5069918"/>
                <a:gd name="connsiteY36" fmla="*/ 1314131 h 3133064"/>
                <a:gd name="connsiteX37" fmla="*/ 4479068 w 5069918"/>
                <a:gd name="connsiteY37" fmla="*/ 800847 h 3133064"/>
                <a:gd name="connsiteX38" fmla="*/ 4362007 w 5069918"/>
                <a:gd name="connsiteY38" fmla="*/ 65898 h 3133064"/>
                <a:gd name="connsiteX39" fmla="*/ 4336037 w 5069918"/>
                <a:gd name="connsiteY39" fmla="*/ 0 h 3133064"/>
                <a:gd name="connsiteX40" fmla="*/ 4913604 w 5069918"/>
                <a:gd name="connsiteY40" fmla="*/ 0 h 3133064"/>
                <a:gd name="connsiteX41" fmla="*/ 4930823 w 5069918"/>
                <a:gd name="connsiteY41" fmla="*/ 66892 h 3133064"/>
                <a:gd name="connsiteX42" fmla="*/ 4940407 w 5069918"/>
                <a:gd name="connsiteY42" fmla="*/ 125535 h 3133064"/>
                <a:gd name="connsiteX43" fmla="*/ 4982006 w 5069918"/>
                <a:gd name="connsiteY43" fmla="*/ 278378 h 3133064"/>
                <a:gd name="connsiteX44" fmla="*/ 5027482 w 5069918"/>
                <a:gd name="connsiteY44" fmla="*/ 504952 h 3133064"/>
                <a:gd name="connsiteX45" fmla="*/ 5058082 w 5069918"/>
                <a:gd name="connsiteY45" fmla="*/ 734049 h 3133064"/>
                <a:gd name="connsiteX46" fmla="*/ 5063486 w 5069918"/>
                <a:gd name="connsiteY46" fmla="*/ 791612 h 3133064"/>
                <a:gd name="connsiteX47" fmla="*/ 5067846 w 5069918"/>
                <a:gd name="connsiteY47" fmla="*/ 850245 h 3133064"/>
                <a:gd name="connsiteX48" fmla="*/ 5069414 w 5069918"/>
                <a:gd name="connsiteY48" fmla="*/ 969733 h 3133064"/>
                <a:gd name="connsiteX49" fmla="*/ 5040732 w 5069918"/>
                <a:gd name="connsiteY49" fmla="*/ 1209783 h 3133064"/>
                <a:gd name="connsiteX50" fmla="*/ 4964102 w 5069918"/>
                <a:gd name="connsiteY50" fmla="*/ 1442832 h 3133064"/>
                <a:gd name="connsiteX51" fmla="*/ 4689486 w 5069918"/>
                <a:gd name="connsiteY51" fmla="*/ 1849969 h 3133064"/>
                <a:gd name="connsiteX52" fmla="*/ 4333792 w 5069918"/>
                <a:gd name="connsiteY52" fmla="*/ 2176567 h 3133064"/>
                <a:gd name="connsiteX53" fmla="*/ 3965196 w 5069918"/>
                <a:gd name="connsiteY53" fmla="*/ 2468002 h 3133064"/>
                <a:gd name="connsiteX54" fmla="*/ 3873745 w 5069918"/>
                <a:gd name="connsiteY54" fmla="*/ 2541128 h 3133064"/>
                <a:gd name="connsiteX55" fmla="*/ 3779416 w 5069918"/>
                <a:gd name="connsiteY55" fmla="*/ 2614666 h 3133064"/>
                <a:gd name="connsiteX56" fmla="*/ 3582739 w 5069918"/>
                <a:gd name="connsiteY56" fmla="*/ 2756555 h 3133064"/>
                <a:gd name="connsiteX57" fmla="*/ 3371851 w 5069918"/>
                <a:gd name="connsiteY57" fmla="*/ 2886338 h 3133064"/>
                <a:gd name="connsiteX58" fmla="*/ 3143614 w 5069918"/>
                <a:gd name="connsiteY58" fmla="*/ 2995780 h 3133064"/>
                <a:gd name="connsiteX59" fmla="*/ 2643552 w 5069918"/>
                <a:gd name="connsiteY59" fmla="*/ 3122516 h 3133064"/>
                <a:gd name="connsiteX60" fmla="*/ 2514264 w 5069918"/>
                <a:gd name="connsiteY60" fmla="*/ 3131657 h 3133064"/>
                <a:gd name="connsiteX61" fmla="*/ 2481920 w 5069918"/>
                <a:gd name="connsiteY61" fmla="*/ 3132810 h 3133064"/>
                <a:gd name="connsiteX62" fmla="*/ 2449664 w 5069918"/>
                <a:gd name="connsiteY62" fmla="*/ 3132975 h 3133064"/>
                <a:gd name="connsiteX63" fmla="*/ 2386284 w 5069918"/>
                <a:gd name="connsiteY63" fmla="*/ 3132234 h 3133064"/>
                <a:gd name="connsiteX64" fmla="*/ 2260658 w 5069918"/>
                <a:gd name="connsiteY64" fmla="*/ 3127292 h 3133064"/>
                <a:gd name="connsiteX65" fmla="*/ 2134945 w 5069918"/>
                <a:gd name="connsiteY65" fmla="*/ 3115928 h 3133064"/>
                <a:gd name="connsiteX66" fmla="*/ 1884564 w 5069918"/>
                <a:gd name="connsiteY66" fmla="*/ 3075412 h 3133064"/>
                <a:gd name="connsiteX67" fmla="*/ 1639764 w 5069918"/>
                <a:gd name="connsiteY67" fmla="*/ 3005498 h 3133064"/>
                <a:gd name="connsiteX68" fmla="*/ 1407081 w 5069918"/>
                <a:gd name="connsiteY68" fmla="*/ 2904125 h 3133064"/>
                <a:gd name="connsiteX69" fmla="*/ 1193491 w 5069918"/>
                <a:gd name="connsiteY69" fmla="*/ 2772201 h 3133064"/>
                <a:gd name="connsiteX70" fmla="*/ 836141 w 5069918"/>
                <a:gd name="connsiteY70" fmla="*/ 2439839 h 3133064"/>
                <a:gd name="connsiteX71" fmla="*/ 690812 w 5069918"/>
                <a:gd name="connsiteY71" fmla="*/ 2251422 h 3133064"/>
                <a:gd name="connsiteX72" fmla="*/ 562397 w 5069918"/>
                <a:gd name="connsiteY72" fmla="*/ 2054937 h 3133064"/>
                <a:gd name="connsiteX73" fmla="*/ 502504 w 5069918"/>
                <a:gd name="connsiteY73" fmla="*/ 1957435 h 3133064"/>
                <a:gd name="connsiteX74" fmla="*/ 440258 w 5069918"/>
                <a:gd name="connsiteY74" fmla="*/ 1861580 h 3133064"/>
                <a:gd name="connsiteX75" fmla="*/ 310360 w 5069918"/>
                <a:gd name="connsiteY75" fmla="*/ 1670693 h 3133064"/>
                <a:gd name="connsiteX76" fmla="*/ 246806 w 5069918"/>
                <a:gd name="connsiteY76" fmla="*/ 1573603 h 3133064"/>
                <a:gd name="connsiteX77" fmla="*/ 186303 w 5069918"/>
                <a:gd name="connsiteY77" fmla="*/ 1474372 h 3133064"/>
                <a:gd name="connsiteX78" fmla="*/ 84390 w 5069918"/>
                <a:gd name="connsiteY78" fmla="*/ 1266192 h 3133064"/>
                <a:gd name="connsiteX79" fmla="*/ 20139 w 5069918"/>
                <a:gd name="connsiteY79" fmla="*/ 1045249 h 3133064"/>
                <a:gd name="connsiteX80" fmla="*/ 0 w 5069918"/>
                <a:gd name="connsiteY80" fmla="*/ 817551 h 3133064"/>
                <a:gd name="connsiteX81" fmla="*/ 102773 w 5069918"/>
                <a:gd name="connsiteY81" fmla="*/ 142588 h 313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069918" h="3133064">
                  <a:moveTo>
                    <a:pt x="153448" y="0"/>
                  </a:moveTo>
                  <a:lnTo>
                    <a:pt x="215434" y="0"/>
                  </a:lnTo>
                  <a:lnTo>
                    <a:pt x="215073" y="727"/>
                  </a:lnTo>
                  <a:lnTo>
                    <a:pt x="202868" y="26255"/>
                  </a:lnTo>
                  <a:lnTo>
                    <a:pt x="191273" y="52030"/>
                  </a:lnTo>
                  <a:cubicBezTo>
                    <a:pt x="183688" y="69241"/>
                    <a:pt x="176016" y="86452"/>
                    <a:pt x="169129" y="103993"/>
                  </a:cubicBezTo>
                  <a:cubicBezTo>
                    <a:pt x="162242" y="121533"/>
                    <a:pt x="154658" y="138827"/>
                    <a:pt x="148381" y="156532"/>
                  </a:cubicBezTo>
                  <a:cubicBezTo>
                    <a:pt x="121529" y="226858"/>
                    <a:pt x="98775" y="298667"/>
                    <a:pt x="80903" y="371711"/>
                  </a:cubicBezTo>
                  <a:cubicBezTo>
                    <a:pt x="44636" y="517470"/>
                    <a:pt x="26067" y="667511"/>
                    <a:pt x="26154" y="817551"/>
                  </a:cubicBezTo>
                  <a:cubicBezTo>
                    <a:pt x="26589" y="892326"/>
                    <a:pt x="34000" y="966934"/>
                    <a:pt x="49169" y="1040143"/>
                  </a:cubicBezTo>
                  <a:cubicBezTo>
                    <a:pt x="65123" y="1113187"/>
                    <a:pt x="88226" y="1184666"/>
                    <a:pt x="119437" y="1253016"/>
                  </a:cubicBezTo>
                  <a:cubicBezTo>
                    <a:pt x="126847" y="1270228"/>
                    <a:pt x="135478" y="1287027"/>
                    <a:pt x="143672" y="1303908"/>
                  </a:cubicBezTo>
                  <a:cubicBezTo>
                    <a:pt x="152565" y="1320543"/>
                    <a:pt x="161021" y="1337342"/>
                    <a:pt x="170611" y="1353648"/>
                  </a:cubicBezTo>
                  <a:cubicBezTo>
                    <a:pt x="188919" y="1386587"/>
                    <a:pt x="209319" y="1418539"/>
                    <a:pt x="230330" y="1450079"/>
                  </a:cubicBezTo>
                  <a:lnTo>
                    <a:pt x="279545" y="1519627"/>
                  </a:lnTo>
                  <a:lnTo>
                    <a:pt x="228347" y="1437024"/>
                  </a:lnTo>
                  <a:cubicBezTo>
                    <a:pt x="209690" y="1404084"/>
                    <a:pt x="191645" y="1370567"/>
                    <a:pt x="175168" y="1336146"/>
                  </a:cubicBezTo>
                  <a:cubicBezTo>
                    <a:pt x="158778" y="1301641"/>
                    <a:pt x="143522" y="1266478"/>
                    <a:pt x="130009" y="1230573"/>
                  </a:cubicBezTo>
                  <a:cubicBezTo>
                    <a:pt x="116757" y="1194587"/>
                    <a:pt x="104988" y="1158105"/>
                    <a:pt x="95398" y="1121049"/>
                  </a:cubicBezTo>
                  <a:cubicBezTo>
                    <a:pt x="90865" y="1102520"/>
                    <a:pt x="86245" y="1083909"/>
                    <a:pt x="82496" y="1065216"/>
                  </a:cubicBezTo>
                  <a:lnTo>
                    <a:pt x="76829" y="1037216"/>
                  </a:lnTo>
                  <a:lnTo>
                    <a:pt x="72121" y="1009135"/>
                  </a:lnTo>
                  <a:cubicBezTo>
                    <a:pt x="59829" y="934198"/>
                    <a:pt x="54685" y="858847"/>
                    <a:pt x="54685" y="784156"/>
                  </a:cubicBezTo>
                  <a:cubicBezTo>
                    <a:pt x="55033" y="637163"/>
                    <a:pt x="71337" y="490169"/>
                    <a:pt x="103070" y="345810"/>
                  </a:cubicBezTo>
                  <a:cubicBezTo>
                    <a:pt x="118894" y="273671"/>
                    <a:pt x="138923" y="202233"/>
                    <a:pt x="163159" y="132051"/>
                  </a:cubicBezTo>
                  <a:lnTo>
                    <a:pt x="217797" y="0"/>
                  </a:lnTo>
                  <a:lnTo>
                    <a:pt x="848227" y="0"/>
                  </a:lnTo>
                  <a:lnTo>
                    <a:pt x="771226" y="124098"/>
                  </a:lnTo>
                  <a:cubicBezTo>
                    <a:pt x="651529" y="343066"/>
                    <a:pt x="590852" y="570762"/>
                    <a:pt x="590852" y="800847"/>
                  </a:cubicBezTo>
                  <a:cubicBezTo>
                    <a:pt x="590852" y="1020720"/>
                    <a:pt x="682129" y="1148280"/>
                    <a:pt x="888658" y="1415751"/>
                  </a:cubicBezTo>
                  <a:cubicBezTo>
                    <a:pt x="940355" y="1482701"/>
                    <a:pt x="993796" y="1551957"/>
                    <a:pt x="1048895" y="1628624"/>
                  </a:cubicBezTo>
                  <a:cubicBezTo>
                    <a:pt x="1243741" y="1899883"/>
                    <a:pt x="1443644" y="2092747"/>
                    <a:pt x="1660199" y="2218083"/>
                  </a:cubicBezTo>
                  <a:cubicBezTo>
                    <a:pt x="1889743" y="2350995"/>
                    <a:pt x="2152677" y="2415557"/>
                    <a:pt x="2463908" y="2415557"/>
                  </a:cubicBezTo>
                  <a:cubicBezTo>
                    <a:pt x="2640535" y="2415557"/>
                    <a:pt x="2804782" y="2375617"/>
                    <a:pt x="2980884" y="2289809"/>
                  </a:cubicBezTo>
                  <a:cubicBezTo>
                    <a:pt x="3161695" y="2201695"/>
                    <a:pt x="3340676" y="2073230"/>
                    <a:pt x="3539184" y="1926730"/>
                  </a:cubicBezTo>
                  <a:cubicBezTo>
                    <a:pt x="3585737" y="1892390"/>
                    <a:pt x="3632117" y="1858544"/>
                    <a:pt x="3677015" y="1825852"/>
                  </a:cubicBezTo>
                  <a:cubicBezTo>
                    <a:pt x="3915538" y="1652012"/>
                    <a:pt x="4140811" y="1487806"/>
                    <a:pt x="4286924" y="1314131"/>
                  </a:cubicBezTo>
                  <a:cubicBezTo>
                    <a:pt x="4421616" y="1154044"/>
                    <a:pt x="4479068" y="1000544"/>
                    <a:pt x="4479068" y="800847"/>
                  </a:cubicBezTo>
                  <a:cubicBezTo>
                    <a:pt x="4479068" y="538687"/>
                    <a:pt x="4438813" y="290094"/>
                    <a:pt x="4362007" y="65898"/>
                  </a:cubicBezTo>
                  <a:lnTo>
                    <a:pt x="4336037" y="0"/>
                  </a:lnTo>
                  <a:lnTo>
                    <a:pt x="4913604" y="0"/>
                  </a:lnTo>
                  <a:lnTo>
                    <a:pt x="4930823" y="66892"/>
                  </a:lnTo>
                  <a:lnTo>
                    <a:pt x="4940407" y="125535"/>
                  </a:lnTo>
                  <a:lnTo>
                    <a:pt x="4982006" y="278378"/>
                  </a:lnTo>
                  <a:cubicBezTo>
                    <a:pt x="4999758" y="353368"/>
                    <a:pt x="5014971" y="428944"/>
                    <a:pt x="5027482" y="504952"/>
                  </a:cubicBezTo>
                  <a:cubicBezTo>
                    <a:pt x="5040123" y="580961"/>
                    <a:pt x="5050323" y="657382"/>
                    <a:pt x="5058082" y="734049"/>
                  </a:cubicBezTo>
                  <a:cubicBezTo>
                    <a:pt x="5060261" y="753237"/>
                    <a:pt x="5061743" y="772425"/>
                    <a:pt x="5063486" y="791612"/>
                  </a:cubicBezTo>
                  <a:cubicBezTo>
                    <a:pt x="5065318" y="810552"/>
                    <a:pt x="5066625" y="830398"/>
                    <a:pt x="5067846" y="850245"/>
                  </a:cubicBezTo>
                  <a:cubicBezTo>
                    <a:pt x="5069851" y="889855"/>
                    <a:pt x="5070461" y="929712"/>
                    <a:pt x="5069414" y="969733"/>
                  </a:cubicBezTo>
                  <a:cubicBezTo>
                    <a:pt x="5067060" y="1049695"/>
                    <a:pt x="5057820" y="1130233"/>
                    <a:pt x="5040732" y="1209783"/>
                  </a:cubicBezTo>
                  <a:cubicBezTo>
                    <a:pt x="5023123" y="1289250"/>
                    <a:pt x="4997578" y="1367647"/>
                    <a:pt x="4964102" y="1442832"/>
                  </a:cubicBezTo>
                  <a:cubicBezTo>
                    <a:pt x="4897409" y="1593697"/>
                    <a:pt x="4799942" y="1730232"/>
                    <a:pt x="4689486" y="1849969"/>
                  </a:cubicBezTo>
                  <a:cubicBezTo>
                    <a:pt x="4579116" y="1970446"/>
                    <a:pt x="4456716" y="2076100"/>
                    <a:pt x="4333792" y="2176567"/>
                  </a:cubicBezTo>
                  <a:cubicBezTo>
                    <a:pt x="4210520" y="2276869"/>
                    <a:pt x="4085853" y="2371736"/>
                    <a:pt x="3965196" y="2468002"/>
                  </a:cubicBezTo>
                  <a:lnTo>
                    <a:pt x="3873745" y="2541128"/>
                  </a:lnTo>
                  <a:cubicBezTo>
                    <a:pt x="3842621" y="2565751"/>
                    <a:pt x="3811324" y="2590374"/>
                    <a:pt x="3779416" y="2614666"/>
                  </a:cubicBezTo>
                  <a:cubicBezTo>
                    <a:pt x="3715862" y="2663335"/>
                    <a:pt x="3650652" y="2711016"/>
                    <a:pt x="3582739" y="2756555"/>
                  </a:cubicBezTo>
                  <a:cubicBezTo>
                    <a:pt x="3514913" y="2802012"/>
                    <a:pt x="3445170" y="2846151"/>
                    <a:pt x="3371851" y="2886338"/>
                  </a:cubicBezTo>
                  <a:cubicBezTo>
                    <a:pt x="3298533" y="2926442"/>
                    <a:pt x="3222687" y="2963664"/>
                    <a:pt x="3143614" y="2995780"/>
                  </a:cubicBezTo>
                  <a:cubicBezTo>
                    <a:pt x="2985994" y="3060837"/>
                    <a:pt x="2815732" y="3104317"/>
                    <a:pt x="2643552" y="3122516"/>
                  </a:cubicBezTo>
                  <a:cubicBezTo>
                    <a:pt x="2600484" y="3126799"/>
                    <a:pt x="2557331" y="3130258"/>
                    <a:pt x="2514264" y="3131657"/>
                  </a:cubicBezTo>
                  <a:lnTo>
                    <a:pt x="2481920" y="3132810"/>
                  </a:lnTo>
                  <a:lnTo>
                    <a:pt x="2449664" y="3132975"/>
                  </a:lnTo>
                  <a:cubicBezTo>
                    <a:pt x="2427868" y="3133304"/>
                    <a:pt x="2407207" y="3132646"/>
                    <a:pt x="2386284" y="3132234"/>
                  </a:cubicBezTo>
                  <a:cubicBezTo>
                    <a:pt x="2344524" y="3131740"/>
                    <a:pt x="2302505" y="3129352"/>
                    <a:pt x="2260658" y="3127292"/>
                  </a:cubicBezTo>
                  <a:cubicBezTo>
                    <a:pt x="2218725" y="3123999"/>
                    <a:pt x="2176791" y="3120952"/>
                    <a:pt x="2134945" y="3115928"/>
                  </a:cubicBezTo>
                  <a:cubicBezTo>
                    <a:pt x="2051165" y="3106458"/>
                    <a:pt x="1967473" y="3093529"/>
                    <a:pt x="1884564" y="3075412"/>
                  </a:cubicBezTo>
                  <a:cubicBezTo>
                    <a:pt x="1801657" y="3057296"/>
                    <a:pt x="1719708" y="3033990"/>
                    <a:pt x="1639764" y="3005498"/>
                  </a:cubicBezTo>
                  <a:cubicBezTo>
                    <a:pt x="1559820" y="2976922"/>
                    <a:pt x="1481969" y="2942830"/>
                    <a:pt x="1407081" y="2904125"/>
                  </a:cubicBezTo>
                  <a:cubicBezTo>
                    <a:pt x="1332455" y="2864845"/>
                    <a:pt x="1260794" y="2820953"/>
                    <a:pt x="1193491" y="2772201"/>
                  </a:cubicBezTo>
                  <a:cubicBezTo>
                    <a:pt x="1058362" y="2675194"/>
                    <a:pt x="939973" y="2561469"/>
                    <a:pt x="836141" y="2439839"/>
                  </a:cubicBezTo>
                  <a:cubicBezTo>
                    <a:pt x="784444" y="2378735"/>
                    <a:pt x="736321" y="2315656"/>
                    <a:pt x="690812" y="2251422"/>
                  </a:cubicBezTo>
                  <a:cubicBezTo>
                    <a:pt x="645217" y="2187190"/>
                    <a:pt x="602674" y="2121557"/>
                    <a:pt x="562397" y="2054937"/>
                  </a:cubicBezTo>
                  <a:cubicBezTo>
                    <a:pt x="541823" y="2021256"/>
                    <a:pt x="522992" y="1989716"/>
                    <a:pt x="502504" y="1957435"/>
                  </a:cubicBezTo>
                  <a:cubicBezTo>
                    <a:pt x="482192" y="1925401"/>
                    <a:pt x="461530" y="1893367"/>
                    <a:pt x="440258" y="1861580"/>
                  </a:cubicBezTo>
                  <a:lnTo>
                    <a:pt x="310360" y="1670693"/>
                  </a:lnTo>
                  <a:cubicBezTo>
                    <a:pt x="288826" y="1638577"/>
                    <a:pt x="267555" y="1606296"/>
                    <a:pt x="246806" y="1573603"/>
                  </a:cubicBezTo>
                  <a:cubicBezTo>
                    <a:pt x="226057" y="1540910"/>
                    <a:pt x="205483" y="1508135"/>
                    <a:pt x="186303" y="1474372"/>
                  </a:cubicBezTo>
                  <a:cubicBezTo>
                    <a:pt x="147857" y="1407174"/>
                    <a:pt x="112550" y="1338002"/>
                    <a:pt x="84390" y="1266192"/>
                  </a:cubicBezTo>
                  <a:cubicBezTo>
                    <a:pt x="55708" y="1194630"/>
                    <a:pt x="34436" y="1120434"/>
                    <a:pt x="20139" y="1045249"/>
                  </a:cubicBezTo>
                  <a:cubicBezTo>
                    <a:pt x="6452" y="970064"/>
                    <a:pt x="0" y="893725"/>
                    <a:pt x="0" y="817551"/>
                  </a:cubicBezTo>
                  <a:cubicBezTo>
                    <a:pt x="850" y="589772"/>
                    <a:pt x="36028" y="362457"/>
                    <a:pt x="102773" y="1425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0" name="Picture 6" descr="How to get started with MongoDB in 10 minutes | by Navindu Jayatilake |  We've moved to freeCodeCamp.org/news | Medium">
            <a:extLst>
              <a:ext uri="{FF2B5EF4-FFF2-40B4-BE49-F238E27FC236}">
                <a16:creationId xmlns:a16="http://schemas.microsoft.com/office/drawing/2014/main" id="{902BB426-F997-F5E5-B717-65285FA3F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2449" y="177567"/>
            <a:ext cx="1544027" cy="154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stgreSQL - Wikipedia">
            <a:extLst>
              <a:ext uri="{FF2B5EF4-FFF2-40B4-BE49-F238E27FC236}">
                <a16:creationId xmlns:a16="http://schemas.microsoft.com/office/drawing/2014/main" id="{982F9BB8-16C4-7E82-C94A-ECF3E0F23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0415" y="3918973"/>
            <a:ext cx="2546448" cy="262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865C4484-EB19-D0A4-CD5B-79C1AD3B1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0" y="3427970"/>
            <a:ext cx="5946579" cy="981659"/>
          </a:xfrm>
        </p:spPr>
        <p:txBody>
          <a:bodyPr anchor="t">
            <a:normAutofit/>
          </a:bodyPr>
          <a:lstStyle/>
          <a:p>
            <a:pPr algn="l"/>
            <a:r>
              <a:rPr lang="en-US" sz="4000" b="1" dirty="0"/>
              <a:t>Data Management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757B8CD5-05A8-B8A3-E7AB-BABD0B420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1" y="4274185"/>
            <a:ext cx="5946202" cy="1152394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Sahar </a:t>
            </a:r>
            <a:r>
              <a:rPr lang="en-US" sz="1800" dirty="0" err="1">
                <a:solidFill>
                  <a:schemeClr val="tx2"/>
                </a:solidFill>
              </a:rPr>
              <a:t>Khanlari</a:t>
            </a:r>
            <a:r>
              <a:rPr lang="en-US" sz="1800" dirty="0">
                <a:solidFill>
                  <a:schemeClr val="tx2"/>
                </a:solidFill>
              </a:rPr>
              <a:t> - 2107563</a:t>
            </a:r>
          </a:p>
          <a:p>
            <a:pPr algn="l"/>
            <a:r>
              <a:rPr lang="en-US" sz="1800" dirty="0">
                <a:solidFill>
                  <a:schemeClr val="tx2"/>
                </a:solidFill>
              </a:rPr>
              <a:t>Marco Natale – 1929854</a:t>
            </a:r>
          </a:p>
          <a:p>
            <a:pPr algn="l"/>
            <a:r>
              <a:rPr lang="en-US" sz="1400" dirty="0">
                <a:solidFill>
                  <a:schemeClr val="tx2"/>
                </a:solidFill>
              </a:rPr>
              <a:t>A.A. 2024/2025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0120C0F-2DED-2D49-6BFF-B350837A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2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F0B829-111A-5813-1E9A-2CE038527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F6A9-047D-73D0-1D6A-78B1C7D2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Query Language Comparison</a:t>
            </a:r>
            <a:br>
              <a:rPr lang="en-US" b="1" dirty="0"/>
            </a:br>
            <a:r>
              <a:rPr lang="en-US" sz="3200" dirty="0"/>
              <a:t>Syntax and 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3D3A34-2027-3073-9BA5-190CA7CA6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Clr>
                <a:srgbClr val="165F82"/>
              </a:buClr>
              <a:buFont typeface="Wingdings" pitchFamily="2" charset="2"/>
              <a:buChar char="Ø"/>
            </a:pPr>
            <a:r>
              <a:rPr lang="en-US" sz="24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MongoDB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>
              <a:buClr>
                <a:schemeClr val="tx2"/>
              </a:buClr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>
              <a:buClr>
                <a:schemeClr val="tx2"/>
              </a:buClr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Uses JSON-like documents to specify query criteria.</a:t>
            </a:r>
          </a:p>
          <a:p>
            <a:pPr lvl="1">
              <a:buClr>
                <a:schemeClr val="tx2"/>
              </a:buClr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Queries are written as object literals, which can be more natural for developers working in JavaScript or other object-oriented languages.</a:t>
            </a:r>
          </a:p>
          <a:p>
            <a:pPr marL="457200" lvl="1" indent="0">
              <a:buClr>
                <a:schemeClr val="tx2"/>
              </a:buClr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db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[“Orders”].find({ status: "shipped", total: { $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50 } })</a:t>
            </a:r>
          </a:p>
          <a:p>
            <a:pPr marL="457200" lvl="1" indent="0">
              <a:buClr>
                <a:schemeClr val="tx2"/>
              </a:buClr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Clr>
                <a:srgbClr val="156082"/>
              </a:buClr>
              <a:buFont typeface="Wingdings" pitchFamily="2" charset="2"/>
              <a:buChar char="Ø"/>
            </a:pPr>
            <a:r>
              <a:rPr lang="en-US" sz="24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PostgreSQL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Uses a declarative, text-based language with clear keywords.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language is standardized, making it easier to port skills between different SQL databases.</a:t>
            </a:r>
          </a:p>
          <a:p>
            <a:pPr marL="0" indent="0" algn="l"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SELECT * FROM orders WHERE status = 'shipped' AND total &gt;= 50;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E0FEC-4F38-E107-BB7A-D3CBF38A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7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CC6303-6D15-5F5C-7DD4-0F8556A1F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7617-DBFE-00FC-D23A-7D29E078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Query Language Comparison</a:t>
            </a:r>
            <a:br>
              <a:rPr lang="en-US" b="1" dirty="0"/>
            </a:br>
            <a:r>
              <a:rPr lang="en-US" sz="3200" dirty="0"/>
              <a:t>Data Model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EE6B94E-B5D6-206F-294D-4D817296F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Clr>
                <a:srgbClr val="165F82"/>
              </a:buClr>
              <a:buFont typeface="Wingdings" pitchFamily="2" charset="2"/>
              <a:buChar char="Ø"/>
            </a:pPr>
            <a:r>
              <a:rPr lang="en-US" sz="24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MongoDB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/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Designed for hierarchical, nested data. Its query language naturally expresses conditions on embedded documents and arrays.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Aggregation pipelines can perform multi-stage transformations that align with the flexible document model.</a:t>
            </a:r>
          </a:p>
          <a:p>
            <a:pPr marL="457200" lvl="1" indent="0">
              <a:buClr>
                <a:schemeClr val="tx2"/>
              </a:buClr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Clr>
                <a:srgbClr val="156082"/>
              </a:buClr>
              <a:buFont typeface="Wingdings" pitchFamily="2" charset="2"/>
              <a:buChar char="Ø"/>
            </a:pPr>
            <a:r>
              <a:rPr lang="en-US" sz="24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PostgreSQL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Optimized for flat, tabular data. SQL queries express relationships and joins between tables through well-defined keys.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Complex aggregations, subqueries, and window functions enable robust data analysis on structured datasets.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D9E22-B9D4-AE47-EA43-8E370E5F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0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2D97BF-EEC0-4AE0-FFB4-5A4740A04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6619-B524-DC76-51E8-9161D2F0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Query Language Comparison</a:t>
            </a:r>
            <a:br>
              <a:rPr lang="en-US" b="1" dirty="0"/>
            </a:br>
            <a:r>
              <a:rPr lang="en-US" sz="3200" dirty="0"/>
              <a:t>Joins and Relationships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91E536-85C7-40F0-267B-1B0C487F7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Clr>
                <a:srgbClr val="165F82"/>
              </a:buClr>
              <a:buFont typeface="Wingdings" pitchFamily="2" charset="2"/>
              <a:buChar char="Ø"/>
            </a:pPr>
            <a:r>
              <a:rPr lang="en-US" sz="24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MongoDB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/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Lacks a native, SQL-like join operation because the data is often stored in denormalized documents.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Uses the $lookup stage in aggregation pipelines for joining documents from different collections, but with more limited capabilities compared to SQL joins.</a:t>
            </a:r>
          </a:p>
          <a:p>
            <a:pPr marL="457200" lvl="1" indent="0">
              <a:buClr>
                <a:schemeClr val="tx2"/>
              </a:buClr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Clr>
                <a:srgbClr val="156082"/>
              </a:buClr>
              <a:buFont typeface="Wingdings" pitchFamily="2" charset="2"/>
              <a:buChar char="Ø"/>
            </a:pPr>
            <a:r>
              <a:rPr lang="en-US" sz="24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PostgreSQL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2"/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Joins are first-class citizens. You can easily join tables with various join types, which is essential for normalized data models.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declarative nature of SQL joins makes it straightforward to enforce relationships and retrieve combined datasets.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6AB6C-4636-E518-38A3-01969D74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28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7B6C3D-36FB-117F-2B87-9D623364F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28E3-A7C8-CBB9-FA94-81D76858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Query Language Comparison</a:t>
            </a:r>
            <a:br>
              <a:rPr lang="en-US" b="1" dirty="0"/>
            </a:br>
            <a:r>
              <a:rPr lang="en-US" sz="3200" dirty="0"/>
              <a:t>Aggregations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D579FF5-94A4-EAF0-B6ED-7156C0761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Clr>
                <a:srgbClr val="165F82"/>
              </a:buClr>
              <a:buFont typeface="Wingdings" pitchFamily="2" charset="2"/>
              <a:buChar char="Ø"/>
            </a:pPr>
            <a:r>
              <a:rPr lang="en-US" sz="24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MongoDB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/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aggregation pipeline provides a procedural approach where each stage transforms the data gradually.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can be very powerful for operations such as grouping, filtering, and reshaping data within a document-centric model.</a:t>
            </a:r>
          </a:p>
          <a:p>
            <a:pPr marL="457200" lvl="1" indent="0">
              <a:buClr>
                <a:schemeClr val="tx2"/>
              </a:buClr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Clr>
                <a:srgbClr val="156082"/>
              </a:buClr>
              <a:buFont typeface="Wingdings" pitchFamily="2" charset="2"/>
              <a:buChar char="Ø"/>
            </a:pPr>
            <a:r>
              <a:rPr lang="en-US" sz="24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PostgreSQL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2"/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Uses aggregate functions with GROUP BY clauses and advanced window functions to compute summaries.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set-based nature of SQL makes it efficient for operations that work across rows of data in a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3C5F2-BD80-98B9-3121-AA9B28D5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16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E248-731E-FE3A-95EF-B22B8253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046CE-3DDB-7478-FAA7-85089D25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6677298-1C88-1022-FD0F-133F32F71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793651"/>
              </p:ext>
            </p:extLst>
          </p:nvPr>
        </p:nvGraphicFramePr>
        <p:xfrm>
          <a:off x="838199" y="1690688"/>
          <a:ext cx="10515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SQL (Relational Databases)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MongoDB (NoSQL)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Strict, predefined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Schema-less (Flexible documents)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Tables, rows, and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Documents (JSON/BSON format)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Data Relationships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Normalized, uses joins to relate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Denormalized, embeds related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Schema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Requires migrations, downtime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Dynamic, fields can be added/removed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Best for structured &amp; transactional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Best for unstructured, evolving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359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EFBF-634B-8469-C99C-7B0BD443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AE0C7-FBEA-A336-688B-C9A4E945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04FD35-E80C-2D2C-A3D5-F846BDCA7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99827"/>
              </p:ext>
            </p:extLst>
          </p:nvPr>
        </p:nvGraphicFramePr>
        <p:xfrm>
          <a:off x="838199" y="1690688"/>
          <a:ext cx="10515600" cy="398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885">
                <a:tc>
                  <a:txBody>
                    <a:bodyPr/>
                    <a:lstStyle/>
                    <a:p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SQL (Relational Databases)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MongoDB (NoSQL)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r>
                        <a:t>Scaling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Vertical Scaling (Scale-Up)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Horizontal Scaling (Scale-Out)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r>
                        <a:t>Data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Difficult to shard, manual partitioning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Built-in sharding for automatic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r>
                        <a:t>Read/Write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Efficient for transactions, joins slow large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Faster reads, distributed writes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r>
                        <a:t>Replication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Master-slave or cluster-based replication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Replica sets with automatic failover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r>
                        <a:t>High 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Requires complex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Native support for replication &amp; redundancy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90">
                <a:tc>
                  <a:txBody>
                    <a:bodyPr/>
                    <a:lstStyle/>
                    <a:p>
                      <a:r>
                        <a:t>Global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Requires additional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Geo-distributed databases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876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F0C726-644E-95AE-2991-26EED7A25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5585-D80E-772C-643D-2F9F5E8C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557"/>
          </a:xfrm>
        </p:spPr>
        <p:txBody>
          <a:bodyPr/>
          <a:lstStyle/>
          <a:p>
            <a:r>
              <a:rPr lang="en-US" b="1" dirty="0"/>
              <a:t>The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165BF-A888-830D-8686-F177F442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16</a:t>
            </a:fld>
            <a:endParaRPr lang="en-US"/>
          </a:p>
        </p:txBody>
      </p:sp>
      <p:pic>
        <p:nvPicPr>
          <p:cNvPr id="14" name="Picture 13" descr="A diagram of a network&#10;&#10;AI-generated content may be incorrect.">
            <a:extLst>
              <a:ext uri="{FF2B5EF4-FFF2-40B4-BE49-F238E27FC236}">
                <a16:creationId xmlns:a16="http://schemas.microsoft.com/office/drawing/2014/main" id="{E932BB70-DF0E-F26D-D282-7CA55351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367" y="763570"/>
            <a:ext cx="10011266" cy="60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72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A0B759-1979-38D9-E890-F0652EAEB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6A75C-9EEB-94E0-1A25-6136ACB0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593785"/>
            <a:ext cx="9833548" cy="6616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Importing the tables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1" name="Freeform: Shape 14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5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858C7C-6AD3-34B8-8135-85B4ED88E8D5}"/>
              </a:ext>
            </a:extLst>
          </p:cNvPr>
          <p:cNvSpPr txBox="1"/>
          <p:nvPr/>
        </p:nvSpPr>
        <p:spPr>
          <a:xfrm>
            <a:off x="2149310" y="2177593"/>
            <a:ext cx="8863463" cy="3609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indent="-285750">
              <a:lnSpc>
                <a:spcPct val="90000"/>
              </a:lnSpc>
              <a:spcAft>
                <a:spcPts val="600"/>
              </a:spcAft>
              <a:buClr>
                <a:srgbClr val="156082"/>
              </a:buClr>
              <a:buFont typeface="Wingdings" pitchFamily="2" charset="2"/>
              <a:buChar char="Ø"/>
            </a:pPr>
            <a:r>
              <a:rPr lang="en-US" b="1" i="0" u="none" strike="noStrike" dirty="0">
                <a:solidFill>
                  <a:schemeClr val="tx2"/>
                </a:solidFill>
                <a:effectLst/>
              </a:rPr>
              <a:t>PostgreSQL</a:t>
            </a:r>
            <a:r>
              <a:rPr lang="en-US" b="0" i="0" u="none" strike="noStrike" dirty="0">
                <a:solidFill>
                  <a:schemeClr val="tx2"/>
                </a:solidFill>
                <a:effectLst/>
              </a:rPr>
              <a:t>: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2"/>
                </a:solidFill>
                <a:effectLst/>
              </a:rPr>
              <a:t>Badges: 12,78 sec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2"/>
                </a:solidFill>
                <a:effectLst/>
              </a:rPr>
              <a:t>Comments: 16,87 sec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chemeClr val="tx2"/>
                </a:solidFill>
                <a:effectLst/>
              </a:rPr>
              <a:t>PostHistory</a:t>
            </a:r>
            <a:r>
              <a:rPr lang="en-US" b="0" i="0" u="none" strike="noStrike" dirty="0">
                <a:solidFill>
                  <a:schemeClr val="tx2"/>
                </a:solidFill>
                <a:effectLst/>
              </a:rPr>
              <a:t>: 62 sec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chemeClr val="tx2"/>
                </a:solidFill>
                <a:effectLst/>
              </a:rPr>
              <a:t>PostLinks</a:t>
            </a:r>
            <a:r>
              <a:rPr lang="en-US" b="0" i="0" u="none" strike="noStrike" dirty="0">
                <a:solidFill>
                  <a:schemeClr val="tx2"/>
                </a:solidFill>
                <a:effectLst/>
              </a:rPr>
              <a:t>: 0,72 sec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2"/>
                </a:solidFill>
                <a:effectLst/>
              </a:rPr>
              <a:t>Posts: 27,38 sec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2"/>
                </a:solidFill>
                <a:effectLst/>
              </a:rPr>
              <a:t>Tags: 0,11 sec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2"/>
                </a:solidFill>
                <a:effectLst/>
              </a:rPr>
              <a:t>Users: 14,72 sec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2"/>
                </a:solidFill>
                <a:effectLst/>
              </a:rPr>
              <a:t>Votes: 23,34 sec</a:t>
            </a: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endParaRPr lang="en-US" b="0" i="0" u="none" strike="noStrike" dirty="0">
              <a:solidFill>
                <a:schemeClr val="tx2"/>
              </a:solidFill>
              <a:effectLst/>
            </a:endParaRP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Clr>
                <a:srgbClr val="156082"/>
              </a:buClr>
              <a:buFont typeface="Wingdings" pitchFamily="2" charset="2"/>
              <a:buChar char="Ø"/>
            </a:pPr>
            <a:r>
              <a:rPr lang="en-US" b="1" i="0" u="none" strike="noStrike" dirty="0">
                <a:solidFill>
                  <a:schemeClr val="tx2"/>
                </a:solidFill>
                <a:effectLst/>
              </a:rPr>
              <a:t>MongoDB </a:t>
            </a:r>
            <a:r>
              <a:rPr lang="en-US" b="0" i="0" u="none" strike="noStrike" dirty="0">
                <a:solidFill>
                  <a:schemeClr val="tx2"/>
                </a:solidFill>
                <a:effectLst/>
              </a:rPr>
              <a:t>doesn’t measure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9AA9F-1228-1573-3308-4686C14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3734961-C54E-4548-9E04-355E859224B6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21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2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3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7085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05BF2B-4606-F13F-8D4E-D6B73A24A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8F1D2-C93F-09C5-6E49-049DC118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/>
              <a:t>Performance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CA0788-947A-FD2B-99DF-4D023CD8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3734961-C54E-4548-9E04-355E859224B6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graphicFrame>
        <p:nvGraphicFramePr>
          <p:cNvPr id="63" name="Content Placeholder 2">
            <a:extLst>
              <a:ext uri="{FF2B5EF4-FFF2-40B4-BE49-F238E27FC236}">
                <a16:creationId xmlns:a16="http://schemas.microsoft.com/office/drawing/2014/main" id="{B8C0BE0F-8DEA-B64D-0DD8-ACF13DBBF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167715"/>
              </p:ext>
            </p:extLst>
          </p:nvPr>
        </p:nvGraphicFramePr>
        <p:xfrm>
          <a:off x="838200" y="1439125"/>
          <a:ext cx="939930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0970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A38D03-1EDE-247B-E23F-0F3E90728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4886-1F40-409D-1644-79DFABFA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/>
              <a:t>Key Observation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927136-A10A-17C2-F126-32487593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3734961-C54E-4548-9E04-355E859224B6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FCE8E-7629-6AEF-D672-8A0DDC48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649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Checking if </a:t>
            </a:r>
            <a:r>
              <a:rPr lang="en-US" dirty="0" err="1"/>
              <a:t>PostLinks</a:t>
            </a:r>
            <a:r>
              <a:rPr lang="en-US" dirty="0"/>
              <a:t> references Posts</a:t>
            </a:r>
          </a:p>
          <a:p>
            <a:r>
              <a:rPr lang="en-US" b="1" dirty="0"/>
              <a:t>Inefficient query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pl.id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</a:t>
            </a:r>
            <a:r>
              <a:rPr lang="en-US" dirty="0" err="1"/>
              <a:t>postlinks</a:t>
            </a:r>
            <a:r>
              <a:rPr lang="en-US" dirty="0"/>
              <a:t> pl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pl.postid</a:t>
            </a:r>
            <a:r>
              <a:rPr lang="en-US" dirty="0"/>
              <a:t> NOT IN (SELECT </a:t>
            </a:r>
            <a:r>
              <a:rPr lang="en-US" dirty="0" err="1"/>
              <a:t>p.id</a:t>
            </a:r>
            <a:r>
              <a:rPr lang="en-US" dirty="0"/>
              <a:t> FROM posts p);</a:t>
            </a:r>
          </a:p>
          <a:p>
            <a:pPr marL="457200" lvl="1" indent="0">
              <a:buNone/>
            </a:pPr>
            <a:r>
              <a:rPr lang="en-US" b="1" dirty="0"/>
              <a:t>Execution Time:</a:t>
            </a:r>
            <a:r>
              <a:rPr lang="en-US" dirty="0"/>
              <a:t> </a:t>
            </a:r>
            <a:r>
              <a:rPr lang="en-US" b="1" dirty="0"/>
              <a:t>2 hours 37 minutes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Efficient query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pl.id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</a:t>
            </a:r>
            <a:r>
              <a:rPr lang="en-US" dirty="0" err="1"/>
              <a:t>postlinks</a:t>
            </a:r>
            <a:r>
              <a:rPr lang="en-US" dirty="0"/>
              <a:t> pl</a:t>
            </a:r>
          </a:p>
          <a:p>
            <a:pPr marL="457200" lvl="1" indent="0">
              <a:buNone/>
            </a:pPr>
            <a:r>
              <a:rPr lang="en-US" dirty="0"/>
              <a:t>EXCEPT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pl.id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</a:t>
            </a:r>
            <a:r>
              <a:rPr lang="en-US" dirty="0" err="1"/>
              <a:t>postlinks</a:t>
            </a:r>
            <a:r>
              <a:rPr lang="en-US" dirty="0"/>
              <a:t> pl JOIN posts p ON </a:t>
            </a:r>
            <a:r>
              <a:rPr lang="en-US" dirty="0" err="1"/>
              <a:t>p.id</a:t>
            </a:r>
            <a:r>
              <a:rPr lang="en-US" dirty="0"/>
              <a:t> = </a:t>
            </a:r>
            <a:r>
              <a:rPr lang="en-US" dirty="0" err="1"/>
              <a:t>pl.postid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ORDER BY id;</a:t>
            </a:r>
          </a:p>
          <a:p>
            <a:pPr marL="457200" lvl="1" indent="0">
              <a:buNone/>
            </a:pPr>
            <a:r>
              <a:rPr lang="en-US" b="1" dirty="0"/>
              <a:t>Execution Time:</a:t>
            </a:r>
            <a:r>
              <a:rPr lang="en-US" dirty="0"/>
              <a:t> </a:t>
            </a:r>
            <a:r>
              <a:rPr lang="en-US" b="1" dirty="0"/>
              <a:t>258 milliseconds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7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D0DC6-06E9-EF96-FED9-3809B1CF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C92DFFDC-55BD-0384-DE42-0FAC06ED9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421682"/>
            <a:ext cx="5822101" cy="363928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SQL vs NoSQL </a:t>
            </a:r>
            <a:r>
              <a:rPr lang="en-US" sz="2000" dirty="0">
                <a:solidFill>
                  <a:schemeClr val="tx2"/>
                </a:solidFill>
              </a:rPr>
              <a:t>(PostgreSQL vs MongoDB)</a:t>
            </a:r>
          </a:p>
          <a:p>
            <a:r>
              <a:rPr lang="en-US" sz="2400" dirty="0">
                <a:solidFill>
                  <a:schemeClr val="tx2"/>
                </a:solidFill>
              </a:rPr>
              <a:t>Goals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Interface Usability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Query Language Comparison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Flexibility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Scalability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Performance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52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5" name="Graphic 54" descr="Database">
            <a:extLst>
              <a:ext uri="{FF2B5EF4-FFF2-40B4-BE49-F238E27FC236}">
                <a16:creationId xmlns:a16="http://schemas.microsoft.com/office/drawing/2014/main" id="{45C651AB-21F9-D092-3CC5-3279504C8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A62368-A079-B079-112D-DE1B2881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7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4F68D-97F0-DB6A-CE33-8F0A4679D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BA57-C6BD-D95E-A7B3-638456F7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/>
              <a:t>Integrity Checks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7E4AD9-9515-0CD1-0515-FD623119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3734961-C54E-4548-9E04-355E859224B6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A9F5FFB-0FA6-1865-4650-62F6789FD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004215"/>
              </p:ext>
            </p:extLst>
          </p:nvPr>
        </p:nvGraphicFramePr>
        <p:xfrm>
          <a:off x="838200" y="2400521"/>
          <a:ext cx="10238295" cy="3245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2765">
                  <a:extLst>
                    <a:ext uri="{9D8B030D-6E8A-4147-A177-3AD203B41FA5}">
                      <a16:colId xmlns:a16="http://schemas.microsoft.com/office/drawing/2014/main" val="848764416"/>
                    </a:ext>
                  </a:extLst>
                </a:gridCol>
                <a:gridCol w="3412765">
                  <a:extLst>
                    <a:ext uri="{9D8B030D-6E8A-4147-A177-3AD203B41FA5}">
                      <a16:colId xmlns:a16="http://schemas.microsoft.com/office/drawing/2014/main" val="1891393283"/>
                    </a:ext>
                  </a:extLst>
                </a:gridCol>
                <a:gridCol w="3412765">
                  <a:extLst>
                    <a:ext uri="{9D8B030D-6E8A-4147-A177-3AD203B41FA5}">
                      <a16:colId xmlns:a16="http://schemas.microsoft.com/office/drawing/2014/main" val="3012630459"/>
                    </a:ext>
                  </a:extLst>
                </a:gridCol>
              </a:tblGrid>
              <a:tr h="8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Among 8 queries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PostgreSQL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MongoDB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043550"/>
                  </a:ext>
                </a:extLst>
              </a:tr>
              <a:tr h="8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  <a:p>
                      <a:pPr algn="ctr"/>
                      <a:r>
                        <a:rPr lang="en-US" dirty="0" err="1"/>
                        <a:t>PostLinks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 Posts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258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1.825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603079"/>
                  </a:ext>
                </a:extLst>
              </a:tr>
              <a:tr h="8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4.212 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33.466 sec (~7x)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466193"/>
                  </a:ext>
                </a:extLst>
              </a:tr>
              <a:tr h="8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  <a:p>
                      <a:pPr algn="ctr"/>
                      <a:r>
                        <a:rPr lang="en-US" dirty="0"/>
                        <a:t>Votes </a:t>
                      </a:r>
                      <a:r>
                        <a:rPr lang="en-US" dirty="0">
                          <a:sym typeface="Wingdings" pitchFamily="2" charset="2"/>
                        </a:rPr>
                        <a:t> Posts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7.914 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76.631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787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016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09E680-C2AE-2C9C-3F38-0CDF75195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4AC9-8E4A-B409-C97C-8EAE0BE5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/>
              <a:t>Data Cleaning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5E4E0-C275-18C4-33C9-6658A1D6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3734961-C54E-4548-9E04-355E859224B6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119DE48-9C1F-95DD-F9FC-A2CA94598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234487"/>
              </p:ext>
            </p:extLst>
          </p:nvPr>
        </p:nvGraphicFramePr>
        <p:xfrm>
          <a:off x="838200" y="1690688"/>
          <a:ext cx="10238295" cy="3245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2765">
                  <a:extLst>
                    <a:ext uri="{9D8B030D-6E8A-4147-A177-3AD203B41FA5}">
                      <a16:colId xmlns:a16="http://schemas.microsoft.com/office/drawing/2014/main" val="848764416"/>
                    </a:ext>
                  </a:extLst>
                </a:gridCol>
                <a:gridCol w="3412765">
                  <a:extLst>
                    <a:ext uri="{9D8B030D-6E8A-4147-A177-3AD203B41FA5}">
                      <a16:colId xmlns:a16="http://schemas.microsoft.com/office/drawing/2014/main" val="1891393283"/>
                    </a:ext>
                  </a:extLst>
                </a:gridCol>
                <a:gridCol w="3412765">
                  <a:extLst>
                    <a:ext uri="{9D8B030D-6E8A-4147-A177-3AD203B41FA5}">
                      <a16:colId xmlns:a16="http://schemas.microsoft.com/office/drawing/2014/main" val="3012630459"/>
                    </a:ext>
                  </a:extLst>
                </a:gridCol>
              </a:tblGrid>
              <a:tr h="8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Among 8 queries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PostgreSQL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MongoDB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043550"/>
                  </a:ext>
                </a:extLst>
              </a:tr>
              <a:tr h="8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  <a:p>
                      <a:pPr algn="ctr"/>
                      <a:r>
                        <a:rPr lang="en-US" dirty="0" err="1"/>
                        <a:t>PostLinks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 Posts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379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1.460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603079"/>
                  </a:ext>
                </a:extLst>
              </a:tr>
              <a:tr h="8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9.644 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34.108 sec (~2.5x)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466193"/>
                  </a:ext>
                </a:extLst>
              </a:tr>
              <a:tr h="8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29.958 sec</a:t>
                      </a:r>
                    </a:p>
                    <a:p>
                      <a:pPr algn="ctr"/>
                      <a:r>
                        <a:rPr lang="en-US" dirty="0" err="1"/>
                        <a:t>PostHistory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 Posts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87.51 sec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Votes </a:t>
                      </a:r>
                      <a:r>
                        <a:rPr lang="en-US" dirty="0">
                          <a:sym typeface="Wingdings" pitchFamily="2" charset="2"/>
                        </a:rPr>
                        <a:t> Posts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7879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C64C097-6C1F-444C-CB30-B2E1CA521D91}"/>
              </a:ext>
            </a:extLst>
          </p:cNvPr>
          <p:cNvSpPr txBox="1"/>
          <p:nvPr/>
        </p:nvSpPr>
        <p:spPr>
          <a:xfrm>
            <a:off x="838200" y="5316120"/>
            <a:ext cx="574529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Votes table is </a:t>
            </a:r>
            <a:r>
              <a:rPr lang="en-US" sz="2000" b="1" dirty="0"/>
              <a:t>too large</a:t>
            </a:r>
            <a:r>
              <a:rPr lang="en-US" sz="2000" dirty="0"/>
              <a:t> for MongoDB’s $lookup.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PostgreSQL’ s join is optimized on large tables.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74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311F3-BD1A-6A33-31FF-747193296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8377-356F-7F26-04A4-ABD555B3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/>
              <a:t>Foreign Keys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B1F19D-348D-9628-4CF7-9290A4B3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3734961-C54E-4548-9E04-355E859224B6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CEAB1-9F0B-1524-5222-6318157FE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>
              <a:buClr>
                <a:srgbClr val="156082"/>
              </a:buClr>
              <a:buFont typeface="Wingdings" pitchFamily="2" charset="2"/>
              <a:buChar char="Ø"/>
            </a:pPr>
            <a:r>
              <a:rPr lang="en-US" b="1" dirty="0"/>
              <a:t> Posts</a:t>
            </a:r>
            <a:r>
              <a:rPr lang="en-US" dirty="0"/>
              <a:t> references:</a:t>
            </a:r>
          </a:p>
          <a:p>
            <a:pPr lvl="1"/>
            <a:r>
              <a:rPr lang="en-US" dirty="0"/>
              <a:t>Users(Id) → </a:t>
            </a:r>
            <a:r>
              <a:rPr lang="en-US" dirty="0" err="1"/>
              <a:t>OwnerUserId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Posts(Id) → </a:t>
            </a:r>
            <a:r>
              <a:rPr lang="en-US" dirty="0" err="1"/>
              <a:t>ParentId</a:t>
            </a:r>
            <a:r>
              <a:rPr lang="en-US" dirty="0"/>
              <a:t> &amp; </a:t>
            </a:r>
            <a:r>
              <a:rPr lang="en-US" dirty="0" err="1"/>
              <a:t>AcceptedAnswerId</a:t>
            </a:r>
            <a:endParaRPr lang="en-US" dirty="0"/>
          </a:p>
          <a:p>
            <a:pPr>
              <a:buClr>
                <a:srgbClr val="156082"/>
              </a:buClr>
              <a:buFont typeface="Wingdings" pitchFamily="2" charset="2"/>
              <a:buChar char="Ø"/>
            </a:pPr>
            <a:r>
              <a:rPr lang="en-US" b="1" dirty="0"/>
              <a:t> Comments</a:t>
            </a:r>
            <a:r>
              <a:rPr lang="en-US" dirty="0"/>
              <a:t> references:</a:t>
            </a:r>
          </a:p>
          <a:p>
            <a:pPr lvl="1"/>
            <a:r>
              <a:rPr lang="en-US" dirty="0"/>
              <a:t>Posts(Id) → </a:t>
            </a:r>
            <a:r>
              <a:rPr lang="en-US" dirty="0" err="1"/>
              <a:t>PostId</a:t>
            </a:r>
            <a:endParaRPr lang="en-US" dirty="0"/>
          </a:p>
          <a:p>
            <a:pPr>
              <a:buClr>
                <a:srgbClr val="156082"/>
              </a:buClr>
              <a:buFont typeface="Wingdings" pitchFamily="2" charset="2"/>
              <a:buChar char="Ø"/>
            </a:pPr>
            <a:r>
              <a:rPr lang="en-US" b="1" dirty="0"/>
              <a:t> Votes</a:t>
            </a:r>
            <a:r>
              <a:rPr lang="en-US" dirty="0"/>
              <a:t> references:</a:t>
            </a:r>
          </a:p>
          <a:p>
            <a:pPr lvl="1"/>
            <a:r>
              <a:rPr lang="en-US" dirty="0"/>
              <a:t>Users(Id) → </a:t>
            </a:r>
            <a:r>
              <a:rPr lang="en-US" dirty="0" err="1"/>
              <a:t>UserId</a:t>
            </a:r>
            <a:endParaRPr lang="en-US" dirty="0"/>
          </a:p>
          <a:p>
            <a:pPr lvl="1"/>
            <a:r>
              <a:rPr lang="en-US" dirty="0"/>
              <a:t>Posts(Id) → </a:t>
            </a:r>
            <a:r>
              <a:rPr lang="en-US" dirty="0" err="1"/>
              <a:t>PostId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052E0-8651-E2BB-F2DC-3249900DAADA}"/>
              </a:ext>
            </a:extLst>
          </p:cNvPr>
          <p:cNvSpPr txBox="1"/>
          <p:nvPr/>
        </p:nvSpPr>
        <p:spPr>
          <a:xfrm>
            <a:off x="6096000" y="1769063"/>
            <a:ext cx="5257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rgbClr val="156082"/>
              </a:buClr>
              <a:buFont typeface="Wingdings" pitchFamily="2" charset="2"/>
              <a:buChar char="Ø"/>
            </a:pPr>
            <a:r>
              <a:rPr lang="en-US" sz="2800" b="1" dirty="0"/>
              <a:t>Badges</a:t>
            </a:r>
            <a:r>
              <a:rPr lang="en-US" sz="2800" dirty="0"/>
              <a:t> references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Users(Id) → </a:t>
            </a:r>
            <a:r>
              <a:rPr lang="en-US" sz="2400" dirty="0" err="1"/>
              <a:t>UserId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Clr>
                <a:srgbClr val="156082"/>
              </a:buClr>
              <a:buFont typeface="Wingdings" pitchFamily="2" charset="2"/>
              <a:buChar char="Ø"/>
            </a:pPr>
            <a:r>
              <a:rPr lang="en-US" sz="2800" b="1" dirty="0" err="1"/>
              <a:t>PostHistory</a:t>
            </a:r>
            <a:r>
              <a:rPr lang="en-US" sz="2800" dirty="0"/>
              <a:t> references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Users(Id) → </a:t>
            </a:r>
            <a:r>
              <a:rPr lang="en-US" sz="2400" dirty="0" err="1"/>
              <a:t>UserId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Posts(Id) → </a:t>
            </a:r>
            <a:r>
              <a:rPr lang="en-US" sz="2400" dirty="0" err="1"/>
              <a:t>PostId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Clr>
                <a:srgbClr val="156082"/>
              </a:buClr>
              <a:buFont typeface="Wingdings" pitchFamily="2" charset="2"/>
              <a:buChar char="Ø"/>
            </a:pPr>
            <a:r>
              <a:rPr lang="en-US" sz="2800" b="1" dirty="0" err="1"/>
              <a:t>PostLinks</a:t>
            </a:r>
            <a:r>
              <a:rPr lang="en-US" sz="2800" dirty="0"/>
              <a:t> references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Posts(Id) → </a:t>
            </a:r>
            <a:r>
              <a:rPr lang="en-US" sz="2400" dirty="0" err="1"/>
              <a:t>PostId</a:t>
            </a:r>
            <a:r>
              <a:rPr lang="en-US" sz="2400" dirty="0"/>
              <a:t> &amp; </a:t>
            </a:r>
            <a:r>
              <a:rPr lang="en-US" sz="2400" dirty="0" err="1"/>
              <a:t>RelatedPostId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9550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63E882-8990-BC50-2694-B39912312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33BF-7AE4-8B6D-B8B0-04E68EF9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/>
              <a:t>Different Queries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8CDC5B-ED5C-6498-B9F2-64C739C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3734961-C54E-4548-9E04-355E859224B6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B8B009C-C2EB-5DBF-DF91-0B30CCBE6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055675"/>
              </p:ext>
            </p:extLst>
          </p:nvPr>
        </p:nvGraphicFramePr>
        <p:xfrm>
          <a:off x="553039" y="2792023"/>
          <a:ext cx="11085922" cy="12739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2779">
                  <a:extLst>
                    <a:ext uri="{9D8B030D-6E8A-4147-A177-3AD203B41FA5}">
                      <a16:colId xmlns:a16="http://schemas.microsoft.com/office/drawing/2014/main" val="2697989077"/>
                    </a:ext>
                  </a:extLst>
                </a:gridCol>
                <a:gridCol w="809399">
                  <a:extLst>
                    <a:ext uri="{9D8B030D-6E8A-4147-A177-3AD203B41FA5}">
                      <a16:colId xmlns:a16="http://schemas.microsoft.com/office/drawing/2014/main" val="2880565261"/>
                    </a:ext>
                  </a:extLst>
                </a:gridCol>
                <a:gridCol w="921256">
                  <a:extLst>
                    <a:ext uri="{9D8B030D-6E8A-4147-A177-3AD203B41FA5}">
                      <a16:colId xmlns:a16="http://schemas.microsoft.com/office/drawing/2014/main" val="3799001819"/>
                    </a:ext>
                  </a:extLst>
                </a:gridCol>
                <a:gridCol w="1007811">
                  <a:extLst>
                    <a:ext uri="{9D8B030D-6E8A-4147-A177-3AD203B41FA5}">
                      <a16:colId xmlns:a16="http://schemas.microsoft.com/office/drawing/2014/main" val="1968290056"/>
                    </a:ext>
                  </a:extLst>
                </a:gridCol>
                <a:gridCol w="1007811">
                  <a:extLst>
                    <a:ext uri="{9D8B030D-6E8A-4147-A177-3AD203B41FA5}">
                      <a16:colId xmlns:a16="http://schemas.microsoft.com/office/drawing/2014/main" val="190381021"/>
                    </a:ext>
                  </a:extLst>
                </a:gridCol>
                <a:gridCol w="1007811">
                  <a:extLst>
                    <a:ext uri="{9D8B030D-6E8A-4147-A177-3AD203B41FA5}">
                      <a16:colId xmlns:a16="http://schemas.microsoft.com/office/drawing/2014/main" val="4203090406"/>
                    </a:ext>
                  </a:extLst>
                </a:gridCol>
                <a:gridCol w="1007811">
                  <a:extLst>
                    <a:ext uri="{9D8B030D-6E8A-4147-A177-3AD203B41FA5}">
                      <a16:colId xmlns:a16="http://schemas.microsoft.com/office/drawing/2014/main" val="1597877580"/>
                    </a:ext>
                  </a:extLst>
                </a:gridCol>
                <a:gridCol w="995813">
                  <a:extLst>
                    <a:ext uri="{9D8B030D-6E8A-4147-A177-3AD203B41FA5}">
                      <a16:colId xmlns:a16="http://schemas.microsoft.com/office/drawing/2014/main" val="2122575450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1069718964"/>
                    </a:ext>
                  </a:extLst>
                </a:gridCol>
                <a:gridCol w="905830">
                  <a:extLst>
                    <a:ext uri="{9D8B030D-6E8A-4147-A177-3AD203B41FA5}">
                      <a16:colId xmlns:a16="http://schemas.microsoft.com/office/drawing/2014/main" val="1798269543"/>
                    </a:ext>
                  </a:extLst>
                </a:gridCol>
                <a:gridCol w="1007811">
                  <a:extLst>
                    <a:ext uri="{9D8B030D-6E8A-4147-A177-3AD203B41FA5}">
                      <a16:colId xmlns:a16="http://schemas.microsoft.com/office/drawing/2014/main" val="1962095650"/>
                    </a:ext>
                  </a:extLst>
                </a:gridCol>
              </a:tblGrid>
              <a:tr h="37789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Aggregation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Text 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Nested Updates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Complex Joins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Pagination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917480"/>
                  </a:ext>
                </a:extLst>
              </a:tr>
              <a:tr h="377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0.779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14.673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2.236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1.286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3.259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8.998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&gt;8h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96286030"/>
                  </a:ext>
                </a:extLst>
              </a:tr>
              <a:tr h="377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MongoDB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6.867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88.112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2.518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2.3296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1.7278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&gt;6h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2.470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10.869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1.144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4427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112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A9D92C-8E0A-C0DC-F6D3-4C3087254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7ADD6C35-4B10-4BFC-BAD6-56B49A790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AC209A9-D8AF-CFBA-0985-4ED39718F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848" y="3268010"/>
            <a:ext cx="5946579" cy="1514185"/>
          </a:xfrm>
        </p:spPr>
        <p:txBody>
          <a:bodyPr anchor="t">
            <a:normAutofit/>
          </a:bodyPr>
          <a:lstStyle/>
          <a:p>
            <a:pPr algn="l"/>
            <a:r>
              <a:rPr lang="en-US" sz="6600" b="1" dirty="0">
                <a:solidFill>
                  <a:schemeClr val="tx2"/>
                </a:solidFill>
              </a:rPr>
              <a:t>Thank you</a:t>
            </a: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32AFDD1C-2418-460A-B0D3-EEF55EC82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66957" y="2290257"/>
            <a:ext cx="5324737" cy="4559213"/>
            <a:chOff x="6852124" y="2290257"/>
            <a:chExt cx="5330118" cy="4559213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AF1D9B44-43EB-4833-B924-356EBE6D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52124" y="2290257"/>
              <a:ext cx="5330118" cy="4559213"/>
            </a:xfrm>
            <a:custGeom>
              <a:avLst/>
              <a:gdLst>
                <a:gd name="connsiteX0" fmla="*/ 3444904 w 5330118"/>
                <a:gd name="connsiteY0" fmla="*/ 220 h 4559213"/>
                <a:gd name="connsiteX1" fmla="*/ 3769380 w 5330118"/>
                <a:gd name="connsiteY1" fmla="*/ 20786 h 4559213"/>
                <a:gd name="connsiteX2" fmla="*/ 4399652 w 5330118"/>
                <a:gd name="connsiteY2" fmla="*/ 157746 h 4559213"/>
                <a:gd name="connsiteX3" fmla="*/ 4978946 w 5330118"/>
                <a:gd name="connsiteY3" fmla="*/ 421156 h 4559213"/>
                <a:gd name="connsiteX4" fmla="*/ 5239909 w 5330118"/>
                <a:gd name="connsiteY4" fmla="*/ 596177 h 4559213"/>
                <a:gd name="connsiteX5" fmla="*/ 5330118 w 5330118"/>
                <a:gd name="connsiteY5" fmla="*/ 672101 h 4559213"/>
                <a:gd name="connsiteX6" fmla="*/ 5330118 w 5330118"/>
                <a:gd name="connsiteY6" fmla="*/ 817108 h 4559213"/>
                <a:gd name="connsiteX7" fmla="*/ 5165156 w 5330118"/>
                <a:gd name="connsiteY7" fmla="*/ 689392 h 4559213"/>
                <a:gd name="connsiteX8" fmla="*/ 4907074 w 5330118"/>
                <a:gd name="connsiteY8" fmla="*/ 537310 h 4559213"/>
                <a:gd name="connsiteX9" fmla="*/ 4344130 w 5330118"/>
                <a:gd name="connsiteY9" fmla="*/ 331280 h 4559213"/>
                <a:gd name="connsiteX10" fmla="*/ 3749396 w 5330118"/>
                <a:gd name="connsiteY10" fmla="*/ 251913 h 4559213"/>
                <a:gd name="connsiteX11" fmla="*/ 3153752 w 5330118"/>
                <a:gd name="connsiteY11" fmla="*/ 282158 h 4559213"/>
                <a:gd name="connsiteX12" fmla="*/ 2861381 w 5330118"/>
                <a:gd name="connsiteY12" fmla="*/ 336106 h 4559213"/>
                <a:gd name="connsiteX13" fmla="*/ 2574686 w 5330118"/>
                <a:gd name="connsiteY13" fmla="*/ 413220 h 4559213"/>
                <a:gd name="connsiteX14" fmla="*/ 2294918 w 5330118"/>
                <a:gd name="connsiteY14" fmla="*/ 511569 h 4559213"/>
                <a:gd name="connsiteX15" fmla="*/ 2023438 w 5330118"/>
                <a:gd name="connsiteY15" fmla="*/ 630404 h 4559213"/>
                <a:gd name="connsiteX16" fmla="*/ 1508751 w 5330118"/>
                <a:gd name="connsiteY16" fmla="*/ 922342 h 4559213"/>
                <a:gd name="connsiteX17" fmla="*/ 1387034 w 5330118"/>
                <a:gd name="connsiteY17" fmla="*/ 1006427 h 4559213"/>
                <a:gd name="connsiteX18" fmla="*/ 1327197 w 5330118"/>
                <a:gd name="connsiteY18" fmla="*/ 1049865 h 4559213"/>
                <a:gd name="connsiteX19" fmla="*/ 1268155 w 5330118"/>
                <a:gd name="connsiteY19" fmla="*/ 1094374 h 4559213"/>
                <a:gd name="connsiteX20" fmla="*/ 1040389 w 5330118"/>
                <a:gd name="connsiteY20" fmla="*/ 1283245 h 4559213"/>
                <a:gd name="connsiteX21" fmla="*/ 633794 w 5330118"/>
                <a:gd name="connsiteY21" fmla="*/ 1711714 h 4559213"/>
                <a:gd name="connsiteX22" fmla="*/ 460415 w 5330118"/>
                <a:gd name="connsiteY22" fmla="*/ 1950670 h 4559213"/>
                <a:gd name="connsiteX23" fmla="*/ 312810 w 5330118"/>
                <a:gd name="connsiteY23" fmla="*/ 2205715 h 4559213"/>
                <a:gd name="connsiteX24" fmla="*/ 280110 w 5330118"/>
                <a:gd name="connsiteY24" fmla="*/ 2271675 h 4559213"/>
                <a:gd name="connsiteX25" fmla="*/ 264214 w 5330118"/>
                <a:gd name="connsiteY25" fmla="*/ 2304923 h 4559213"/>
                <a:gd name="connsiteX26" fmla="*/ 249113 w 5330118"/>
                <a:gd name="connsiteY26" fmla="*/ 2338492 h 4559213"/>
                <a:gd name="connsiteX27" fmla="*/ 220272 w 5330118"/>
                <a:gd name="connsiteY27" fmla="*/ 2406168 h 4559213"/>
                <a:gd name="connsiteX28" fmla="*/ 193250 w 5330118"/>
                <a:gd name="connsiteY28" fmla="*/ 2474595 h 4559213"/>
                <a:gd name="connsiteX29" fmla="*/ 105368 w 5330118"/>
                <a:gd name="connsiteY29" fmla="*/ 2754843 h 4559213"/>
                <a:gd name="connsiteX30" fmla="*/ 34063 w 5330118"/>
                <a:gd name="connsiteY30" fmla="*/ 3335503 h 4559213"/>
                <a:gd name="connsiteX31" fmla="*/ 64038 w 5330118"/>
                <a:gd name="connsiteY31" fmla="*/ 3625404 h 4559213"/>
                <a:gd name="connsiteX32" fmla="*/ 155554 w 5330118"/>
                <a:gd name="connsiteY32" fmla="*/ 3902649 h 4559213"/>
                <a:gd name="connsiteX33" fmla="*/ 187118 w 5330118"/>
                <a:gd name="connsiteY33" fmla="*/ 3968931 h 4559213"/>
                <a:gd name="connsiteX34" fmla="*/ 222202 w 5330118"/>
                <a:gd name="connsiteY34" fmla="*/ 4033711 h 4559213"/>
                <a:gd name="connsiteX35" fmla="*/ 299980 w 5330118"/>
                <a:gd name="connsiteY35" fmla="*/ 4159303 h 4559213"/>
                <a:gd name="connsiteX36" fmla="*/ 385818 w 5330118"/>
                <a:gd name="connsiteY36" fmla="*/ 4280604 h 4559213"/>
                <a:gd name="connsiteX37" fmla="*/ 477786 w 5330118"/>
                <a:gd name="connsiteY37" fmla="*/ 4398474 h 4559213"/>
                <a:gd name="connsiteX38" fmla="*/ 609756 w 5330118"/>
                <a:gd name="connsiteY38" fmla="*/ 4559213 h 4559213"/>
                <a:gd name="connsiteX39" fmla="*/ 480825 w 5330118"/>
                <a:gd name="connsiteY39" fmla="*/ 4559213 h 4559213"/>
                <a:gd name="connsiteX40" fmla="*/ 404211 w 5330118"/>
                <a:gd name="connsiteY40" fmla="*/ 4446629 h 4559213"/>
                <a:gd name="connsiteX41" fmla="*/ 321439 w 5330118"/>
                <a:gd name="connsiteY41" fmla="*/ 4320180 h 4559213"/>
                <a:gd name="connsiteX42" fmla="*/ 242640 w 5330118"/>
                <a:gd name="connsiteY42" fmla="*/ 4190941 h 4559213"/>
                <a:gd name="connsiteX43" fmla="*/ 109909 w 5330118"/>
                <a:gd name="connsiteY43" fmla="*/ 3919809 h 4559213"/>
                <a:gd name="connsiteX44" fmla="*/ 26229 w 5330118"/>
                <a:gd name="connsiteY44" fmla="*/ 3632054 h 4559213"/>
                <a:gd name="connsiteX45" fmla="*/ 0 w 5330118"/>
                <a:gd name="connsiteY45" fmla="*/ 3335503 h 4559213"/>
                <a:gd name="connsiteX46" fmla="*/ 234352 w 5330118"/>
                <a:gd name="connsiteY46" fmla="*/ 2173647 h 4559213"/>
                <a:gd name="connsiteX47" fmla="*/ 360384 w 5330118"/>
                <a:gd name="connsiteY47" fmla="*/ 1898869 h 4559213"/>
                <a:gd name="connsiteX48" fmla="*/ 511282 w 5330118"/>
                <a:gd name="connsiteY48" fmla="*/ 1634172 h 4559213"/>
                <a:gd name="connsiteX49" fmla="*/ 884381 w 5330118"/>
                <a:gd name="connsiteY49" fmla="*/ 1143281 h 4559213"/>
                <a:gd name="connsiteX50" fmla="*/ 1104768 w 5330118"/>
                <a:gd name="connsiteY50" fmla="*/ 921806 h 4559213"/>
                <a:gd name="connsiteX51" fmla="*/ 1163128 w 5330118"/>
                <a:gd name="connsiteY51" fmla="*/ 869254 h 4559213"/>
                <a:gd name="connsiteX52" fmla="*/ 1222624 w 5330118"/>
                <a:gd name="connsiteY52" fmla="*/ 817773 h 4559213"/>
                <a:gd name="connsiteX53" fmla="*/ 1345591 w 5330118"/>
                <a:gd name="connsiteY53" fmla="*/ 718886 h 4559213"/>
                <a:gd name="connsiteX54" fmla="*/ 1883100 w 5330118"/>
                <a:gd name="connsiteY54" fmla="*/ 378362 h 4559213"/>
                <a:gd name="connsiteX55" fmla="*/ 3118895 w 5330118"/>
                <a:gd name="connsiteY55" fmla="*/ 13600 h 4559213"/>
                <a:gd name="connsiteX56" fmla="*/ 3444904 w 5330118"/>
                <a:gd name="connsiteY56" fmla="*/ 220 h 45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330118" h="4559213">
                  <a:moveTo>
                    <a:pt x="3444904" y="220"/>
                  </a:moveTo>
                  <a:cubicBezTo>
                    <a:pt x="3553706" y="1507"/>
                    <a:pt x="3662253" y="8452"/>
                    <a:pt x="3769380" y="20786"/>
                  </a:cubicBezTo>
                  <a:cubicBezTo>
                    <a:pt x="3983974" y="45668"/>
                    <a:pt x="4196072" y="90499"/>
                    <a:pt x="4399652" y="157746"/>
                  </a:cubicBezTo>
                  <a:cubicBezTo>
                    <a:pt x="4603235" y="224778"/>
                    <a:pt x="4797732" y="313798"/>
                    <a:pt x="4978946" y="421156"/>
                  </a:cubicBezTo>
                  <a:cubicBezTo>
                    <a:pt x="5069496" y="474943"/>
                    <a:pt x="5156611" y="533449"/>
                    <a:pt x="5239909" y="596177"/>
                  </a:cubicBezTo>
                  <a:lnTo>
                    <a:pt x="5330118" y="672101"/>
                  </a:lnTo>
                  <a:lnTo>
                    <a:pt x="5330118" y="817108"/>
                  </a:lnTo>
                  <a:lnTo>
                    <a:pt x="5165156" y="689392"/>
                  </a:lnTo>
                  <a:cubicBezTo>
                    <a:pt x="5082384" y="633729"/>
                    <a:pt x="4996431" y="582355"/>
                    <a:pt x="4907074" y="537310"/>
                  </a:cubicBezTo>
                  <a:cubicBezTo>
                    <a:pt x="4728926" y="446145"/>
                    <a:pt x="4538970" y="377933"/>
                    <a:pt x="4344130" y="331280"/>
                  </a:cubicBezTo>
                  <a:cubicBezTo>
                    <a:pt x="4149292" y="284518"/>
                    <a:pt x="3949571" y="258885"/>
                    <a:pt x="3749396" y="251913"/>
                  </a:cubicBezTo>
                  <a:cubicBezTo>
                    <a:pt x="3548993" y="243976"/>
                    <a:pt x="3350636" y="254701"/>
                    <a:pt x="3153752" y="282158"/>
                  </a:cubicBezTo>
                  <a:cubicBezTo>
                    <a:pt x="3055539" y="296422"/>
                    <a:pt x="2957892" y="314119"/>
                    <a:pt x="2861381" y="336106"/>
                  </a:cubicBezTo>
                  <a:cubicBezTo>
                    <a:pt x="2764870" y="358414"/>
                    <a:pt x="2669154" y="383833"/>
                    <a:pt x="2574686" y="413220"/>
                  </a:cubicBezTo>
                  <a:cubicBezTo>
                    <a:pt x="2480219" y="442499"/>
                    <a:pt x="2386888" y="475318"/>
                    <a:pt x="2294918" y="511569"/>
                  </a:cubicBezTo>
                  <a:cubicBezTo>
                    <a:pt x="2203063" y="547928"/>
                    <a:pt x="2112455" y="587610"/>
                    <a:pt x="2023438" y="630404"/>
                  </a:cubicBezTo>
                  <a:cubicBezTo>
                    <a:pt x="1845404" y="715883"/>
                    <a:pt x="1673274" y="813375"/>
                    <a:pt x="1508751" y="922342"/>
                  </a:cubicBezTo>
                  <a:cubicBezTo>
                    <a:pt x="1467763" y="949692"/>
                    <a:pt x="1426887" y="977470"/>
                    <a:pt x="1387034" y="1006427"/>
                  </a:cubicBezTo>
                  <a:cubicBezTo>
                    <a:pt x="1366824" y="1020585"/>
                    <a:pt x="1347067" y="1035279"/>
                    <a:pt x="1327197" y="1049865"/>
                  </a:cubicBezTo>
                  <a:cubicBezTo>
                    <a:pt x="1307213" y="1064343"/>
                    <a:pt x="1287571" y="1079252"/>
                    <a:pt x="1268155" y="1094374"/>
                  </a:cubicBezTo>
                  <a:cubicBezTo>
                    <a:pt x="1190152" y="1154757"/>
                    <a:pt x="1113851" y="1217392"/>
                    <a:pt x="1040389" y="1283245"/>
                  </a:cubicBezTo>
                  <a:cubicBezTo>
                    <a:pt x="893125" y="1414521"/>
                    <a:pt x="756533" y="1557701"/>
                    <a:pt x="633794" y="1711714"/>
                  </a:cubicBezTo>
                  <a:cubicBezTo>
                    <a:pt x="572480" y="1788721"/>
                    <a:pt x="514461" y="1868409"/>
                    <a:pt x="460415" y="1950670"/>
                  </a:cubicBezTo>
                  <a:cubicBezTo>
                    <a:pt x="407277" y="2033362"/>
                    <a:pt x="357091" y="2118091"/>
                    <a:pt x="312810" y="2205715"/>
                  </a:cubicBezTo>
                  <a:cubicBezTo>
                    <a:pt x="301342" y="2227488"/>
                    <a:pt x="290669" y="2249581"/>
                    <a:pt x="280110" y="2271675"/>
                  </a:cubicBezTo>
                  <a:lnTo>
                    <a:pt x="264214" y="2304923"/>
                  </a:lnTo>
                  <a:lnTo>
                    <a:pt x="249113" y="2338492"/>
                  </a:lnTo>
                  <a:cubicBezTo>
                    <a:pt x="239234" y="2360908"/>
                    <a:pt x="229243" y="2383324"/>
                    <a:pt x="220272" y="2406168"/>
                  </a:cubicBezTo>
                  <a:cubicBezTo>
                    <a:pt x="211302" y="2429012"/>
                    <a:pt x="201425" y="2451536"/>
                    <a:pt x="193250" y="2474595"/>
                  </a:cubicBezTo>
                  <a:cubicBezTo>
                    <a:pt x="158279" y="2566187"/>
                    <a:pt x="128643" y="2659711"/>
                    <a:pt x="105368" y="2754843"/>
                  </a:cubicBezTo>
                  <a:cubicBezTo>
                    <a:pt x="58134" y="2944678"/>
                    <a:pt x="33950" y="3140091"/>
                    <a:pt x="34063" y="3335503"/>
                  </a:cubicBezTo>
                  <a:cubicBezTo>
                    <a:pt x="34630" y="3432888"/>
                    <a:pt x="44282" y="3530058"/>
                    <a:pt x="64038" y="3625404"/>
                  </a:cubicBezTo>
                  <a:cubicBezTo>
                    <a:pt x="84817" y="3720536"/>
                    <a:pt x="114905" y="3813631"/>
                    <a:pt x="155554" y="3902649"/>
                  </a:cubicBezTo>
                  <a:cubicBezTo>
                    <a:pt x="165205" y="3925066"/>
                    <a:pt x="176446" y="3946945"/>
                    <a:pt x="187118" y="3968931"/>
                  </a:cubicBezTo>
                  <a:cubicBezTo>
                    <a:pt x="198700" y="3990597"/>
                    <a:pt x="209713" y="4012475"/>
                    <a:pt x="222202" y="4033711"/>
                  </a:cubicBezTo>
                  <a:cubicBezTo>
                    <a:pt x="246047" y="4076612"/>
                    <a:pt x="272615" y="4118225"/>
                    <a:pt x="299980" y="4159303"/>
                  </a:cubicBezTo>
                  <a:cubicBezTo>
                    <a:pt x="327230" y="4200488"/>
                    <a:pt x="356410" y="4240599"/>
                    <a:pt x="385818" y="4280604"/>
                  </a:cubicBezTo>
                  <a:cubicBezTo>
                    <a:pt x="415679" y="4320287"/>
                    <a:pt x="446676" y="4359434"/>
                    <a:pt x="477786" y="4398474"/>
                  </a:cubicBezTo>
                  <a:lnTo>
                    <a:pt x="609756" y="4559213"/>
                  </a:lnTo>
                  <a:lnTo>
                    <a:pt x="480825" y="4559213"/>
                  </a:lnTo>
                  <a:lnTo>
                    <a:pt x="404211" y="4446629"/>
                  </a:lnTo>
                  <a:cubicBezTo>
                    <a:pt x="376166" y="4404802"/>
                    <a:pt x="348461" y="4362759"/>
                    <a:pt x="321439" y="4320180"/>
                  </a:cubicBezTo>
                  <a:cubicBezTo>
                    <a:pt x="294415" y="4277601"/>
                    <a:pt x="267619" y="4234915"/>
                    <a:pt x="242640" y="4190941"/>
                  </a:cubicBezTo>
                  <a:cubicBezTo>
                    <a:pt x="192568" y="4103424"/>
                    <a:pt x="146584" y="4013334"/>
                    <a:pt x="109909" y="3919809"/>
                  </a:cubicBezTo>
                  <a:cubicBezTo>
                    <a:pt x="72554" y="3826608"/>
                    <a:pt x="44850" y="3729975"/>
                    <a:pt x="26229" y="3632054"/>
                  </a:cubicBezTo>
                  <a:cubicBezTo>
                    <a:pt x="8403" y="3534134"/>
                    <a:pt x="0" y="3434711"/>
                    <a:pt x="0" y="3335503"/>
                  </a:cubicBezTo>
                  <a:cubicBezTo>
                    <a:pt x="1476" y="2939959"/>
                    <a:pt x="82433" y="2545488"/>
                    <a:pt x="234352" y="2173647"/>
                  </a:cubicBezTo>
                  <a:cubicBezTo>
                    <a:pt x="272502" y="2080767"/>
                    <a:pt x="313831" y="1988745"/>
                    <a:pt x="360384" y="1898869"/>
                  </a:cubicBezTo>
                  <a:cubicBezTo>
                    <a:pt x="406255" y="1808669"/>
                    <a:pt x="456781" y="1720402"/>
                    <a:pt x="511282" y="1634172"/>
                  </a:cubicBezTo>
                  <a:cubicBezTo>
                    <a:pt x="620396" y="1461818"/>
                    <a:pt x="744951" y="1296973"/>
                    <a:pt x="884381" y="1143281"/>
                  </a:cubicBezTo>
                  <a:cubicBezTo>
                    <a:pt x="954438" y="1066703"/>
                    <a:pt x="1027559" y="992378"/>
                    <a:pt x="1104768" y="921806"/>
                  </a:cubicBezTo>
                  <a:cubicBezTo>
                    <a:pt x="1123956" y="904003"/>
                    <a:pt x="1143258" y="886414"/>
                    <a:pt x="1163128" y="869254"/>
                  </a:cubicBezTo>
                  <a:cubicBezTo>
                    <a:pt x="1182885" y="851985"/>
                    <a:pt x="1202300" y="834396"/>
                    <a:pt x="1222624" y="817773"/>
                  </a:cubicBezTo>
                  <a:cubicBezTo>
                    <a:pt x="1262819" y="783988"/>
                    <a:pt x="1304034" y="751277"/>
                    <a:pt x="1345591" y="718886"/>
                  </a:cubicBezTo>
                  <a:cubicBezTo>
                    <a:pt x="1512612" y="590184"/>
                    <a:pt x="1693030" y="476176"/>
                    <a:pt x="1883100" y="378362"/>
                  </a:cubicBezTo>
                  <a:cubicBezTo>
                    <a:pt x="2263126" y="182628"/>
                    <a:pt x="2685504" y="54677"/>
                    <a:pt x="3118895" y="13600"/>
                  </a:cubicBezTo>
                  <a:cubicBezTo>
                    <a:pt x="3227044" y="3304"/>
                    <a:pt x="3336102" y="-1067"/>
                    <a:pt x="3444904" y="22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A32CECE0-15B8-4DAB-B839-B0082C6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4598" y="2512952"/>
              <a:ext cx="5307644" cy="4336518"/>
            </a:xfrm>
            <a:custGeom>
              <a:avLst/>
              <a:gdLst>
                <a:gd name="connsiteX0" fmla="*/ 5307644 w 5307644"/>
                <a:gd name="connsiteY0" fmla="*/ 4310537 h 4336518"/>
                <a:gd name="connsiteX1" fmla="*/ 5307644 w 5307644"/>
                <a:gd name="connsiteY1" fmla="*/ 4336518 h 4336518"/>
                <a:gd name="connsiteX2" fmla="*/ 5271469 w 5307644"/>
                <a:gd name="connsiteY2" fmla="*/ 4336518 h 4336518"/>
                <a:gd name="connsiteX3" fmla="*/ 3433280 w 5307644"/>
                <a:gd name="connsiteY3" fmla="*/ 1379 h 4336518"/>
                <a:gd name="connsiteX4" fmla="*/ 3739290 w 5307644"/>
                <a:gd name="connsiteY4" fmla="*/ 5668 h 4336518"/>
                <a:gd name="connsiteX5" fmla="*/ 4345494 w 5307644"/>
                <a:gd name="connsiteY5" fmla="*/ 94581 h 4336518"/>
                <a:gd name="connsiteX6" fmla="*/ 4922289 w 5307644"/>
                <a:gd name="connsiteY6" fmla="*/ 300933 h 4336518"/>
                <a:gd name="connsiteX7" fmla="*/ 5188801 w 5307644"/>
                <a:gd name="connsiteY7" fmla="*/ 449771 h 4336518"/>
                <a:gd name="connsiteX8" fmla="*/ 5307644 w 5307644"/>
                <a:gd name="connsiteY8" fmla="*/ 531018 h 4336518"/>
                <a:gd name="connsiteX9" fmla="*/ 5307644 w 5307644"/>
                <a:gd name="connsiteY9" fmla="*/ 868543 h 4336518"/>
                <a:gd name="connsiteX10" fmla="*/ 5256558 w 5307644"/>
                <a:gd name="connsiteY10" fmla="*/ 823998 h 4336518"/>
                <a:gd name="connsiteX11" fmla="*/ 4794554 w 5307644"/>
                <a:gd name="connsiteY11" fmla="*/ 538923 h 4336518"/>
                <a:gd name="connsiteX12" fmla="*/ 4274643 w 5307644"/>
                <a:gd name="connsiteY12" fmla="*/ 359921 h 4336518"/>
                <a:gd name="connsiteX13" fmla="*/ 3722940 w 5307644"/>
                <a:gd name="connsiteY13" fmla="*/ 285703 h 4336518"/>
                <a:gd name="connsiteX14" fmla="*/ 3163858 w 5307644"/>
                <a:gd name="connsiteY14" fmla="*/ 304579 h 4336518"/>
                <a:gd name="connsiteX15" fmla="*/ 2615108 w 5307644"/>
                <a:gd name="connsiteY15" fmla="*/ 413546 h 4336518"/>
                <a:gd name="connsiteX16" fmla="*/ 2090201 w 5307644"/>
                <a:gd name="connsiteY16" fmla="*/ 603167 h 4336518"/>
                <a:gd name="connsiteX17" fmla="*/ 1152228 w 5307644"/>
                <a:gd name="connsiteY17" fmla="*/ 1185758 h 4336518"/>
                <a:gd name="connsiteX18" fmla="*/ 768796 w 5307644"/>
                <a:gd name="connsiteY18" fmla="*/ 1574544 h 4336518"/>
                <a:gd name="connsiteX19" fmla="*/ 465637 w 5307644"/>
                <a:gd name="connsiteY19" fmla="*/ 2021033 h 4336518"/>
                <a:gd name="connsiteX20" fmla="*/ 259898 w 5307644"/>
                <a:gd name="connsiteY20" fmla="*/ 2514605 h 4336518"/>
                <a:gd name="connsiteX21" fmla="*/ 185075 w 5307644"/>
                <a:gd name="connsiteY21" fmla="*/ 3040781 h 4336518"/>
                <a:gd name="connsiteX22" fmla="*/ 216639 w 5307644"/>
                <a:gd name="connsiteY22" fmla="*/ 3298400 h 4336518"/>
                <a:gd name="connsiteX23" fmla="*/ 309857 w 5307644"/>
                <a:gd name="connsiteY23" fmla="*/ 3539393 h 4336518"/>
                <a:gd name="connsiteX24" fmla="*/ 374918 w 5307644"/>
                <a:gd name="connsiteY24" fmla="*/ 3652866 h 4336518"/>
                <a:gd name="connsiteX25" fmla="*/ 449628 w 5307644"/>
                <a:gd name="connsiteY25" fmla="*/ 3762691 h 4336518"/>
                <a:gd name="connsiteX26" fmla="*/ 622212 w 5307644"/>
                <a:gd name="connsiteY26" fmla="*/ 3974942 h 4336518"/>
                <a:gd name="connsiteX27" fmla="*/ 808989 w 5307644"/>
                <a:gd name="connsiteY27" fmla="*/ 4188802 h 4336518"/>
                <a:gd name="connsiteX28" fmla="*/ 901868 w 5307644"/>
                <a:gd name="connsiteY28" fmla="*/ 4300450 h 4336518"/>
                <a:gd name="connsiteX29" fmla="*/ 931233 w 5307644"/>
                <a:gd name="connsiteY29" fmla="*/ 4336518 h 4336518"/>
                <a:gd name="connsiteX30" fmla="*/ 512426 w 5307644"/>
                <a:gd name="connsiteY30" fmla="*/ 4336518 h 4336518"/>
                <a:gd name="connsiteX31" fmla="*/ 379799 w 5307644"/>
                <a:gd name="connsiteY31" fmla="*/ 4138930 h 4336518"/>
                <a:gd name="connsiteX32" fmla="*/ 226177 w 5307644"/>
                <a:gd name="connsiteY32" fmla="*/ 3891071 h 4336518"/>
                <a:gd name="connsiteX33" fmla="*/ 156916 w 5307644"/>
                <a:gd name="connsiteY33" fmla="*/ 3759688 h 4336518"/>
                <a:gd name="connsiteX34" fmla="*/ 98101 w 5307644"/>
                <a:gd name="connsiteY34" fmla="*/ 3622191 h 4336518"/>
                <a:gd name="connsiteX35" fmla="*/ 53025 w 5307644"/>
                <a:gd name="connsiteY35" fmla="*/ 3479547 h 4336518"/>
                <a:gd name="connsiteX36" fmla="*/ 36221 w 5307644"/>
                <a:gd name="connsiteY36" fmla="*/ 3406831 h 4336518"/>
                <a:gd name="connsiteX37" fmla="*/ 28841 w 5307644"/>
                <a:gd name="connsiteY37" fmla="*/ 3370365 h 4336518"/>
                <a:gd name="connsiteX38" fmla="*/ 22709 w 5307644"/>
                <a:gd name="connsiteY38" fmla="*/ 3333792 h 4336518"/>
                <a:gd name="connsiteX39" fmla="*/ 0 w 5307644"/>
                <a:gd name="connsiteY39" fmla="*/ 3040781 h 4336518"/>
                <a:gd name="connsiteX40" fmla="*/ 63017 w 5307644"/>
                <a:gd name="connsiteY40" fmla="*/ 2469880 h 4336518"/>
                <a:gd name="connsiteX41" fmla="*/ 252405 w 5307644"/>
                <a:gd name="connsiteY41" fmla="*/ 1922897 h 4336518"/>
                <a:gd name="connsiteX42" fmla="*/ 962499 w 5307644"/>
                <a:gd name="connsiteY42" fmla="*/ 993992 h 4336518"/>
                <a:gd name="connsiteX43" fmla="*/ 1433359 w 5307644"/>
                <a:gd name="connsiteY43" fmla="*/ 630088 h 4336518"/>
                <a:gd name="connsiteX44" fmla="*/ 1959628 w 5307644"/>
                <a:gd name="connsiteY44" fmla="*/ 341151 h 4336518"/>
                <a:gd name="connsiteX45" fmla="*/ 3127865 w 5307644"/>
                <a:gd name="connsiteY45" fmla="*/ 22508 h 4336518"/>
                <a:gd name="connsiteX46" fmla="*/ 3433280 w 5307644"/>
                <a:gd name="connsiteY46" fmla="*/ 1379 h 4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07644" h="4336518">
                  <a:moveTo>
                    <a:pt x="5307644" y="4310537"/>
                  </a:moveTo>
                  <a:lnTo>
                    <a:pt x="5307644" y="4336518"/>
                  </a:lnTo>
                  <a:lnTo>
                    <a:pt x="5271469" y="4336518"/>
                  </a:lnTo>
                  <a:close/>
                  <a:moveTo>
                    <a:pt x="3433280" y="1379"/>
                  </a:moveTo>
                  <a:cubicBezTo>
                    <a:pt x="3535397" y="-1410"/>
                    <a:pt x="3637614" y="38"/>
                    <a:pt x="3739290" y="5668"/>
                  </a:cubicBezTo>
                  <a:cubicBezTo>
                    <a:pt x="3942986" y="17360"/>
                    <a:pt x="4146567" y="45995"/>
                    <a:pt x="4345494" y="94581"/>
                  </a:cubicBezTo>
                  <a:cubicBezTo>
                    <a:pt x="4544420" y="143059"/>
                    <a:pt x="4738691" y="211700"/>
                    <a:pt x="4922289" y="300933"/>
                  </a:cubicBezTo>
                  <a:cubicBezTo>
                    <a:pt x="5013975" y="345550"/>
                    <a:pt x="5103219" y="395127"/>
                    <a:pt x="5188801" y="449771"/>
                  </a:cubicBezTo>
                  <a:lnTo>
                    <a:pt x="5307644" y="531018"/>
                  </a:lnTo>
                  <a:lnTo>
                    <a:pt x="5307644" y="868543"/>
                  </a:lnTo>
                  <a:lnTo>
                    <a:pt x="5256558" y="823998"/>
                  </a:lnTo>
                  <a:cubicBezTo>
                    <a:pt x="5114289" y="712993"/>
                    <a:pt x="4959758" y="616466"/>
                    <a:pt x="4794554" y="538923"/>
                  </a:cubicBezTo>
                  <a:cubicBezTo>
                    <a:pt x="4629462" y="461166"/>
                    <a:pt x="4454722" y="401534"/>
                    <a:pt x="4274643" y="359921"/>
                  </a:cubicBezTo>
                  <a:cubicBezTo>
                    <a:pt x="4094566" y="318200"/>
                    <a:pt x="3909491" y="294176"/>
                    <a:pt x="3722940" y="285703"/>
                  </a:cubicBezTo>
                  <a:cubicBezTo>
                    <a:pt x="3536050" y="276800"/>
                    <a:pt x="3349387" y="282700"/>
                    <a:pt x="3163858" y="304579"/>
                  </a:cubicBezTo>
                  <a:cubicBezTo>
                    <a:pt x="2978444" y="326565"/>
                    <a:pt x="2794732" y="363353"/>
                    <a:pt x="2615108" y="413546"/>
                  </a:cubicBezTo>
                  <a:cubicBezTo>
                    <a:pt x="2435370" y="463526"/>
                    <a:pt x="2260060" y="528198"/>
                    <a:pt x="2090201" y="603167"/>
                  </a:cubicBezTo>
                  <a:cubicBezTo>
                    <a:pt x="1749461" y="751496"/>
                    <a:pt x="1431316" y="948195"/>
                    <a:pt x="1152228" y="1185758"/>
                  </a:cubicBezTo>
                  <a:cubicBezTo>
                    <a:pt x="1013139" y="1304915"/>
                    <a:pt x="884268" y="1434903"/>
                    <a:pt x="768796" y="1574544"/>
                  </a:cubicBezTo>
                  <a:cubicBezTo>
                    <a:pt x="653096" y="1713971"/>
                    <a:pt x="551021" y="1863481"/>
                    <a:pt x="465637" y="2021033"/>
                  </a:cubicBezTo>
                  <a:cubicBezTo>
                    <a:pt x="380253" y="2178478"/>
                    <a:pt x="309176" y="2343324"/>
                    <a:pt x="259898" y="2514605"/>
                  </a:cubicBezTo>
                  <a:cubicBezTo>
                    <a:pt x="210508" y="2685457"/>
                    <a:pt x="184960" y="2863065"/>
                    <a:pt x="185075" y="3040781"/>
                  </a:cubicBezTo>
                  <a:cubicBezTo>
                    <a:pt x="186096" y="3128084"/>
                    <a:pt x="195180" y="3214743"/>
                    <a:pt x="216639" y="3298400"/>
                  </a:cubicBezTo>
                  <a:cubicBezTo>
                    <a:pt x="237759" y="3382163"/>
                    <a:pt x="270572" y="3462280"/>
                    <a:pt x="309857" y="3539393"/>
                  </a:cubicBezTo>
                  <a:cubicBezTo>
                    <a:pt x="329727" y="3577897"/>
                    <a:pt x="351755" y="3615649"/>
                    <a:pt x="374918" y="3652866"/>
                  </a:cubicBezTo>
                  <a:cubicBezTo>
                    <a:pt x="398420" y="3689974"/>
                    <a:pt x="423514" y="3726548"/>
                    <a:pt x="449628" y="3762691"/>
                  </a:cubicBezTo>
                  <a:cubicBezTo>
                    <a:pt x="502539" y="3834764"/>
                    <a:pt x="561354" y="3904692"/>
                    <a:pt x="622212" y="3974942"/>
                  </a:cubicBezTo>
                  <a:cubicBezTo>
                    <a:pt x="683071" y="4045299"/>
                    <a:pt x="746655" y="4115657"/>
                    <a:pt x="808989" y="4188802"/>
                  </a:cubicBezTo>
                  <a:cubicBezTo>
                    <a:pt x="840214" y="4225267"/>
                    <a:pt x="871097" y="4262591"/>
                    <a:pt x="901868" y="4300450"/>
                  </a:cubicBezTo>
                  <a:lnTo>
                    <a:pt x="931233" y="4336518"/>
                  </a:lnTo>
                  <a:lnTo>
                    <a:pt x="512426" y="4336518"/>
                  </a:lnTo>
                  <a:lnTo>
                    <a:pt x="379799" y="4138930"/>
                  </a:lnTo>
                  <a:cubicBezTo>
                    <a:pt x="327002" y="4059028"/>
                    <a:pt x="274886" y="3976765"/>
                    <a:pt x="226177" y="3891071"/>
                  </a:cubicBezTo>
                  <a:cubicBezTo>
                    <a:pt x="201878" y="3848171"/>
                    <a:pt x="178376" y="3804519"/>
                    <a:pt x="156916" y="3759688"/>
                  </a:cubicBezTo>
                  <a:cubicBezTo>
                    <a:pt x="135570" y="3714750"/>
                    <a:pt x="115700" y="3668954"/>
                    <a:pt x="98101" y="3622191"/>
                  </a:cubicBezTo>
                  <a:cubicBezTo>
                    <a:pt x="80842" y="3575323"/>
                    <a:pt x="65514" y="3527810"/>
                    <a:pt x="53025" y="3479547"/>
                  </a:cubicBezTo>
                  <a:cubicBezTo>
                    <a:pt x="47121" y="3455416"/>
                    <a:pt x="41103" y="3431176"/>
                    <a:pt x="36221" y="3406831"/>
                  </a:cubicBezTo>
                  <a:lnTo>
                    <a:pt x="28841" y="3370365"/>
                  </a:lnTo>
                  <a:lnTo>
                    <a:pt x="22709" y="3333792"/>
                  </a:lnTo>
                  <a:cubicBezTo>
                    <a:pt x="6700" y="3236194"/>
                    <a:pt x="0" y="3138058"/>
                    <a:pt x="0" y="3040781"/>
                  </a:cubicBezTo>
                  <a:cubicBezTo>
                    <a:pt x="454" y="2849337"/>
                    <a:pt x="21687" y="2657893"/>
                    <a:pt x="63017" y="2469880"/>
                  </a:cubicBezTo>
                  <a:cubicBezTo>
                    <a:pt x="104233" y="2281976"/>
                    <a:pt x="167362" y="2097718"/>
                    <a:pt x="252405" y="1922897"/>
                  </a:cubicBezTo>
                  <a:cubicBezTo>
                    <a:pt x="423286" y="1573257"/>
                    <a:pt x="670922" y="1260405"/>
                    <a:pt x="962499" y="993992"/>
                  </a:cubicBezTo>
                  <a:cubicBezTo>
                    <a:pt x="1108628" y="860786"/>
                    <a:pt x="1266566" y="739269"/>
                    <a:pt x="1433359" y="630088"/>
                  </a:cubicBezTo>
                  <a:cubicBezTo>
                    <a:pt x="1600380" y="521013"/>
                    <a:pt x="1776144" y="423843"/>
                    <a:pt x="1959628" y="341151"/>
                  </a:cubicBezTo>
                  <a:cubicBezTo>
                    <a:pt x="2327051" y="176950"/>
                    <a:pt x="2722633" y="68411"/>
                    <a:pt x="3127865" y="22508"/>
                  </a:cubicBezTo>
                  <a:cubicBezTo>
                    <a:pt x="3229145" y="11193"/>
                    <a:pt x="3331163" y="4168"/>
                    <a:pt x="3433280" y="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0C5373BF-BD61-4FCF-8ECF-21DFEBE0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4026353 h 4311738"/>
                <a:gd name="connsiteX1" fmla="*/ 5308830 w 5308830"/>
                <a:gd name="connsiteY1" fmla="*/ 4311738 h 4311738"/>
                <a:gd name="connsiteX2" fmla="*/ 4948051 w 5308830"/>
                <a:gd name="connsiteY2" fmla="*/ 4311738 h 4311738"/>
                <a:gd name="connsiteX3" fmla="*/ 5002803 w 5308830"/>
                <a:gd name="connsiteY3" fmla="*/ 4271506 h 4311738"/>
                <a:gd name="connsiteX4" fmla="*/ 5221147 w 5308830"/>
                <a:gd name="connsiteY4" fmla="*/ 4102386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314056 h 4311738"/>
                <a:gd name="connsiteX9" fmla="*/ 5241798 w 5308830"/>
                <a:gd name="connsiteY9" fmla="*/ 1229961 h 4311738"/>
                <a:gd name="connsiteX10" fmla="*/ 4547599 w 5308830"/>
                <a:gd name="connsiteY10" fmla="*/ 723841 h 4311738"/>
                <a:gd name="connsiteX11" fmla="*/ 3595773 w 5308830"/>
                <a:gd name="connsiteY11" fmla="*/ 536258 h 4311738"/>
                <a:gd name="connsiteX12" fmla="*/ 2484874 w 5308830"/>
                <a:gd name="connsiteY12" fmla="*/ 738106 h 4311738"/>
                <a:gd name="connsiteX13" fmla="*/ 1497964 w 5308830"/>
                <a:gd name="connsiteY13" fmla="*/ 1292596 h 4311738"/>
                <a:gd name="connsiteX14" fmla="*/ 815348 w 5308830"/>
                <a:gd name="connsiteY14" fmla="*/ 2092157 h 4311738"/>
                <a:gd name="connsiteX15" fmla="*/ 567825 w 5308830"/>
                <a:gd name="connsiteY15" fmla="*/ 3022671 h 4311738"/>
                <a:gd name="connsiteX16" fmla="*/ 977486 w 5308830"/>
                <a:gd name="connsiteY16" fmla="*/ 3886690 h 4311738"/>
                <a:gd name="connsiteX17" fmla="*/ 1183907 w 5308830"/>
                <a:gd name="connsiteY17" fmla="*/ 4160932 h 4311738"/>
                <a:gd name="connsiteX18" fmla="*/ 1285607 w 5308830"/>
                <a:gd name="connsiteY18" fmla="*/ 4296799 h 4311738"/>
                <a:gd name="connsiteX19" fmla="*/ 1297817 w 5308830"/>
                <a:gd name="connsiteY19" fmla="*/ 4311738 h 4311738"/>
                <a:gd name="connsiteX20" fmla="*/ 602176 w 5308830"/>
                <a:gd name="connsiteY20" fmla="*/ 4311738 h 4311738"/>
                <a:gd name="connsiteX21" fmla="*/ 583893 w 5308830"/>
                <a:gd name="connsiteY21" fmla="*/ 4287205 h 4311738"/>
                <a:gd name="connsiteX22" fmla="*/ 0 w 5308830"/>
                <a:gd name="connsiteY22" fmla="*/ 3022564 h 4311738"/>
                <a:gd name="connsiteX23" fmla="*/ 3595773 w 5308830"/>
                <a:gd name="connsiteY23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8830" h="4311738">
                  <a:moveTo>
                    <a:pt x="5308830" y="4026353"/>
                  </a:moveTo>
                  <a:lnTo>
                    <a:pt x="5308830" y="4311738"/>
                  </a:lnTo>
                  <a:lnTo>
                    <a:pt x="4948051" y="4311738"/>
                  </a:lnTo>
                  <a:lnTo>
                    <a:pt x="5002803" y="4271506"/>
                  </a:lnTo>
                  <a:cubicBezTo>
                    <a:pt x="5078400" y="4214990"/>
                    <a:pt x="5151610" y="4158780"/>
                    <a:pt x="5221147" y="4102386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314056"/>
                  </a:lnTo>
                  <a:lnTo>
                    <a:pt x="5241798" y="1229961"/>
                  </a:lnTo>
                  <a:cubicBezTo>
                    <a:pt x="5047072" y="1010846"/>
                    <a:pt x="4813516" y="840530"/>
                    <a:pt x="4547599" y="723841"/>
                  </a:cubicBezTo>
                  <a:cubicBezTo>
                    <a:pt x="4263856" y="599429"/>
                    <a:pt x="3943667" y="536258"/>
                    <a:pt x="3595773" y="536258"/>
                  </a:cubicBezTo>
                  <a:cubicBezTo>
                    <a:pt x="3226761" y="536258"/>
                    <a:pt x="2852980" y="604041"/>
                    <a:pt x="2484874" y="738106"/>
                  </a:cubicBezTo>
                  <a:cubicBezTo>
                    <a:pt x="2126422" y="868309"/>
                    <a:pt x="1785227" y="1060075"/>
                    <a:pt x="1497964" y="1292596"/>
                  </a:cubicBezTo>
                  <a:cubicBezTo>
                    <a:pt x="1205707" y="1529085"/>
                    <a:pt x="976010" y="1798180"/>
                    <a:pt x="815348" y="2092157"/>
                  </a:cubicBezTo>
                  <a:cubicBezTo>
                    <a:pt x="651166" y="2392675"/>
                    <a:pt x="567825" y="2705743"/>
                    <a:pt x="567825" y="3022671"/>
                  </a:cubicBezTo>
                  <a:cubicBezTo>
                    <a:pt x="567825" y="3341852"/>
                    <a:pt x="700784" y="3528255"/>
                    <a:pt x="977486" y="3886690"/>
                  </a:cubicBezTo>
                  <a:cubicBezTo>
                    <a:pt x="1044249" y="3973134"/>
                    <a:pt x="1113283" y="4062582"/>
                    <a:pt x="1183907" y="4160932"/>
                  </a:cubicBezTo>
                  <a:cubicBezTo>
                    <a:pt x="1217636" y="4207895"/>
                    <a:pt x="1251520" y="4253175"/>
                    <a:pt x="1285607" y="4296799"/>
                  </a:cubicBezTo>
                  <a:lnTo>
                    <a:pt x="1297817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7E6B45AB-7CCC-4949-9DC2-116644B5F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3880900 h 4311738"/>
                <a:gd name="connsiteX1" fmla="*/ 5308830 w 5308830"/>
                <a:gd name="connsiteY1" fmla="*/ 4311738 h 4311738"/>
                <a:gd name="connsiteX2" fmla="*/ 4763109 w 5308830"/>
                <a:gd name="connsiteY2" fmla="*/ 4311738 h 4311738"/>
                <a:gd name="connsiteX3" fmla="*/ 4929066 w 5308830"/>
                <a:gd name="connsiteY3" fmla="*/ 4189789 h 4311738"/>
                <a:gd name="connsiteX4" fmla="*/ 5142959 w 5308830"/>
                <a:gd name="connsiteY4" fmla="*/ 4024320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498438 h 4311738"/>
                <a:gd name="connsiteX9" fmla="*/ 5289422 w 5308830"/>
                <a:gd name="connsiteY9" fmla="*/ 1468062 h 4311738"/>
                <a:gd name="connsiteX10" fmla="*/ 5154710 w 5308830"/>
                <a:gd name="connsiteY10" fmla="*/ 1298924 h 4311738"/>
                <a:gd name="connsiteX11" fmla="*/ 4499685 w 5308830"/>
                <a:gd name="connsiteY11" fmla="*/ 821118 h 4311738"/>
                <a:gd name="connsiteX12" fmla="*/ 3595773 w 5308830"/>
                <a:gd name="connsiteY12" fmla="*/ 643510 h 4311738"/>
                <a:gd name="connsiteX13" fmla="*/ 2525523 w 5308830"/>
                <a:gd name="connsiteY13" fmla="*/ 838172 h 4311738"/>
                <a:gd name="connsiteX14" fmla="*/ 1571767 w 5308830"/>
                <a:gd name="connsiteY14" fmla="*/ 1374000 h 4311738"/>
                <a:gd name="connsiteX15" fmla="*/ 916173 w 5308830"/>
                <a:gd name="connsiteY15" fmla="*/ 2141277 h 4311738"/>
                <a:gd name="connsiteX16" fmla="*/ 681254 w 5308830"/>
                <a:gd name="connsiteY16" fmla="*/ 3022671 h 4311738"/>
                <a:gd name="connsiteX17" fmla="*/ 1069115 w 5308830"/>
                <a:gd name="connsiteY17" fmla="*/ 3823519 h 4311738"/>
                <a:gd name="connsiteX18" fmla="*/ 1277807 w 5308830"/>
                <a:gd name="connsiteY18" fmla="*/ 4100764 h 4311738"/>
                <a:gd name="connsiteX19" fmla="*/ 1373308 w 5308830"/>
                <a:gd name="connsiteY19" fmla="*/ 4228488 h 4311738"/>
                <a:gd name="connsiteX20" fmla="*/ 1441062 w 5308830"/>
                <a:gd name="connsiteY20" fmla="*/ 4311738 h 4311738"/>
                <a:gd name="connsiteX21" fmla="*/ 602176 w 5308830"/>
                <a:gd name="connsiteY21" fmla="*/ 4311738 h 4311738"/>
                <a:gd name="connsiteX22" fmla="*/ 583893 w 5308830"/>
                <a:gd name="connsiteY22" fmla="*/ 4287205 h 4311738"/>
                <a:gd name="connsiteX23" fmla="*/ 0 w 5308830"/>
                <a:gd name="connsiteY23" fmla="*/ 3022564 h 4311738"/>
                <a:gd name="connsiteX24" fmla="*/ 3595773 w 5308830"/>
                <a:gd name="connsiteY24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8830" h="4311738">
                  <a:moveTo>
                    <a:pt x="5308830" y="3880900"/>
                  </a:moveTo>
                  <a:lnTo>
                    <a:pt x="5308830" y="4311738"/>
                  </a:lnTo>
                  <a:lnTo>
                    <a:pt x="4763109" y="4311738"/>
                  </a:lnTo>
                  <a:lnTo>
                    <a:pt x="4929066" y="4189789"/>
                  </a:lnTo>
                  <a:cubicBezTo>
                    <a:pt x="5003230" y="4134367"/>
                    <a:pt x="5074975" y="4079340"/>
                    <a:pt x="5142959" y="4024320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498438"/>
                  </a:lnTo>
                  <a:lnTo>
                    <a:pt x="5289422" y="1468062"/>
                  </a:lnTo>
                  <a:cubicBezTo>
                    <a:pt x="5247242" y="1408963"/>
                    <a:pt x="5202313" y="1352510"/>
                    <a:pt x="5154710" y="1298924"/>
                  </a:cubicBezTo>
                  <a:cubicBezTo>
                    <a:pt x="4970772" y="1091928"/>
                    <a:pt x="4750500" y="931159"/>
                    <a:pt x="4499685" y="821118"/>
                  </a:cubicBezTo>
                  <a:cubicBezTo>
                    <a:pt x="4231156" y="703248"/>
                    <a:pt x="3926977" y="643510"/>
                    <a:pt x="3595773" y="643510"/>
                  </a:cubicBezTo>
                  <a:cubicBezTo>
                    <a:pt x="3245836" y="643510"/>
                    <a:pt x="2875688" y="710757"/>
                    <a:pt x="2525523" y="838172"/>
                  </a:cubicBezTo>
                  <a:cubicBezTo>
                    <a:pt x="2179105" y="964084"/>
                    <a:pt x="1849265" y="1149415"/>
                    <a:pt x="1571767" y="1374000"/>
                  </a:cubicBezTo>
                  <a:cubicBezTo>
                    <a:pt x="1294611" y="1598264"/>
                    <a:pt x="1067980" y="1863603"/>
                    <a:pt x="916173" y="2141277"/>
                  </a:cubicBezTo>
                  <a:cubicBezTo>
                    <a:pt x="760280" y="2426459"/>
                    <a:pt x="681254" y="2723010"/>
                    <a:pt x="681254" y="3022671"/>
                  </a:cubicBezTo>
                  <a:cubicBezTo>
                    <a:pt x="681254" y="3309032"/>
                    <a:pt x="800134" y="3475166"/>
                    <a:pt x="1069115" y="3823519"/>
                  </a:cubicBezTo>
                  <a:cubicBezTo>
                    <a:pt x="1136445" y="3910714"/>
                    <a:pt x="1206047" y="4000912"/>
                    <a:pt x="1277807" y="4100764"/>
                  </a:cubicBezTo>
                  <a:cubicBezTo>
                    <a:pt x="1309528" y="4144925"/>
                    <a:pt x="1341351" y="4187490"/>
                    <a:pt x="1373308" y="4228488"/>
                  </a:cubicBezTo>
                  <a:lnTo>
                    <a:pt x="1441062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61D22245-3D67-419C-A6B5-DD0EB0D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3758" y="0"/>
            <a:ext cx="5081407" cy="3133064"/>
            <a:chOff x="5907711" y="0"/>
            <a:chExt cx="5081407" cy="3133064"/>
          </a:xfrm>
          <a:solidFill>
            <a:schemeClr val="accent5">
              <a:alpha val="5000"/>
            </a:schemeClr>
          </a:solidFill>
        </p:grpSpPr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E3A64720-9AA0-4796-8E62-15672228C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9200" y="0"/>
              <a:ext cx="5069918" cy="3111852"/>
            </a:xfrm>
            <a:custGeom>
              <a:avLst/>
              <a:gdLst>
                <a:gd name="connsiteX0" fmla="*/ 145909 w 5069918"/>
                <a:gd name="connsiteY0" fmla="*/ 0 h 3111852"/>
                <a:gd name="connsiteX1" fmla="*/ 205279 w 5069918"/>
                <a:gd name="connsiteY1" fmla="*/ 0 h 3111852"/>
                <a:gd name="connsiteX2" fmla="*/ 202868 w 5069918"/>
                <a:gd name="connsiteY2" fmla="*/ 5043 h 3111852"/>
                <a:gd name="connsiteX3" fmla="*/ 191273 w 5069918"/>
                <a:gd name="connsiteY3" fmla="*/ 30818 h 3111852"/>
                <a:gd name="connsiteX4" fmla="*/ 169129 w 5069918"/>
                <a:gd name="connsiteY4" fmla="*/ 82781 h 3111852"/>
                <a:gd name="connsiteX5" fmla="*/ 148381 w 5069918"/>
                <a:gd name="connsiteY5" fmla="*/ 135320 h 3111852"/>
                <a:gd name="connsiteX6" fmla="*/ 80903 w 5069918"/>
                <a:gd name="connsiteY6" fmla="*/ 350499 h 3111852"/>
                <a:gd name="connsiteX7" fmla="*/ 26154 w 5069918"/>
                <a:gd name="connsiteY7" fmla="*/ 796339 h 3111852"/>
                <a:gd name="connsiteX8" fmla="*/ 49170 w 5069918"/>
                <a:gd name="connsiteY8" fmla="*/ 1018931 h 3111852"/>
                <a:gd name="connsiteX9" fmla="*/ 119437 w 5069918"/>
                <a:gd name="connsiteY9" fmla="*/ 1231804 h 3111852"/>
                <a:gd name="connsiteX10" fmla="*/ 143672 w 5069918"/>
                <a:gd name="connsiteY10" fmla="*/ 1282696 h 3111852"/>
                <a:gd name="connsiteX11" fmla="*/ 170611 w 5069918"/>
                <a:gd name="connsiteY11" fmla="*/ 1332436 h 3111852"/>
                <a:gd name="connsiteX12" fmla="*/ 230330 w 5069918"/>
                <a:gd name="connsiteY12" fmla="*/ 1428867 h 3111852"/>
                <a:gd name="connsiteX13" fmla="*/ 296237 w 5069918"/>
                <a:gd name="connsiteY13" fmla="*/ 1522004 h 3111852"/>
                <a:gd name="connsiteX14" fmla="*/ 366853 w 5069918"/>
                <a:gd name="connsiteY14" fmla="*/ 1612506 h 3111852"/>
                <a:gd name="connsiteX15" fmla="*/ 513838 w 5069918"/>
                <a:gd name="connsiteY15" fmla="*/ 1791535 h 3111852"/>
                <a:gd name="connsiteX16" fmla="*/ 587330 w 5069918"/>
                <a:gd name="connsiteY16" fmla="*/ 1882283 h 3111852"/>
                <a:gd name="connsiteX17" fmla="*/ 658817 w 5069918"/>
                <a:gd name="connsiteY17" fmla="*/ 1974186 h 3111852"/>
                <a:gd name="connsiteX18" fmla="*/ 730305 w 5069918"/>
                <a:gd name="connsiteY18" fmla="*/ 2062959 h 3111852"/>
                <a:gd name="connsiteX19" fmla="*/ 805018 w 5069918"/>
                <a:gd name="connsiteY19" fmla="*/ 2148685 h 3111852"/>
                <a:gd name="connsiteX20" fmla="*/ 963424 w 5069918"/>
                <a:gd name="connsiteY20" fmla="*/ 2310337 h 3111852"/>
                <a:gd name="connsiteX21" fmla="*/ 1319204 w 5069918"/>
                <a:gd name="connsiteY21" fmla="*/ 2580196 h 3111852"/>
                <a:gd name="connsiteX22" fmla="*/ 1515882 w 5069918"/>
                <a:gd name="connsiteY22" fmla="*/ 2681651 h 3111852"/>
                <a:gd name="connsiteX23" fmla="*/ 1723456 w 5069918"/>
                <a:gd name="connsiteY23" fmla="*/ 2758319 h 3111852"/>
                <a:gd name="connsiteX24" fmla="*/ 1939662 w 5069918"/>
                <a:gd name="connsiteY24" fmla="*/ 2811269 h 3111852"/>
                <a:gd name="connsiteX25" fmla="*/ 2162581 w 5069918"/>
                <a:gd name="connsiteY25" fmla="*/ 2840916 h 3111852"/>
                <a:gd name="connsiteX26" fmla="*/ 2389597 w 5069918"/>
                <a:gd name="connsiteY26" fmla="*/ 2850221 h 3111852"/>
                <a:gd name="connsiteX27" fmla="*/ 2446002 w 5069918"/>
                <a:gd name="connsiteY27" fmla="*/ 2849808 h 3111852"/>
                <a:gd name="connsiteX28" fmla="*/ 2473638 w 5069918"/>
                <a:gd name="connsiteY28" fmla="*/ 2849151 h 3111852"/>
                <a:gd name="connsiteX29" fmla="*/ 2501187 w 5069918"/>
                <a:gd name="connsiteY29" fmla="*/ 2847832 h 3111852"/>
                <a:gd name="connsiteX30" fmla="*/ 2610685 w 5069918"/>
                <a:gd name="connsiteY30" fmla="*/ 2838774 h 3111852"/>
                <a:gd name="connsiteX31" fmla="*/ 3033071 w 5069918"/>
                <a:gd name="connsiteY31" fmla="*/ 2730979 h 3111852"/>
                <a:gd name="connsiteX32" fmla="*/ 3232974 w 5069918"/>
                <a:gd name="connsiteY32" fmla="*/ 2637430 h 3111852"/>
                <a:gd name="connsiteX33" fmla="*/ 3425990 w 5069918"/>
                <a:gd name="connsiteY33" fmla="*/ 2523622 h 3111852"/>
                <a:gd name="connsiteX34" fmla="*/ 3613601 w 5069918"/>
                <a:gd name="connsiteY34" fmla="*/ 2394827 h 3111852"/>
                <a:gd name="connsiteX35" fmla="*/ 3706185 w 5069918"/>
                <a:gd name="connsiteY35" fmla="*/ 2326642 h 3111852"/>
                <a:gd name="connsiteX36" fmla="*/ 3799729 w 5069918"/>
                <a:gd name="connsiteY36" fmla="*/ 2255904 h 3111852"/>
                <a:gd name="connsiteX37" fmla="*/ 4175561 w 5069918"/>
                <a:gd name="connsiteY37" fmla="*/ 1976821 h 3111852"/>
                <a:gd name="connsiteX38" fmla="*/ 4517132 w 5069918"/>
                <a:gd name="connsiteY38" fmla="*/ 1683080 h 3111852"/>
                <a:gd name="connsiteX39" fmla="*/ 4659758 w 5069918"/>
                <a:gd name="connsiteY39" fmla="*/ 1519452 h 3111852"/>
                <a:gd name="connsiteX40" fmla="*/ 4773178 w 5069918"/>
                <a:gd name="connsiteY40" fmla="*/ 1340423 h 3111852"/>
                <a:gd name="connsiteX41" fmla="*/ 4892092 w 5069918"/>
                <a:gd name="connsiteY41" fmla="*/ 938311 h 3111852"/>
                <a:gd name="connsiteX42" fmla="*/ 4898804 w 5069918"/>
                <a:gd name="connsiteY42" fmla="*/ 831503 h 3111852"/>
                <a:gd name="connsiteX43" fmla="*/ 4899153 w 5069918"/>
                <a:gd name="connsiteY43" fmla="*/ 776988 h 3111852"/>
                <a:gd name="connsiteX44" fmla="*/ 4898456 w 5069918"/>
                <a:gd name="connsiteY44" fmla="*/ 721484 h 3111852"/>
                <a:gd name="connsiteX45" fmla="*/ 4886774 w 5069918"/>
                <a:gd name="connsiteY45" fmla="*/ 499635 h 3111852"/>
                <a:gd name="connsiteX46" fmla="*/ 4815896 w 5069918"/>
                <a:gd name="connsiteY46" fmla="*/ 59970 h 3111852"/>
                <a:gd name="connsiteX47" fmla="*/ 4798654 w 5069918"/>
                <a:gd name="connsiteY47" fmla="*/ 0 h 3111852"/>
                <a:gd name="connsiteX48" fmla="*/ 4909441 w 5069918"/>
                <a:gd name="connsiteY48" fmla="*/ 0 h 3111852"/>
                <a:gd name="connsiteX49" fmla="*/ 4921297 w 5069918"/>
                <a:gd name="connsiteY49" fmla="*/ 34112 h 3111852"/>
                <a:gd name="connsiteX50" fmla="*/ 5027482 w 5069918"/>
                <a:gd name="connsiteY50" fmla="*/ 483740 h 3111852"/>
                <a:gd name="connsiteX51" fmla="*/ 5058082 w 5069918"/>
                <a:gd name="connsiteY51" fmla="*/ 712837 h 3111852"/>
                <a:gd name="connsiteX52" fmla="*/ 5063486 w 5069918"/>
                <a:gd name="connsiteY52" fmla="*/ 770400 h 3111852"/>
                <a:gd name="connsiteX53" fmla="*/ 5067846 w 5069918"/>
                <a:gd name="connsiteY53" fmla="*/ 829033 h 3111852"/>
                <a:gd name="connsiteX54" fmla="*/ 5069414 w 5069918"/>
                <a:gd name="connsiteY54" fmla="*/ 948521 h 3111852"/>
                <a:gd name="connsiteX55" fmla="*/ 5040732 w 5069918"/>
                <a:gd name="connsiteY55" fmla="*/ 1188571 h 3111852"/>
                <a:gd name="connsiteX56" fmla="*/ 4964102 w 5069918"/>
                <a:gd name="connsiteY56" fmla="*/ 1421620 h 3111852"/>
                <a:gd name="connsiteX57" fmla="*/ 4689486 w 5069918"/>
                <a:gd name="connsiteY57" fmla="*/ 1828757 h 3111852"/>
                <a:gd name="connsiteX58" fmla="*/ 4333792 w 5069918"/>
                <a:gd name="connsiteY58" fmla="*/ 2155355 h 3111852"/>
                <a:gd name="connsiteX59" fmla="*/ 3965196 w 5069918"/>
                <a:gd name="connsiteY59" fmla="*/ 2446790 h 3111852"/>
                <a:gd name="connsiteX60" fmla="*/ 3873745 w 5069918"/>
                <a:gd name="connsiteY60" fmla="*/ 2519916 h 3111852"/>
                <a:gd name="connsiteX61" fmla="*/ 3779416 w 5069918"/>
                <a:gd name="connsiteY61" fmla="*/ 2593454 h 3111852"/>
                <a:gd name="connsiteX62" fmla="*/ 3582739 w 5069918"/>
                <a:gd name="connsiteY62" fmla="*/ 2735343 h 3111852"/>
                <a:gd name="connsiteX63" fmla="*/ 3371851 w 5069918"/>
                <a:gd name="connsiteY63" fmla="*/ 2865126 h 3111852"/>
                <a:gd name="connsiteX64" fmla="*/ 3143614 w 5069918"/>
                <a:gd name="connsiteY64" fmla="*/ 2974568 h 3111852"/>
                <a:gd name="connsiteX65" fmla="*/ 2643552 w 5069918"/>
                <a:gd name="connsiteY65" fmla="*/ 3101304 h 3111852"/>
                <a:gd name="connsiteX66" fmla="*/ 2514264 w 5069918"/>
                <a:gd name="connsiteY66" fmla="*/ 3110445 h 3111852"/>
                <a:gd name="connsiteX67" fmla="*/ 2481920 w 5069918"/>
                <a:gd name="connsiteY67" fmla="*/ 3111598 h 3111852"/>
                <a:gd name="connsiteX68" fmla="*/ 2449664 w 5069918"/>
                <a:gd name="connsiteY68" fmla="*/ 3111763 h 3111852"/>
                <a:gd name="connsiteX69" fmla="*/ 2386284 w 5069918"/>
                <a:gd name="connsiteY69" fmla="*/ 3111022 h 3111852"/>
                <a:gd name="connsiteX70" fmla="*/ 2260658 w 5069918"/>
                <a:gd name="connsiteY70" fmla="*/ 3106080 h 3111852"/>
                <a:gd name="connsiteX71" fmla="*/ 2134945 w 5069918"/>
                <a:gd name="connsiteY71" fmla="*/ 3094716 h 3111852"/>
                <a:gd name="connsiteX72" fmla="*/ 1884564 w 5069918"/>
                <a:gd name="connsiteY72" fmla="*/ 3054200 h 3111852"/>
                <a:gd name="connsiteX73" fmla="*/ 1639764 w 5069918"/>
                <a:gd name="connsiteY73" fmla="*/ 2984286 h 3111852"/>
                <a:gd name="connsiteX74" fmla="*/ 1407081 w 5069918"/>
                <a:gd name="connsiteY74" fmla="*/ 2882913 h 3111852"/>
                <a:gd name="connsiteX75" fmla="*/ 1193491 w 5069918"/>
                <a:gd name="connsiteY75" fmla="*/ 2750989 h 3111852"/>
                <a:gd name="connsiteX76" fmla="*/ 836141 w 5069918"/>
                <a:gd name="connsiteY76" fmla="*/ 2418627 h 3111852"/>
                <a:gd name="connsiteX77" fmla="*/ 690812 w 5069918"/>
                <a:gd name="connsiteY77" fmla="*/ 2230210 h 3111852"/>
                <a:gd name="connsiteX78" fmla="*/ 562397 w 5069918"/>
                <a:gd name="connsiteY78" fmla="*/ 2033725 h 3111852"/>
                <a:gd name="connsiteX79" fmla="*/ 502504 w 5069918"/>
                <a:gd name="connsiteY79" fmla="*/ 1936223 h 3111852"/>
                <a:gd name="connsiteX80" fmla="*/ 440258 w 5069918"/>
                <a:gd name="connsiteY80" fmla="*/ 1840368 h 3111852"/>
                <a:gd name="connsiteX81" fmla="*/ 310360 w 5069918"/>
                <a:gd name="connsiteY81" fmla="*/ 1649481 h 3111852"/>
                <a:gd name="connsiteX82" fmla="*/ 246806 w 5069918"/>
                <a:gd name="connsiteY82" fmla="*/ 1552391 h 3111852"/>
                <a:gd name="connsiteX83" fmla="*/ 186303 w 5069918"/>
                <a:gd name="connsiteY83" fmla="*/ 1453160 h 3111852"/>
                <a:gd name="connsiteX84" fmla="*/ 84390 w 5069918"/>
                <a:gd name="connsiteY84" fmla="*/ 1244980 h 3111852"/>
                <a:gd name="connsiteX85" fmla="*/ 20139 w 5069918"/>
                <a:gd name="connsiteY85" fmla="*/ 1024037 h 3111852"/>
                <a:gd name="connsiteX86" fmla="*/ 0 w 5069918"/>
                <a:gd name="connsiteY86" fmla="*/ 796339 h 3111852"/>
                <a:gd name="connsiteX87" fmla="*/ 102773 w 5069918"/>
                <a:gd name="connsiteY87" fmla="*/ 121376 h 31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069918" h="3111852">
                  <a:moveTo>
                    <a:pt x="145909" y="0"/>
                  </a:moveTo>
                  <a:lnTo>
                    <a:pt x="205279" y="0"/>
                  </a:lnTo>
                  <a:lnTo>
                    <a:pt x="202868" y="5043"/>
                  </a:lnTo>
                  <a:lnTo>
                    <a:pt x="191273" y="30818"/>
                  </a:lnTo>
                  <a:cubicBezTo>
                    <a:pt x="183688" y="48029"/>
                    <a:pt x="176016" y="65240"/>
                    <a:pt x="169129" y="82781"/>
                  </a:cubicBezTo>
                  <a:cubicBezTo>
                    <a:pt x="162242" y="100321"/>
                    <a:pt x="154658" y="117615"/>
                    <a:pt x="148381" y="135320"/>
                  </a:cubicBezTo>
                  <a:cubicBezTo>
                    <a:pt x="121529" y="205646"/>
                    <a:pt x="98775" y="277455"/>
                    <a:pt x="80903" y="350499"/>
                  </a:cubicBezTo>
                  <a:cubicBezTo>
                    <a:pt x="44636" y="496258"/>
                    <a:pt x="26067" y="646299"/>
                    <a:pt x="26154" y="796339"/>
                  </a:cubicBezTo>
                  <a:cubicBezTo>
                    <a:pt x="26590" y="871114"/>
                    <a:pt x="34001" y="945722"/>
                    <a:pt x="49170" y="1018931"/>
                  </a:cubicBezTo>
                  <a:cubicBezTo>
                    <a:pt x="65124" y="1091975"/>
                    <a:pt x="88226" y="1163454"/>
                    <a:pt x="119437" y="1231804"/>
                  </a:cubicBezTo>
                  <a:cubicBezTo>
                    <a:pt x="126847" y="1249016"/>
                    <a:pt x="135478" y="1265815"/>
                    <a:pt x="143672" y="1282696"/>
                  </a:cubicBezTo>
                  <a:cubicBezTo>
                    <a:pt x="152565" y="1299331"/>
                    <a:pt x="161021" y="1316130"/>
                    <a:pt x="170611" y="1332436"/>
                  </a:cubicBezTo>
                  <a:cubicBezTo>
                    <a:pt x="188919" y="1365375"/>
                    <a:pt x="209319" y="1397327"/>
                    <a:pt x="230330" y="1428867"/>
                  </a:cubicBezTo>
                  <a:cubicBezTo>
                    <a:pt x="251253" y="1460489"/>
                    <a:pt x="273658" y="1491288"/>
                    <a:pt x="296237" y="1522004"/>
                  </a:cubicBezTo>
                  <a:cubicBezTo>
                    <a:pt x="319165" y="1552474"/>
                    <a:pt x="342966" y="1582531"/>
                    <a:pt x="366853" y="1612506"/>
                  </a:cubicBezTo>
                  <a:cubicBezTo>
                    <a:pt x="414714" y="1672540"/>
                    <a:pt x="464756" y="1731337"/>
                    <a:pt x="513838" y="1791535"/>
                  </a:cubicBezTo>
                  <a:cubicBezTo>
                    <a:pt x="538509" y="1821510"/>
                    <a:pt x="563094" y="1851732"/>
                    <a:pt x="587330" y="1882283"/>
                  </a:cubicBezTo>
                  <a:cubicBezTo>
                    <a:pt x="611479" y="1912588"/>
                    <a:pt x="635453" y="1944787"/>
                    <a:pt x="658817" y="1974186"/>
                  </a:cubicBezTo>
                  <a:cubicBezTo>
                    <a:pt x="682008" y="2004326"/>
                    <a:pt x="706330" y="2033560"/>
                    <a:pt x="730305" y="2062959"/>
                  </a:cubicBezTo>
                  <a:cubicBezTo>
                    <a:pt x="754977" y="2091864"/>
                    <a:pt x="779474" y="2120768"/>
                    <a:pt x="805018" y="2148685"/>
                  </a:cubicBezTo>
                  <a:cubicBezTo>
                    <a:pt x="855757" y="2204847"/>
                    <a:pt x="908500" y="2258951"/>
                    <a:pt x="963424" y="2310337"/>
                  </a:cubicBezTo>
                  <a:cubicBezTo>
                    <a:pt x="1073444" y="2412862"/>
                    <a:pt x="1192183" y="2504353"/>
                    <a:pt x="1319204" y="2580196"/>
                  </a:cubicBezTo>
                  <a:cubicBezTo>
                    <a:pt x="1382846" y="2617913"/>
                    <a:pt x="1448143" y="2652500"/>
                    <a:pt x="1515882" y="2681651"/>
                  </a:cubicBezTo>
                  <a:cubicBezTo>
                    <a:pt x="1583184" y="2711626"/>
                    <a:pt x="1652666" y="2736908"/>
                    <a:pt x="1723456" y="2758319"/>
                  </a:cubicBezTo>
                  <a:cubicBezTo>
                    <a:pt x="1794246" y="2779812"/>
                    <a:pt x="1866431" y="2797188"/>
                    <a:pt x="1939662" y="2811269"/>
                  </a:cubicBezTo>
                  <a:cubicBezTo>
                    <a:pt x="2012981" y="2825104"/>
                    <a:pt x="2087519" y="2834574"/>
                    <a:pt x="2162581" y="2840916"/>
                  </a:cubicBezTo>
                  <a:cubicBezTo>
                    <a:pt x="2237643" y="2847338"/>
                    <a:pt x="2313489" y="2850139"/>
                    <a:pt x="2389597" y="2850221"/>
                  </a:cubicBezTo>
                  <a:cubicBezTo>
                    <a:pt x="2408602" y="2850221"/>
                    <a:pt x="2427869" y="2850550"/>
                    <a:pt x="2446002" y="2849808"/>
                  </a:cubicBezTo>
                  <a:lnTo>
                    <a:pt x="2473638" y="2849151"/>
                  </a:lnTo>
                  <a:lnTo>
                    <a:pt x="2501187" y="2847832"/>
                  </a:lnTo>
                  <a:cubicBezTo>
                    <a:pt x="2537890" y="2846268"/>
                    <a:pt x="2574418" y="2842809"/>
                    <a:pt x="2610685" y="2838774"/>
                  </a:cubicBezTo>
                  <a:cubicBezTo>
                    <a:pt x="2755926" y="2821975"/>
                    <a:pt x="2897244" y="2785164"/>
                    <a:pt x="3033071" y="2730979"/>
                  </a:cubicBezTo>
                  <a:cubicBezTo>
                    <a:pt x="3101158" y="2704132"/>
                    <a:pt x="3167589" y="2672263"/>
                    <a:pt x="3232974" y="2637430"/>
                  </a:cubicBezTo>
                  <a:cubicBezTo>
                    <a:pt x="3298446" y="2602760"/>
                    <a:pt x="3362697" y="2564303"/>
                    <a:pt x="3425990" y="2523622"/>
                  </a:cubicBezTo>
                  <a:cubicBezTo>
                    <a:pt x="3489282" y="2482859"/>
                    <a:pt x="3551529" y="2439461"/>
                    <a:pt x="3613601" y="2394827"/>
                  </a:cubicBezTo>
                  <a:cubicBezTo>
                    <a:pt x="3644549" y="2372511"/>
                    <a:pt x="3675411" y="2349617"/>
                    <a:pt x="3706185" y="2326642"/>
                  </a:cubicBezTo>
                  <a:lnTo>
                    <a:pt x="3799729" y="2255904"/>
                  </a:lnTo>
                  <a:cubicBezTo>
                    <a:pt x="3926402" y="2160954"/>
                    <a:pt x="4053597" y="2070123"/>
                    <a:pt x="4175561" y="1976821"/>
                  </a:cubicBezTo>
                  <a:cubicBezTo>
                    <a:pt x="4297526" y="1883601"/>
                    <a:pt x="4414084" y="1787582"/>
                    <a:pt x="4517132" y="1683080"/>
                  </a:cubicBezTo>
                  <a:cubicBezTo>
                    <a:pt x="4568480" y="1630705"/>
                    <a:pt x="4616604" y="1576438"/>
                    <a:pt x="4659758" y="1519452"/>
                  </a:cubicBezTo>
                  <a:cubicBezTo>
                    <a:pt x="4702650" y="1462383"/>
                    <a:pt x="4741184" y="1402845"/>
                    <a:pt x="4773178" y="1340423"/>
                  </a:cubicBezTo>
                  <a:cubicBezTo>
                    <a:pt x="4837865" y="1215829"/>
                    <a:pt x="4877446" y="1079787"/>
                    <a:pt x="4892092" y="938311"/>
                  </a:cubicBezTo>
                  <a:cubicBezTo>
                    <a:pt x="4895666" y="902982"/>
                    <a:pt x="4897845" y="867325"/>
                    <a:pt x="4898804" y="831503"/>
                  </a:cubicBezTo>
                  <a:cubicBezTo>
                    <a:pt x="4899066" y="813633"/>
                    <a:pt x="4899414" y="795764"/>
                    <a:pt x="4899153" y="776988"/>
                  </a:cubicBezTo>
                  <a:cubicBezTo>
                    <a:pt x="4898979" y="758460"/>
                    <a:pt x="4899066" y="740012"/>
                    <a:pt x="4898456" y="721484"/>
                  </a:cubicBezTo>
                  <a:cubicBezTo>
                    <a:pt x="4896974" y="647452"/>
                    <a:pt x="4893226" y="573502"/>
                    <a:pt x="4886774" y="499635"/>
                  </a:cubicBezTo>
                  <a:cubicBezTo>
                    <a:pt x="4873610" y="351981"/>
                    <a:pt x="4851030" y="204740"/>
                    <a:pt x="4815896" y="59970"/>
                  </a:cubicBezTo>
                  <a:lnTo>
                    <a:pt x="4798654" y="0"/>
                  </a:lnTo>
                  <a:lnTo>
                    <a:pt x="4909441" y="0"/>
                  </a:lnTo>
                  <a:lnTo>
                    <a:pt x="4921297" y="34112"/>
                  </a:lnTo>
                  <a:cubicBezTo>
                    <a:pt x="4966630" y="181436"/>
                    <a:pt x="5002460" y="331724"/>
                    <a:pt x="5027482" y="483740"/>
                  </a:cubicBezTo>
                  <a:cubicBezTo>
                    <a:pt x="5040123" y="559749"/>
                    <a:pt x="5050323" y="636170"/>
                    <a:pt x="5058082" y="712837"/>
                  </a:cubicBezTo>
                  <a:cubicBezTo>
                    <a:pt x="5060261" y="732025"/>
                    <a:pt x="5061743" y="751213"/>
                    <a:pt x="5063486" y="770400"/>
                  </a:cubicBezTo>
                  <a:cubicBezTo>
                    <a:pt x="5065318" y="789340"/>
                    <a:pt x="5066625" y="809186"/>
                    <a:pt x="5067846" y="829033"/>
                  </a:cubicBezTo>
                  <a:cubicBezTo>
                    <a:pt x="5069851" y="868643"/>
                    <a:pt x="5070461" y="908500"/>
                    <a:pt x="5069414" y="948521"/>
                  </a:cubicBezTo>
                  <a:cubicBezTo>
                    <a:pt x="5067060" y="1028483"/>
                    <a:pt x="5057820" y="1109021"/>
                    <a:pt x="5040732" y="1188571"/>
                  </a:cubicBezTo>
                  <a:cubicBezTo>
                    <a:pt x="5023123" y="1268038"/>
                    <a:pt x="4997578" y="1346435"/>
                    <a:pt x="4964102" y="1421620"/>
                  </a:cubicBezTo>
                  <a:cubicBezTo>
                    <a:pt x="4897409" y="1572485"/>
                    <a:pt x="4799942" y="1709020"/>
                    <a:pt x="4689486" y="1828757"/>
                  </a:cubicBezTo>
                  <a:cubicBezTo>
                    <a:pt x="4579116" y="1949234"/>
                    <a:pt x="4456716" y="2054888"/>
                    <a:pt x="4333792" y="2155355"/>
                  </a:cubicBezTo>
                  <a:cubicBezTo>
                    <a:pt x="4210520" y="2255657"/>
                    <a:pt x="4085853" y="2350524"/>
                    <a:pt x="3965196" y="2446790"/>
                  </a:cubicBezTo>
                  <a:lnTo>
                    <a:pt x="3873745" y="2519916"/>
                  </a:lnTo>
                  <a:cubicBezTo>
                    <a:pt x="3842621" y="2544539"/>
                    <a:pt x="3811324" y="2569162"/>
                    <a:pt x="3779416" y="2593454"/>
                  </a:cubicBezTo>
                  <a:cubicBezTo>
                    <a:pt x="3715862" y="2642123"/>
                    <a:pt x="3650652" y="2689804"/>
                    <a:pt x="3582739" y="2735343"/>
                  </a:cubicBezTo>
                  <a:cubicBezTo>
                    <a:pt x="3514913" y="2780800"/>
                    <a:pt x="3445170" y="2824939"/>
                    <a:pt x="3371851" y="2865126"/>
                  </a:cubicBezTo>
                  <a:cubicBezTo>
                    <a:pt x="3298533" y="2905230"/>
                    <a:pt x="3222687" y="2942452"/>
                    <a:pt x="3143614" y="2974568"/>
                  </a:cubicBezTo>
                  <a:cubicBezTo>
                    <a:pt x="2985994" y="3039625"/>
                    <a:pt x="2815732" y="3083105"/>
                    <a:pt x="2643552" y="3101304"/>
                  </a:cubicBezTo>
                  <a:cubicBezTo>
                    <a:pt x="2600484" y="3105587"/>
                    <a:pt x="2557331" y="3109046"/>
                    <a:pt x="2514264" y="3110445"/>
                  </a:cubicBezTo>
                  <a:lnTo>
                    <a:pt x="2481920" y="3111598"/>
                  </a:lnTo>
                  <a:lnTo>
                    <a:pt x="2449664" y="3111763"/>
                  </a:lnTo>
                  <a:cubicBezTo>
                    <a:pt x="2427869" y="3112092"/>
                    <a:pt x="2407207" y="3111434"/>
                    <a:pt x="2386284" y="3111022"/>
                  </a:cubicBezTo>
                  <a:cubicBezTo>
                    <a:pt x="2344525" y="3110528"/>
                    <a:pt x="2302505" y="3108140"/>
                    <a:pt x="2260658" y="3106080"/>
                  </a:cubicBezTo>
                  <a:cubicBezTo>
                    <a:pt x="2218725" y="3102787"/>
                    <a:pt x="2176791" y="3099740"/>
                    <a:pt x="2134945" y="3094716"/>
                  </a:cubicBezTo>
                  <a:cubicBezTo>
                    <a:pt x="2051165" y="3085246"/>
                    <a:pt x="1967473" y="3072317"/>
                    <a:pt x="1884564" y="3054200"/>
                  </a:cubicBezTo>
                  <a:cubicBezTo>
                    <a:pt x="1801657" y="3036084"/>
                    <a:pt x="1719708" y="3012778"/>
                    <a:pt x="1639764" y="2984286"/>
                  </a:cubicBezTo>
                  <a:cubicBezTo>
                    <a:pt x="1559820" y="2955710"/>
                    <a:pt x="1481969" y="2921618"/>
                    <a:pt x="1407081" y="2882913"/>
                  </a:cubicBezTo>
                  <a:cubicBezTo>
                    <a:pt x="1332455" y="2843633"/>
                    <a:pt x="1260794" y="2799741"/>
                    <a:pt x="1193491" y="2750989"/>
                  </a:cubicBezTo>
                  <a:cubicBezTo>
                    <a:pt x="1058362" y="2653982"/>
                    <a:pt x="939973" y="2540257"/>
                    <a:pt x="836141" y="2418627"/>
                  </a:cubicBezTo>
                  <a:cubicBezTo>
                    <a:pt x="784444" y="2357523"/>
                    <a:pt x="736321" y="2294444"/>
                    <a:pt x="690812" y="2230210"/>
                  </a:cubicBezTo>
                  <a:cubicBezTo>
                    <a:pt x="645217" y="2165978"/>
                    <a:pt x="602674" y="2100345"/>
                    <a:pt x="562397" y="2033725"/>
                  </a:cubicBezTo>
                  <a:cubicBezTo>
                    <a:pt x="541823" y="2000044"/>
                    <a:pt x="522992" y="1968504"/>
                    <a:pt x="502504" y="1936223"/>
                  </a:cubicBezTo>
                  <a:cubicBezTo>
                    <a:pt x="482192" y="1904189"/>
                    <a:pt x="461530" y="1872155"/>
                    <a:pt x="440258" y="1840368"/>
                  </a:cubicBezTo>
                  <a:lnTo>
                    <a:pt x="310360" y="1649481"/>
                  </a:lnTo>
                  <a:cubicBezTo>
                    <a:pt x="288826" y="1617365"/>
                    <a:pt x="267555" y="1585084"/>
                    <a:pt x="246806" y="1552391"/>
                  </a:cubicBezTo>
                  <a:cubicBezTo>
                    <a:pt x="226057" y="1519698"/>
                    <a:pt x="205483" y="1486923"/>
                    <a:pt x="186303" y="1453160"/>
                  </a:cubicBezTo>
                  <a:cubicBezTo>
                    <a:pt x="147857" y="1385962"/>
                    <a:pt x="112550" y="1316790"/>
                    <a:pt x="84390" y="1244980"/>
                  </a:cubicBezTo>
                  <a:cubicBezTo>
                    <a:pt x="55708" y="1173418"/>
                    <a:pt x="34436" y="1099222"/>
                    <a:pt x="20139" y="1024037"/>
                  </a:cubicBezTo>
                  <a:cubicBezTo>
                    <a:pt x="6452" y="948852"/>
                    <a:pt x="0" y="872513"/>
                    <a:pt x="0" y="796339"/>
                  </a:cubicBezTo>
                  <a:cubicBezTo>
                    <a:pt x="850" y="568560"/>
                    <a:pt x="36028" y="341245"/>
                    <a:pt x="102773" y="1213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31BCBF53-F859-485D-8008-16DE1F4FB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3885" y="1"/>
              <a:ext cx="4960549" cy="2918955"/>
            </a:xfrm>
            <a:custGeom>
              <a:avLst/>
              <a:gdLst>
                <a:gd name="connsiteX0" fmla="*/ 154335 w 4960549"/>
                <a:gd name="connsiteY0" fmla="*/ 0 h 2918955"/>
                <a:gd name="connsiteX1" fmla="*/ 347871 w 4960549"/>
                <a:gd name="connsiteY1" fmla="*/ 0 h 2918955"/>
                <a:gd name="connsiteX2" fmla="*/ 268143 w 4960549"/>
                <a:gd name="connsiteY2" fmla="*/ 165468 h 2918955"/>
                <a:gd name="connsiteX3" fmla="*/ 199554 w 4960549"/>
                <a:gd name="connsiteY3" fmla="*/ 358938 h 2918955"/>
                <a:gd name="connsiteX4" fmla="*/ 142104 w 4960549"/>
                <a:gd name="connsiteY4" fmla="*/ 762944 h 2918955"/>
                <a:gd name="connsiteX5" fmla="*/ 166339 w 4960549"/>
                <a:gd name="connsiteY5" fmla="*/ 960748 h 2918955"/>
                <a:gd name="connsiteX6" fmla="*/ 237914 w 4960549"/>
                <a:gd name="connsiteY6" fmla="*/ 1145787 h 2918955"/>
                <a:gd name="connsiteX7" fmla="*/ 287868 w 4960549"/>
                <a:gd name="connsiteY7" fmla="*/ 1232913 h 2918955"/>
                <a:gd name="connsiteX8" fmla="*/ 345232 w 4960549"/>
                <a:gd name="connsiteY8" fmla="*/ 1317239 h 2918955"/>
                <a:gd name="connsiteX9" fmla="*/ 477745 w 4960549"/>
                <a:gd name="connsiteY9" fmla="*/ 1480209 h 2918955"/>
                <a:gd name="connsiteX10" fmla="*/ 621156 w 4960549"/>
                <a:gd name="connsiteY10" fmla="*/ 1644414 h 2918955"/>
                <a:gd name="connsiteX11" fmla="*/ 692469 w 4960549"/>
                <a:gd name="connsiteY11" fmla="*/ 1730140 h 2918955"/>
                <a:gd name="connsiteX12" fmla="*/ 726731 w 4960549"/>
                <a:gd name="connsiteY12" fmla="*/ 1772220 h 2918955"/>
                <a:gd name="connsiteX13" fmla="*/ 760295 w 4960549"/>
                <a:gd name="connsiteY13" fmla="*/ 1812489 h 2918955"/>
                <a:gd name="connsiteX14" fmla="*/ 1048685 w 4960549"/>
                <a:gd name="connsiteY14" fmla="*/ 2110101 h 2918955"/>
                <a:gd name="connsiteX15" fmla="*/ 1202035 w 4960549"/>
                <a:gd name="connsiteY15" fmla="*/ 2244002 h 2918955"/>
                <a:gd name="connsiteX16" fmla="*/ 1362620 w 4960549"/>
                <a:gd name="connsiteY16" fmla="*/ 2367443 h 2918955"/>
                <a:gd name="connsiteX17" fmla="*/ 1721364 w 4960549"/>
                <a:gd name="connsiteY17" fmla="*/ 2562694 h 2918955"/>
                <a:gd name="connsiteX18" fmla="*/ 1922052 w 4960549"/>
                <a:gd name="connsiteY18" fmla="*/ 2617868 h 2918955"/>
                <a:gd name="connsiteX19" fmla="*/ 1973488 w 4960549"/>
                <a:gd name="connsiteY19" fmla="*/ 2627586 h 2918955"/>
                <a:gd name="connsiteX20" fmla="*/ 2025360 w 4960549"/>
                <a:gd name="connsiteY20" fmla="*/ 2635738 h 2918955"/>
                <a:gd name="connsiteX21" fmla="*/ 2130063 w 4960549"/>
                <a:gd name="connsiteY21" fmla="*/ 2647432 h 2918955"/>
                <a:gd name="connsiteX22" fmla="*/ 2182719 w 4960549"/>
                <a:gd name="connsiteY22" fmla="*/ 2651220 h 2918955"/>
                <a:gd name="connsiteX23" fmla="*/ 2235551 w 4960549"/>
                <a:gd name="connsiteY23" fmla="*/ 2653855 h 2918955"/>
                <a:gd name="connsiteX24" fmla="*/ 2288556 w 4960549"/>
                <a:gd name="connsiteY24" fmla="*/ 2655008 h 2918955"/>
                <a:gd name="connsiteX25" fmla="*/ 2341648 w 4960549"/>
                <a:gd name="connsiteY25" fmla="*/ 2654761 h 2918955"/>
                <a:gd name="connsiteX26" fmla="*/ 2368238 w 4960549"/>
                <a:gd name="connsiteY26" fmla="*/ 2654514 h 2918955"/>
                <a:gd name="connsiteX27" fmla="*/ 2393869 w 4960549"/>
                <a:gd name="connsiteY27" fmla="*/ 2653443 h 2918955"/>
                <a:gd name="connsiteX28" fmla="*/ 2419413 w 4960549"/>
                <a:gd name="connsiteY28" fmla="*/ 2652208 h 2918955"/>
                <a:gd name="connsiteX29" fmla="*/ 2444869 w 4960549"/>
                <a:gd name="connsiteY29" fmla="*/ 2650232 h 2918955"/>
                <a:gd name="connsiteX30" fmla="*/ 2545823 w 4960549"/>
                <a:gd name="connsiteY30" fmla="*/ 2638456 h 2918955"/>
                <a:gd name="connsiteX31" fmla="*/ 2930373 w 4960549"/>
                <a:gd name="connsiteY31" fmla="*/ 2519213 h 2918955"/>
                <a:gd name="connsiteX32" fmla="*/ 3285631 w 4960549"/>
                <a:gd name="connsiteY32" fmla="*/ 2310210 h 2918955"/>
                <a:gd name="connsiteX33" fmla="*/ 3371764 w 4960549"/>
                <a:gd name="connsiteY33" fmla="*/ 2248778 h 2918955"/>
                <a:gd name="connsiteX34" fmla="*/ 3457898 w 4960549"/>
                <a:gd name="connsiteY34" fmla="*/ 2185286 h 2918955"/>
                <a:gd name="connsiteX35" fmla="*/ 3632344 w 4960549"/>
                <a:gd name="connsiteY35" fmla="*/ 2053527 h 2918955"/>
                <a:gd name="connsiteX36" fmla="*/ 3990915 w 4960549"/>
                <a:gd name="connsiteY36" fmla="*/ 1798490 h 2918955"/>
                <a:gd name="connsiteX37" fmla="*/ 4324988 w 4960549"/>
                <a:gd name="connsiteY37" fmla="*/ 1544854 h 2918955"/>
                <a:gd name="connsiteX38" fmla="*/ 4592107 w 4960549"/>
                <a:gd name="connsiteY38" fmla="*/ 1254159 h 2918955"/>
                <a:gd name="connsiteX39" fmla="*/ 4683123 w 4960549"/>
                <a:gd name="connsiteY39" fmla="*/ 1085179 h 2918955"/>
                <a:gd name="connsiteX40" fmla="*/ 4738568 w 4960549"/>
                <a:gd name="connsiteY40" fmla="*/ 900551 h 2918955"/>
                <a:gd name="connsiteX41" fmla="*/ 4753913 w 4960549"/>
                <a:gd name="connsiteY41" fmla="*/ 803708 h 2918955"/>
                <a:gd name="connsiteX42" fmla="*/ 4756441 w 4960549"/>
                <a:gd name="connsiteY42" fmla="*/ 779167 h 2918955"/>
                <a:gd name="connsiteX43" fmla="*/ 4758358 w 4960549"/>
                <a:gd name="connsiteY43" fmla="*/ 754133 h 2918955"/>
                <a:gd name="connsiteX44" fmla="*/ 4761147 w 4960549"/>
                <a:gd name="connsiteY44" fmla="*/ 702417 h 2918955"/>
                <a:gd name="connsiteX45" fmla="*/ 4756353 w 4960549"/>
                <a:gd name="connsiteY45" fmla="*/ 495638 h 2918955"/>
                <a:gd name="connsiteX46" fmla="*/ 4725578 w 4960549"/>
                <a:gd name="connsiteY46" fmla="*/ 291411 h 2918955"/>
                <a:gd name="connsiteX47" fmla="*/ 4673358 w 4960549"/>
                <a:gd name="connsiteY47" fmla="*/ 92042 h 2918955"/>
                <a:gd name="connsiteX48" fmla="*/ 4644342 w 4960549"/>
                <a:gd name="connsiteY48" fmla="*/ 0 h 2918955"/>
                <a:gd name="connsiteX49" fmla="*/ 4862756 w 4960549"/>
                <a:gd name="connsiteY49" fmla="*/ 0 h 2918955"/>
                <a:gd name="connsiteX50" fmla="*/ 4876138 w 4960549"/>
                <a:gd name="connsiteY50" fmla="*/ 45680 h 2918955"/>
                <a:gd name="connsiteX51" fmla="*/ 4911707 w 4960549"/>
                <a:gd name="connsiteY51" fmla="*/ 263329 h 2918955"/>
                <a:gd name="connsiteX52" fmla="*/ 4934809 w 4960549"/>
                <a:gd name="connsiteY52" fmla="*/ 481145 h 2918955"/>
                <a:gd name="connsiteX53" fmla="*/ 4953205 w 4960549"/>
                <a:gd name="connsiteY53" fmla="*/ 698959 h 2918955"/>
                <a:gd name="connsiteX54" fmla="*/ 4956953 w 4960549"/>
                <a:gd name="connsiteY54" fmla="*/ 753557 h 2918955"/>
                <a:gd name="connsiteX55" fmla="*/ 4958611 w 4960549"/>
                <a:gd name="connsiteY55" fmla="*/ 781638 h 2918955"/>
                <a:gd name="connsiteX56" fmla="*/ 4959831 w 4960549"/>
                <a:gd name="connsiteY56" fmla="*/ 810213 h 2918955"/>
                <a:gd name="connsiteX57" fmla="*/ 4958174 w 4960549"/>
                <a:gd name="connsiteY57" fmla="*/ 925338 h 2918955"/>
                <a:gd name="connsiteX58" fmla="*/ 4834030 w 4960549"/>
                <a:gd name="connsiteY58" fmla="*/ 1377519 h 2918955"/>
                <a:gd name="connsiteX59" fmla="*/ 4558106 w 4960549"/>
                <a:gd name="connsiteY59" fmla="*/ 1761515 h 2918955"/>
                <a:gd name="connsiteX60" fmla="*/ 4389937 w 4960549"/>
                <a:gd name="connsiteY60" fmla="*/ 1921603 h 2918955"/>
                <a:gd name="connsiteX61" fmla="*/ 4214618 w 4960549"/>
                <a:gd name="connsiteY61" fmla="*/ 2067115 h 2918955"/>
                <a:gd name="connsiteX62" fmla="*/ 3858489 w 4960549"/>
                <a:gd name="connsiteY62" fmla="*/ 2329316 h 2918955"/>
                <a:gd name="connsiteX63" fmla="*/ 3768868 w 4960549"/>
                <a:gd name="connsiteY63" fmla="*/ 2393301 h 2918955"/>
                <a:gd name="connsiteX64" fmla="*/ 3676806 w 4960549"/>
                <a:gd name="connsiteY64" fmla="*/ 2457698 h 2918955"/>
                <a:gd name="connsiteX65" fmla="*/ 3582477 w 4960549"/>
                <a:gd name="connsiteY65" fmla="*/ 2521272 h 2918955"/>
                <a:gd name="connsiteX66" fmla="*/ 3485185 w 4960549"/>
                <a:gd name="connsiteY66" fmla="*/ 2583035 h 2918955"/>
                <a:gd name="connsiteX67" fmla="*/ 3280923 w 4960549"/>
                <a:gd name="connsiteY67" fmla="*/ 2698983 h 2918955"/>
                <a:gd name="connsiteX68" fmla="*/ 3061230 w 4960549"/>
                <a:gd name="connsiteY68" fmla="*/ 2797555 h 2918955"/>
                <a:gd name="connsiteX69" fmla="*/ 2583137 w 4960549"/>
                <a:gd name="connsiteY69" fmla="*/ 2910950 h 2918955"/>
                <a:gd name="connsiteX70" fmla="*/ 2460038 w 4960549"/>
                <a:gd name="connsiteY70" fmla="*/ 2918280 h 2918955"/>
                <a:gd name="connsiteX71" fmla="*/ 2429263 w 4960549"/>
                <a:gd name="connsiteY71" fmla="*/ 2918938 h 2918955"/>
                <a:gd name="connsiteX72" fmla="*/ 2398576 w 4960549"/>
                <a:gd name="connsiteY72" fmla="*/ 2918774 h 2918955"/>
                <a:gd name="connsiteX73" fmla="*/ 2367977 w 4960549"/>
                <a:gd name="connsiteY73" fmla="*/ 2918444 h 2918955"/>
                <a:gd name="connsiteX74" fmla="*/ 2338249 w 4960549"/>
                <a:gd name="connsiteY74" fmla="*/ 2917374 h 2918955"/>
                <a:gd name="connsiteX75" fmla="*/ 2100770 w 4960549"/>
                <a:gd name="connsiteY75" fmla="*/ 2899503 h 2918955"/>
                <a:gd name="connsiteX76" fmla="*/ 1864776 w 4960549"/>
                <a:gd name="connsiteY76" fmla="*/ 2860141 h 2918955"/>
                <a:gd name="connsiteX77" fmla="*/ 1632964 w 4960549"/>
                <a:gd name="connsiteY77" fmla="*/ 2798461 h 2918955"/>
                <a:gd name="connsiteX78" fmla="*/ 1189219 w 4960549"/>
                <a:gd name="connsiteY78" fmla="*/ 2613010 h 2918955"/>
                <a:gd name="connsiteX79" fmla="*/ 815305 w 4960549"/>
                <a:gd name="connsiteY79" fmla="*/ 2324292 h 2918955"/>
                <a:gd name="connsiteX80" fmla="*/ 663699 w 4960549"/>
                <a:gd name="connsiteY80" fmla="*/ 2150535 h 2918955"/>
                <a:gd name="connsiteX81" fmla="*/ 531274 w 4960549"/>
                <a:gd name="connsiteY81" fmla="*/ 1966565 h 2918955"/>
                <a:gd name="connsiteX82" fmla="*/ 500325 w 4960549"/>
                <a:gd name="connsiteY82" fmla="*/ 1919709 h 2918955"/>
                <a:gd name="connsiteX83" fmla="*/ 470771 w 4960549"/>
                <a:gd name="connsiteY83" fmla="*/ 1874252 h 2918955"/>
                <a:gd name="connsiteX84" fmla="*/ 412448 w 4960549"/>
                <a:gd name="connsiteY84" fmla="*/ 1786137 h 2918955"/>
                <a:gd name="connsiteX85" fmla="*/ 291616 w 4960549"/>
                <a:gd name="connsiteY85" fmla="*/ 1606122 h 2918955"/>
                <a:gd name="connsiteX86" fmla="*/ 173662 w 4960549"/>
                <a:gd name="connsiteY86" fmla="*/ 1415812 h 2918955"/>
                <a:gd name="connsiteX87" fmla="*/ 120483 w 4960549"/>
                <a:gd name="connsiteY87" fmla="*/ 1314934 h 2918955"/>
                <a:gd name="connsiteX88" fmla="*/ 75324 w 4960549"/>
                <a:gd name="connsiteY88" fmla="*/ 1209361 h 2918955"/>
                <a:gd name="connsiteX89" fmla="*/ 40713 w 4960549"/>
                <a:gd name="connsiteY89" fmla="*/ 1099837 h 2918955"/>
                <a:gd name="connsiteX90" fmla="*/ 27811 w 4960549"/>
                <a:gd name="connsiteY90" fmla="*/ 1044004 h 2918955"/>
                <a:gd name="connsiteX91" fmla="*/ 22144 w 4960549"/>
                <a:gd name="connsiteY91" fmla="*/ 1016004 h 2918955"/>
                <a:gd name="connsiteX92" fmla="*/ 17436 w 4960549"/>
                <a:gd name="connsiteY92" fmla="*/ 987923 h 2918955"/>
                <a:gd name="connsiteX93" fmla="*/ 0 w 4960549"/>
                <a:gd name="connsiteY93" fmla="*/ 762944 h 2918955"/>
                <a:gd name="connsiteX94" fmla="*/ 48385 w 4960549"/>
                <a:gd name="connsiteY94" fmla="*/ 324597 h 2918955"/>
                <a:gd name="connsiteX95" fmla="*/ 108474 w 4960549"/>
                <a:gd name="connsiteY95" fmla="*/ 110839 h 29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960549" h="2918955">
                  <a:moveTo>
                    <a:pt x="154335" y="0"/>
                  </a:moveTo>
                  <a:lnTo>
                    <a:pt x="347871" y="0"/>
                  </a:lnTo>
                  <a:lnTo>
                    <a:pt x="268143" y="165468"/>
                  </a:lnTo>
                  <a:cubicBezTo>
                    <a:pt x="241575" y="228661"/>
                    <a:pt x="218473" y="293182"/>
                    <a:pt x="199554" y="358938"/>
                  </a:cubicBezTo>
                  <a:cubicBezTo>
                    <a:pt x="161632" y="490121"/>
                    <a:pt x="142016" y="626491"/>
                    <a:pt x="142104" y="762944"/>
                  </a:cubicBezTo>
                  <a:cubicBezTo>
                    <a:pt x="142888" y="829977"/>
                    <a:pt x="149862" y="896516"/>
                    <a:pt x="166339" y="960748"/>
                  </a:cubicBezTo>
                  <a:cubicBezTo>
                    <a:pt x="182555" y="1025063"/>
                    <a:pt x="207750" y="1086579"/>
                    <a:pt x="237914" y="1145787"/>
                  </a:cubicBezTo>
                  <a:cubicBezTo>
                    <a:pt x="253170" y="1175351"/>
                    <a:pt x="270084" y="1204338"/>
                    <a:pt x="287868" y="1232913"/>
                  </a:cubicBezTo>
                  <a:cubicBezTo>
                    <a:pt x="305914" y="1261406"/>
                    <a:pt x="325181" y="1289488"/>
                    <a:pt x="345232" y="1317239"/>
                  </a:cubicBezTo>
                  <a:cubicBezTo>
                    <a:pt x="385858" y="1372578"/>
                    <a:pt x="431017" y="1426270"/>
                    <a:pt x="477745" y="1480209"/>
                  </a:cubicBezTo>
                  <a:cubicBezTo>
                    <a:pt x="524474" y="1534231"/>
                    <a:pt x="573294" y="1588252"/>
                    <a:pt x="621156" y="1644414"/>
                  </a:cubicBezTo>
                  <a:cubicBezTo>
                    <a:pt x="645130" y="1672413"/>
                    <a:pt x="668843" y="1701070"/>
                    <a:pt x="692469" y="1730140"/>
                  </a:cubicBezTo>
                  <a:lnTo>
                    <a:pt x="726731" y="1772220"/>
                  </a:lnTo>
                  <a:cubicBezTo>
                    <a:pt x="737977" y="1785644"/>
                    <a:pt x="748700" y="1799396"/>
                    <a:pt x="760295" y="1812489"/>
                  </a:cubicBezTo>
                  <a:cubicBezTo>
                    <a:pt x="850788" y="1919050"/>
                    <a:pt x="948952" y="2017128"/>
                    <a:pt x="1048685" y="2110101"/>
                  </a:cubicBezTo>
                  <a:cubicBezTo>
                    <a:pt x="1098814" y="2156382"/>
                    <a:pt x="1149814" y="2201097"/>
                    <a:pt x="1202035" y="2244002"/>
                  </a:cubicBezTo>
                  <a:cubicBezTo>
                    <a:pt x="1254256" y="2286906"/>
                    <a:pt x="1307435" y="2328410"/>
                    <a:pt x="1362620" y="2367443"/>
                  </a:cubicBezTo>
                  <a:cubicBezTo>
                    <a:pt x="1472554" y="2445675"/>
                    <a:pt x="1591118" y="2515590"/>
                    <a:pt x="1721364" y="2562694"/>
                  </a:cubicBezTo>
                  <a:cubicBezTo>
                    <a:pt x="1786314" y="2586246"/>
                    <a:pt x="1853617" y="2604280"/>
                    <a:pt x="1922052" y="2617868"/>
                  </a:cubicBezTo>
                  <a:cubicBezTo>
                    <a:pt x="1939227" y="2621080"/>
                    <a:pt x="1956227" y="2624786"/>
                    <a:pt x="1973488" y="2627586"/>
                  </a:cubicBezTo>
                  <a:lnTo>
                    <a:pt x="2025360" y="2635738"/>
                  </a:lnTo>
                  <a:cubicBezTo>
                    <a:pt x="2060145" y="2640103"/>
                    <a:pt x="2094930" y="2644714"/>
                    <a:pt x="2130063" y="2647432"/>
                  </a:cubicBezTo>
                  <a:cubicBezTo>
                    <a:pt x="2147587" y="2648996"/>
                    <a:pt x="2165109" y="2650479"/>
                    <a:pt x="2182719" y="2651220"/>
                  </a:cubicBezTo>
                  <a:cubicBezTo>
                    <a:pt x="2200330" y="2652043"/>
                    <a:pt x="2217853" y="2653361"/>
                    <a:pt x="2235551" y="2653855"/>
                  </a:cubicBezTo>
                  <a:lnTo>
                    <a:pt x="2288556" y="2655008"/>
                  </a:lnTo>
                  <a:cubicBezTo>
                    <a:pt x="2306166" y="2655419"/>
                    <a:pt x="2323951" y="2654843"/>
                    <a:pt x="2341648" y="2654761"/>
                  </a:cubicBezTo>
                  <a:lnTo>
                    <a:pt x="2368238" y="2654514"/>
                  </a:lnTo>
                  <a:cubicBezTo>
                    <a:pt x="2376869" y="2654267"/>
                    <a:pt x="2385325" y="2653773"/>
                    <a:pt x="2393869" y="2653443"/>
                  </a:cubicBezTo>
                  <a:cubicBezTo>
                    <a:pt x="2402412" y="2653031"/>
                    <a:pt x="2410956" y="2652785"/>
                    <a:pt x="2419413" y="2652208"/>
                  </a:cubicBezTo>
                  <a:lnTo>
                    <a:pt x="2444869" y="2650232"/>
                  </a:lnTo>
                  <a:cubicBezTo>
                    <a:pt x="2478782" y="2647679"/>
                    <a:pt x="2512433" y="2643397"/>
                    <a:pt x="2545823" y="2638456"/>
                  </a:cubicBezTo>
                  <a:cubicBezTo>
                    <a:pt x="2679470" y="2617539"/>
                    <a:pt x="2807973" y="2576612"/>
                    <a:pt x="2930373" y="2519213"/>
                  </a:cubicBezTo>
                  <a:cubicBezTo>
                    <a:pt x="3053210" y="2462475"/>
                    <a:pt x="3170117" y="2389842"/>
                    <a:pt x="3285631" y="2310210"/>
                  </a:cubicBezTo>
                  <a:cubicBezTo>
                    <a:pt x="3314487" y="2290364"/>
                    <a:pt x="3343169" y="2269612"/>
                    <a:pt x="3371764" y="2248778"/>
                  </a:cubicBezTo>
                  <a:cubicBezTo>
                    <a:pt x="3400534" y="2227943"/>
                    <a:pt x="3429216" y="2206779"/>
                    <a:pt x="3457898" y="2185286"/>
                  </a:cubicBezTo>
                  <a:lnTo>
                    <a:pt x="3632344" y="2053527"/>
                  </a:lnTo>
                  <a:cubicBezTo>
                    <a:pt x="3752043" y="1963848"/>
                    <a:pt x="3872873" y="1880345"/>
                    <a:pt x="3990915" y="1798490"/>
                  </a:cubicBezTo>
                  <a:cubicBezTo>
                    <a:pt x="4108869" y="1716634"/>
                    <a:pt x="4222377" y="1633955"/>
                    <a:pt x="4324988" y="1544854"/>
                  </a:cubicBezTo>
                  <a:cubicBezTo>
                    <a:pt x="4427599" y="1455916"/>
                    <a:pt x="4520271" y="1361132"/>
                    <a:pt x="4592107" y="1254159"/>
                  </a:cubicBezTo>
                  <a:cubicBezTo>
                    <a:pt x="4628025" y="1200715"/>
                    <a:pt x="4658712" y="1144388"/>
                    <a:pt x="4683123" y="1085179"/>
                  </a:cubicBezTo>
                  <a:cubicBezTo>
                    <a:pt x="4707707" y="1026051"/>
                    <a:pt x="4725405" y="964125"/>
                    <a:pt x="4738568" y="900551"/>
                  </a:cubicBezTo>
                  <a:cubicBezTo>
                    <a:pt x="4745107" y="868764"/>
                    <a:pt x="4750338" y="836400"/>
                    <a:pt x="4753913" y="803708"/>
                  </a:cubicBezTo>
                  <a:cubicBezTo>
                    <a:pt x="4754959" y="795555"/>
                    <a:pt x="4755656" y="787320"/>
                    <a:pt x="4756441" y="779167"/>
                  </a:cubicBezTo>
                  <a:cubicBezTo>
                    <a:pt x="4757137" y="770932"/>
                    <a:pt x="4758010" y="762862"/>
                    <a:pt x="4758358" y="754133"/>
                  </a:cubicBezTo>
                  <a:lnTo>
                    <a:pt x="4761147" y="702417"/>
                  </a:lnTo>
                  <a:cubicBezTo>
                    <a:pt x="4763677" y="633409"/>
                    <a:pt x="4762107" y="564317"/>
                    <a:pt x="4756353" y="495638"/>
                  </a:cubicBezTo>
                  <a:cubicBezTo>
                    <a:pt x="4750774" y="426876"/>
                    <a:pt x="4740051" y="358691"/>
                    <a:pt x="4725578" y="291411"/>
                  </a:cubicBezTo>
                  <a:cubicBezTo>
                    <a:pt x="4710932" y="224131"/>
                    <a:pt x="4692625" y="157758"/>
                    <a:pt x="4673358" y="92042"/>
                  </a:cubicBezTo>
                  <a:lnTo>
                    <a:pt x="4644342" y="0"/>
                  </a:lnTo>
                  <a:lnTo>
                    <a:pt x="4862756" y="0"/>
                  </a:lnTo>
                  <a:lnTo>
                    <a:pt x="4876138" y="45680"/>
                  </a:lnTo>
                  <a:cubicBezTo>
                    <a:pt x="4892005" y="117818"/>
                    <a:pt x="4903077" y="190532"/>
                    <a:pt x="4911707" y="263329"/>
                  </a:cubicBezTo>
                  <a:cubicBezTo>
                    <a:pt x="4920513" y="336044"/>
                    <a:pt x="4927575" y="408677"/>
                    <a:pt x="4934809" y="481145"/>
                  </a:cubicBezTo>
                  <a:cubicBezTo>
                    <a:pt x="4941697" y="553694"/>
                    <a:pt x="4947799" y="626244"/>
                    <a:pt x="4953205" y="698959"/>
                  </a:cubicBezTo>
                  <a:lnTo>
                    <a:pt x="4956953" y="753557"/>
                  </a:lnTo>
                  <a:cubicBezTo>
                    <a:pt x="4957651" y="762533"/>
                    <a:pt x="4958087" y="772168"/>
                    <a:pt x="4958611" y="781638"/>
                  </a:cubicBezTo>
                  <a:cubicBezTo>
                    <a:pt x="4959133" y="791108"/>
                    <a:pt x="4959657" y="800661"/>
                    <a:pt x="4959831" y="810213"/>
                  </a:cubicBezTo>
                  <a:cubicBezTo>
                    <a:pt x="4961139" y="848341"/>
                    <a:pt x="4960703" y="886798"/>
                    <a:pt x="4958174" y="925338"/>
                  </a:cubicBezTo>
                  <a:cubicBezTo>
                    <a:pt x="4948759" y="1079578"/>
                    <a:pt x="4904907" y="1234972"/>
                    <a:pt x="4834030" y="1377519"/>
                  </a:cubicBezTo>
                  <a:cubicBezTo>
                    <a:pt x="4763327" y="1520478"/>
                    <a:pt x="4665861" y="1648779"/>
                    <a:pt x="4558106" y="1761515"/>
                  </a:cubicBezTo>
                  <a:cubicBezTo>
                    <a:pt x="4504229" y="1818090"/>
                    <a:pt x="4447650" y="1871123"/>
                    <a:pt x="4389937" y="1921603"/>
                  </a:cubicBezTo>
                  <a:cubicBezTo>
                    <a:pt x="4332223" y="1972083"/>
                    <a:pt x="4273726" y="2020669"/>
                    <a:pt x="4214618" y="2067115"/>
                  </a:cubicBezTo>
                  <a:cubicBezTo>
                    <a:pt x="4096664" y="2160417"/>
                    <a:pt x="3976094" y="2245484"/>
                    <a:pt x="3858489" y="2329316"/>
                  </a:cubicBezTo>
                  <a:lnTo>
                    <a:pt x="3768868" y="2393301"/>
                  </a:lnTo>
                  <a:cubicBezTo>
                    <a:pt x="3738529" y="2414794"/>
                    <a:pt x="3707929" y="2436452"/>
                    <a:pt x="3676806" y="2457698"/>
                  </a:cubicBezTo>
                  <a:cubicBezTo>
                    <a:pt x="3645770" y="2479027"/>
                    <a:pt x="3614385" y="2500273"/>
                    <a:pt x="3582477" y="2521272"/>
                  </a:cubicBezTo>
                  <a:cubicBezTo>
                    <a:pt x="3550483" y="2542107"/>
                    <a:pt x="3518226" y="2562776"/>
                    <a:pt x="3485185" y="2583035"/>
                  </a:cubicBezTo>
                  <a:cubicBezTo>
                    <a:pt x="3419451" y="2623633"/>
                    <a:pt x="3351625" y="2662996"/>
                    <a:pt x="3280923" y="2698983"/>
                  </a:cubicBezTo>
                  <a:cubicBezTo>
                    <a:pt x="3210307" y="2735134"/>
                    <a:pt x="3137251" y="2768732"/>
                    <a:pt x="3061230" y="2797555"/>
                  </a:cubicBezTo>
                  <a:cubicBezTo>
                    <a:pt x="2909886" y="2856024"/>
                    <a:pt x="2747295" y="2895468"/>
                    <a:pt x="2583137" y="2910950"/>
                  </a:cubicBezTo>
                  <a:cubicBezTo>
                    <a:pt x="2542075" y="2914657"/>
                    <a:pt x="2501013" y="2917456"/>
                    <a:pt x="2460038" y="2918280"/>
                  </a:cubicBezTo>
                  <a:lnTo>
                    <a:pt x="2429263" y="2918938"/>
                  </a:lnTo>
                  <a:cubicBezTo>
                    <a:pt x="2419064" y="2919021"/>
                    <a:pt x="2408777" y="2918774"/>
                    <a:pt x="2398576" y="2918774"/>
                  </a:cubicBezTo>
                  <a:lnTo>
                    <a:pt x="2367977" y="2918444"/>
                  </a:lnTo>
                  <a:lnTo>
                    <a:pt x="2338249" y="2917374"/>
                  </a:lnTo>
                  <a:cubicBezTo>
                    <a:pt x="2259089" y="2914985"/>
                    <a:pt x="2179756" y="2909057"/>
                    <a:pt x="2100770" y="2899503"/>
                  </a:cubicBezTo>
                  <a:cubicBezTo>
                    <a:pt x="2021699" y="2890445"/>
                    <a:pt x="1942801" y="2877434"/>
                    <a:pt x="1864776" y="2860141"/>
                  </a:cubicBezTo>
                  <a:cubicBezTo>
                    <a:pt x="1786836" y="2842683"/>
                    <a:pt x="1709508" y="2822013"/>
                    <a:pt x="1632964" y="2798461"/>
                  </a:cubicBezTo>
                  <a:cubicBezTo>
                    <a:pt x="1480138" y="2750946"/>
                    <a:pt x="1329055" y="2691818"/>
                    <a:pt x="1189219" y="2613010"/>
                  </a:cubicBezTo>
                  <a:cubicBezTo>
                    <a:pt x="1049296" y="2534366"/>
                    <a:pt x="924367" y="2434640"/>
                    <a:pt x="815305" y="2324292"/>
                  </a:cubicBezTo>
                  <a:cubicBezTo>
                    <a:pt x="760469" y="2269200"/>
                    <a:pt x="710603" y="2210567"/>
                    <a:pt x="663699" y="2150535"/>
                  </a:cubicBezTo>
                  <a:cubicBezTo>
                    <a:pt x="617059" y="2090255"/>
                    <a:pt x="572684" y="2029069"/>
                    <a:pt x="531274" y="1966565"/>
                  </a:cubicBezTo>
                  <a:cubicBezTo>
                    <a:pt x="520638" y="1951084"/>
                    <a:pt x="510612" y="1935355"/>
                    <a:pt x="500325" y="1919709"/>
                  </a:cubicBezTo>
                  <a:lnTo>
                    <a:pt x="470771" y="1874252"/>
                  </a:lnTo>
                  <a:cubicBezTo>
                    <a:pt x="451853" y="1844853"/>
                    <a:pt x="432238" y="1815701"/>
                    <a:pt x="412448" y="1786137"/>
                  </a:cubicBezTo>
                  <a:lnTo>
                    <a:pt x="291616" y="1606122"/>
                  </a:lnTo>
                  <a:cubicBezTo>
                    <a:pt x="251078" y="1544771"/>
                    <a:pt x="211062" y="1481609"/>
                    <a:pt x="173662" y="1415812"/>
                  </a:cubicBezTo>
                  <a:cubicBezTo>
                    <a:pt x="155005" y="1382872"/>
                    <a:pt x="136960" y="1349355"/>
                    <a:pt x="120483" y="1314934"/>
                  </a:cubicBezTo>
                  <a:cubicBezTo>
                    <a:pt x="104093" y="1280429"/>
                    <a:pt x="88837" y="1245266"/>
                    <a:pt x="75324" y="1209361"/>
                  </a:cubicBezTo>
                  <a:cubicBezTo>
                    <a:pt x="62072" y="1173375"/>
                    <a:pt x="50303" y="1136893"/>
                    <a:pt x="40713" y="1099837"/>
                  </a:cubicBezTo>
                  <a:cubicBezTo>
                    <a:pt x="36180" y="1081308"/>
                    <a:pt x="31560" y="1062697"/>
                    <a:pt x="27811" y="1044004"/>
                  </a:cubicBezTo>
                  <a:lnTo>
                    <a:pt x="22144" y="1016004"/>
                  </a:lnTo>
                  <a:lnTo>
                    <a:pt x="17436" y="987923"/>
                  </a:lnTo>
                  <a:cubicBezTo>
                    <a:pt x="5144" y="912986"/>
                    <a:pt x="0" y="837636"/>
                    <a:pt x="0" y="762944"/>
                  </a:cubicBezTo>
                  <a:cubicBezTo>
                    <a:pt x="349" y="615951"/>
                    <a:pt x="16652" y="468957"/>
                    <a:pt x="48385" y="324597"/>
                  </a:cubicBezTo>
                  <a:cubicBezTo>
                    <a:pt x="64209" y="252459"/>
                    <a:pt x="84238" y="181021"/>
                    <a:pt x="108474" y="11083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436F5721-88D0-4683-BB23-289611A4A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666325 w 4934374"/>
                <a:gd name="connsiteY1" fmla="*/ 0 h 2888360"/>
                <a:gd name="connsiteX2" fmla="*/ 626038 w 4934374"/>
                <a:gd name="connsiteY2" fmla="*/ 65170 h 2888360"/>
                <a:gd name="connsiteX3" fmla="*/ 435986 w 4934374"/>
                <a:gd name="connsiteY3" fmla="*/ 779635 h 2888360"/>
                <a:gd name="connsiteX4" fmla="*/ 750530 w 4934374"/>
                <a:gd name="connsiteY4" fmla="*/ 1443043 h 2888360"/>
                <a:gd name="connsiteX5" fmla="*/ 909024 w 4934374"/>
                <a:gd name="connsiteY5" fmla="*/ 1653610 h 2888360"/>
                <a:gd name="connsiteX6" fmla="*/ 2396223 w 4934374"/>
                <a:gd name="connsiteY6" fmla="*/ 2476694 h 2888360"/>
                <a:gd name="connsiteX7" fmla="*/ 3525201 w 4934374"/>
                <a:gd name="connsiteY7" fmla="*/ 1970327 h 2888360"/>
                <a:gd name="connsiteX8" fmla="*/ 3662596 w 4934374"/>
                <a:gd name="connsiteY8" fmla="*/ 1869778 h 2888360"/>
                <a:gd name="connsiteX9" fmla="*/ 4287500 w 4934374"/>
                <a:gd name="connsiteY9" fmla="*/ 1344141 h 2888360"/>
                <a:gd name="connsiteX10" fmla="*/ 4498563 w 4934374"/>
                <a:gd name="connsiteY10" fmla="*/ 779635 h 2888360"/>
                <a:gd name="connsiteX11" fmla="*/ 4376239 w 4934374"/>
                <a:gd name="connsiteY11" fmla="*/ 16511 h 2888360"/>
                <a:gd name="connsiteX12" fmla="*/ 4369703 w 4934374"/>
                <a:gd name="connsiteY12" fmla="*/ 0 h 2888360"/>
                <a:gd name="connsiteX13" fmla="*/ 4823642 w 4934374"/>
                <a:gd name="connsiteY13" fmla="*/ 0 h 2888360"/>
                <a:gd name="connsiteX14" fmla="*/ 4850554 w 4934374"/>
                <a:gd name="connsiteY14" fmla="*/ 89409 h 2888360"/>
                <a:gd name="connsiteX15" fmla="*/ 4934374 w 4934374"/>
                <a:gd name="connsiteY15" fmla="*/ 779553 h 2888360"/>
                <a:gd name="connsiteX16" fmla="*/ 3793540 w 4934374"/>
                <a:gd name="connsiteY16" fmla="*/ 2294701 h 2888360"/>
                <a:gd name="connsiteX17" fmla="*/ 2396135 w 4934374"/>
                <a:gd name="connsiteY17" fmla="*/ 2888360 h 2888360"/>
                <a:gd name="connsiteX18" fmla="*/ 548273 w 4934374"/>
                <a:gd name="connsiteY18" fmla="*/ 1884684 h 2888360"/>
                <a:gd name="connsiteX19" fmla="*/ 0 w 4934374"/>
                <a:gd name="connsiteY19" fmla="*/ 779553 h 2888360"/>
                <a:gd name="connsiteX20" fmla="*/ 137335 w 4934374"/>
                <a:gd name="connsiteY20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666325" y="0"/>
                  </a:lnTo>
                  <a:lnTo>
                    <a:pt x="626038" y="65170"/>
                  </a:lnTo>
                  <a:cubicBezTo>
                    <a:pt x="499976" y="295913"/>
                    <a:pt x="435986" y="536292"/>
                    <a:pt x="435986" y="779635"/>
                  </a:cubicBezTo>
                  <a:cubicBezTo>
                    <a:pt x="435986" y="1024707"/>
                    <a:pt x="538074" y="1167830"/>
                    <a:pt x="750530" y="1443043"/>
                  </a:cubicBezTo>
                  <a:cubicBezTo>
                    <a:pt x="801792" y="1509416"/>
                    <a:pt x="854797" y="1578096"/>
                    <a:pt x="909024" y="1653610"/>
                  </a:cubicBezTo>
                  <a:cubicBezTo>
                    <a:pt x="1323389" y="2230552"/>
                    <a:pt x="1768180" y="2476694"/>
                    <a:pt x="2396223" y="2476694"/>
                  </a:cubicBezTo>
                  <a:cubicBezTo>
                    <a:pt x="2808409" y="2476694"/>
                    <a:pt x="3110835" y="2276173"/>
                    <a:pt x="3525201" y="1970327"/>
                  </a:cubicBezTo>
                  <a:cubicBezTo>
                    <a:pt x="3571493" y="1936152"/>
                    <a:pt x="3617786" y="1902388"/>
                    <a:pt x="3662596" y="1869778"/>
                  </a:cubicBezTo>
                  <a:cubicBezTo>
                    <a:pt x="3905479" y="1692809"/>
                    <a:pt x="4134849" y="1525640"/>
                    <a:pt x="4287500" y="1344141"/>
                  </a:cubicBezTo>
                  <a:cubicBezTo>
                    <a:pt x="4433439" y="1170630"/>
                    <a:pt x="4498563" y="996543"/>
                    <a:pt x="4498563" y="779635"/>
                  </a:cubicBezTo>
                  <a:cubicBezTo>
                    <a:pt x="4498563" y="507799"/>
                    <a:pt x="4456499" y="249674"/>
                    <a:pt x="4376239" y="16511"/>
                  </a:cubicBezTo>
                  <a:lnTo>
                    <a:pt x="4369703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0DC43E93-F81B-4DAE-9F0A-DF9299A8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767292 w 4934374"/>
                <a:gd name="connsiteY1" fmla="*/ 0 h 2888360"/>
                <a:gd name="connsiteX2" fmla="*/ 703453 w 4934374"/>
                <a:gd name="connsiteY2" fmla="*/ 102886 h 2888360"/>
                <a:gd name="connsiteX3" fmla="*/ 523079 w 4934374"/>
                <a:gd name="connsiteY3" fmla="*/ 779635 h 2888360"/>
                <a:gd name="connsiteX4" fmla="*/ 820885 w 4934374"/>
                <a:gd name="connsiteY4" fmla="*/ 1394539 h 2888360"/>
                <a:gd name="connsiteX5" fmla="*/ 981122 w 4934374"/>
                <a:gd name="connsiteY5" fmla="*/ 1607412 h 2888360"/>
                <a:gd name="connsiteX6" fmla="*/ 1592426 w 4934374"/>
                <a:gd name="connsiteY6" fmla="*/ 2196871 h 2888360"/>
                <a:gd name="connsiteX7" fmla="*/ 2396135 w 4934374"/>
                <a:gd name="connsiteY7" fmla="*/ 2394345 h 2888360"/>
                <a:gd name="connsiteX8" fmla="*/ 2913111 w 4934374"/>
                <a:gd name="connsiteY8" fmla="*/ 2268597 h 2888360"/>
                <a:gd name="connsiteX9" fmla="*/ 3471411 w 4934374"/>
                <a:gd name="connsiteY9" fmla="*/ 1905518 h 2888360"/>
                <a:gd name="connsiteX10" fmla="*/ 3609242 w 4934374"/>
                <a:gd name="connsiteY10" fmla="*/ 1804640 h 2888360"/>
                <a:gd name="connsiteX11" fmla="*/ 4219151 w 4934374"/>
                <a:gd name="connsiteY11" fmla="*/ 1292919 h 2888360"/>
                <a:gd name="connsiteX12" fmla="*/ 4411295 w 4934374"/>
                <a:gd name="connsiteY12" fmla="*/ 779635 h 2888360"/>
                <a:gd name="connsiteX13" fmla="*/ 4294235 w 4934374"/>
                <a:gd name="connsiteY13" fmla="*/ 44685 h 2888360"/>
                <a:gd name="connsiteX14" fmla="*/ 4276624 w 4934374"/>
                <a:gd name="connsiteY14" fmla="*/ 0 h 2888360"/>
                <a:gd name="connsiteX15" fmla="*/ 4823642 w 4934374"/>
                <a:gd name="connsiteY15" fmla="*/ 0 h 2888360"/>
                <a:gd name="connsiteX16" fmla="*/ 4850554 w 4934374"/>
                <a:gd name="connsiteY16" fmla="*/ 89409 h 2888360"/>
                <a:gd name="connsiteX17" fmla="*/ 4934374 w 4934374"/>
                <a:gd name="connsiteY17" fmla="*/ 779553 h 2888360"/>
                <a:gd name="connsiteX18" fmla="*/ 3793540 w 4934374"/>
                <a:gd name="connsiteY18" fmla="*/ 2294701 h 2888360"/>
                <a:gd name="connsiteX19" fmla="*/ 2396135 w 4934374"/>
                <a:gd name="connsiteY19" fmla="*/ 2888360 h 2888360"/>
                <a:gd name="connsiteX20" fmla="*/ 548273 w 4934374"/>
                <a:gd name="connsiteY20" fmla="*/ 1884684 h 2888360"/>
                <a:gd name="connsiteX21" fmla="*/ 0 w 4934374"/>
                <a:gd name="connsiteY21" fmla="*/ 779553 h 2888360"/>
                <a:gd name="connsiteX22" fmla="*/ 137335 w 4934374"/>
                <a:gd name="connsiteY22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767292" y="0"/>
                  </a:lnTo>
                  <a:lnTo>
                    <a:pt x="703453" y="102886"/>
                  </a:lnTo>
                  <a:cubicBezTo>
                    <a:pt x="583756" y="321853"/>
                    <a:pt x="523079" y="549550"/>
                    <a:pt x="523079" y="779635"/>
                  </a:cubicBezTo>
                  <a:cubicBezTo>
                    <a:pt x="523079" y="999508"/>
                    <a:pt x="614356" y="1127068"/>
                    <a:pt x="820885" y="1394539"/>
                  </a:cubicBezTo>
                  <a:cubicBezTo>
                    <a:pt x="872582" y="1461489"/>
                    <a:pt x="926023" y="1530745"/>
                    <a:pt x="981122" y="1607412"/>
                  </a:cubicBezTo>
                  <a:cubicBezTo>
                    <a:pt x="1175968" y="1878671"/>
                    <a:pt x="1375871" y="2071535"/>
                    <a:pt x="1592426" y="2196871"/>
                  </a:cubicBezTo>
                  <a:cubicBezTo>
                    <a:pt x="1821970" y="2329783"/>
                    <a:pt x="2084904" y="2394345"/>
                    <a:pt x="2396135" y="2394345"/>
                  </a:cubicBezTo>
                  <a:cubicBezTo>
                    <a:pt x="2572762" y="2394345"/>
                    <a:pt x="2737009" y="2354405"/>
                    <a:pt x="2913111" y="2268597"/>
                  </a:cubicBezTo>
                  <a:cubicBezTo>
                    <a:pt x="3093922" y="2180483"/>
                    <a:pt x="3272903" y="2052018"/>
                    <a:pt x="3471411" y="1905518"/>
                  </a:cubicBezTo>
                  <a:cubicBezTo>
                    <a:pt x="3517964" y="1871178"/>
                    <a:pt x="3564344" y="1837332"/>
                    <a:pt x="3609242" y="1804640"/>
                  </a:cubicBezTo>
                  <a:cubicBezTo>
                    <a:pt x="3847765" y="1630800"/>
                    <a:pt x="4073038" y="1466594"/>
                    <a:pt x="4219151" y="1292919"/>
                  </a:cubicBezTo>
                  <a:cubicBezTo>
                    <a:pt x="4353843" y="1132832"/>
                    <a:pt x="4411295" y="979332"/>
                    <a:pt x="4411295" y="779635"/>
                  </a:cubicBezTo>
                  <a:cubicBezTo>
                    <a:pt x="4411295" y="517475"/>
                    <a:pt x="4371040" y="268882"/>
                    <a:pt x="4294235" y="44685"/>
                  </a:cubicBezTo>
                  <a:lnTo>
                    <a:pt x="4276624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A2EECE7B-E861-4242-BD71-ADD8F2DD3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7711" y="0"/>
              <a:ext cx="5069918" cy="3133064"/>
            </a:xfrm>
            <a:custGeom>
              <a:avLst/>
              <a:gdLst>
                <a:gd name="connsiteX0" fmla="*/ 153448 w 5069918"/>
                <a:gd name="connsiteY0" fmla="*/ 0 h 3133064"/>
                <a:gd name="connsiteX1" fmla="*/ 215434 w 5069918"/>
                <a:gd name="connsiteY1" fmla="*/ 0 h 3133064"/>
                <a:gd name="connsiteX2" fmla="*/ 215073 w 5069918"/>
                <a:gd name="connsiteY2" fmla="*/ 727 h 3133064"/>
                <a:gd name="connsiteX3" fmla="*/ 202868 w 5069918"/>
                <a:gd name="connsiteY3" fmla="*/ 26255 h 3133064"/>
                <a:gd name="connsiteX4" fmla="*/ 191273 w 5069918"/>
                <a:gd name="connsiteY4" fmla="*/ 52030 h 3133064"/>
                <a:gd name="connsiteX5" fmla="*/ 169129 w 5069918"/>
                <a:gd name="connsiteY5" fmla="*/ 103993 h 3133064"/>
                <a:gd name="connsiteX6" fmla="*/ 148381 w 5069918"/>
                <a:gd name="connsiteY6" fmla="*/ 156532 h 3133064"/>
                <a:gd name="connsiteX7" fmla="*/ 80903 w 5069918"/>
                <a:gd name="connsiteY7" fmla="*/ 371711 h 3133064"/>
                <a:gd name="connsiteX8" fmla="*/ 26154 w 5069918"/>
                <a:gd name="connsiteY8" fmla="*/ 817551 h 3133064"/>
                <a:gd name="connsiteX9" fmla="*/ 49169 w 5069918"/>
                <a:gd name="connsiteY9" fmla="*/ 1040143 h 3133064"/>
                <a:gd name="connsiteX10" fmla="*/ 119437 w 5069918"/>
                <a:gd name="connsiteY10" fmla="*/ 1253016 h 3133064"/>
                <a:gd name="connsiteX11" fmla="*/ 143672 w 5069918"/>
                <a:gd name="connsiteY11" fmla="*/ 1303908 h 3133064"/>
                <a:gd name="connsiteX12" fmla="*/ 170611 w 5069918"/>
                <a:gd name="connsiteY12" fmla="*/ 1353648 h 3133064"/>
                <a:gd name="connsiteX13" fmla="*/ 230330 w 5069918"/>
                <a:gd name="connsiteY13" fmla="*/ 1450079 h 3133064"/>
                <a:gd name="connsiteX14" fmla="*/ 279545 w 5069918"/>
                <a:gd name="connsiteY14" fmla="*/ 1519627 h 3133064"/>
                <a:gd name="connsiteX15" fmla="*/ 228347 w 5069918"/>
                <a:gd name="connsiteY15" fmla="*/ 1437024 h 3133064"/>
                <a:gd name="connsiteX16" fmla="*/ 175168 w 5069918"/>
                <a:gd name="connsiteY16" fmla="*/ 1336146 h 3133064"/>
                <a:gd name="connsiteX17" fmla="*/ 130009 w 5069918"/>
                <a:gd name="connsiteY17" fmla="*/ 1230573 h 3133064"/>
                <a:gd name="connsiteX18" fmla="*/ 95398 w 5069918"/>
                <a:gd name="connsiteY18" fmla="*/ 1121049 h 3133064"/>
                <a:gd name="connsiteX19" fmla="*/ 82496 w 5069918"/>
                <a:gd name="connsiteY19" fmla="*/ 1065216 h 3133064"/>
                <a:gd name="connsiteX20" fmla="*/ 76829 w 5069918"/>
                <a:gd name="connsiteY20" fmla="*/ 1037216 h 3133064"/>
                <a:gd name="connsiteX21" fmla="*/ 72121 w 5069918"/>
                <a:gd name="connsiteY21" fmla="*/ 1009135 h 3133064"/>
                <a:gd name="connsiteX22" fmla="*/ 54685 w 5069918"/>
                <a:gd name="connsiteY22" fmla="*/ 784156 h 3133064"/>
                <a:gd name="connsiteX23" fmla="*/ 103070 w 5069918"/>
                <a:gd name="connsiteY23" fmla="*/ 345810 h 3133064"/>
                <a:gd name="connsiteX24" fmla="*/ 163159 w 5069918"/>
                <a:gd name="connsiteY24" fmla="*/ 132051 h 3133064"/>
                <a:gd name="connsiteX25" fmla="*/ 217797 w 5069918"/>
                <a:gd name="connsiteY25" fmla="*/ 0 h 3133064"/>
                <a:gd name="connsiteX26" fmla="*/ 848227 w 5069918"/>
                <a:gd name="connsiteY26" fmla="*/ 0 h 3133064"/>
                <a:gd name="connsiteX27" fmla="*/ 771226 w 5069918"/>
                <a:gd name="connsiteY27" fmla="*/ 124098 h 3133064"/>
                <a:gd name="connsiteX28" fmla="*/ 590852 w 5069918"/>
                <a:gd name="connsiteY28" fmla="*/ 800847 h 3133064"/>
                <a:gd name="connsiteX29" fmla="*/ 888658 w 5069918"/>
                <a:gd name="connsiteY29" fmla="*/ 1415751 h 3133064"/>
                <a:gd name="connsiteX30" fmla="*/ 1048895 w 5069918"/>
                <a:gd name="connsiteY30" fmla="*/ 1628624 h 3133064"/>
                <a:gd name="connsiteX31" fmla="*/ 1660199 w 5069918"/>
                <a:gd name="connsiteY31" fmla="*/ 2218083 h 3133064"/>
                <a:gd name="connsiteX32" fmla="*/ 2463908 w 5069918"/>
                <a:gd name="connsiteY32" fmla="*/ 2415557 h 3133064"/>
                <a:gd name="connsiteX33" fmla="*/ 2980884 w 5069918"/>
                <a:gd name="connsiteY33" fmla="*/ 2289809 h 3133064"/>
                <a:gd name="connsiteX34" fmla="*/ 3539184 w 5069918"/>
                <a:gd name="connsiteY34" fmla="*/ 1926730 h 3133064"/>
                <a:gd name="connsiteX35" fmla="*/ 3677015 w 5069918"/>
                <a:gd name="connsiteY35" fmla="*/ 1825852 h 3133064"/>
                <a:gd name="connsiteX36" fmla="*/ 4286924 w 5069918"/>
                <a:gd name="connsiteY36" fmla="*/ 1314131 h 3133064"/>
                <a:gd name="connsiteX37" fmla="*/ 4479068 w 5069918"/>
                <a:gd name="connsiteY37" fmla="*/ 800847 h 3133064"/>
                <a:gd name="connsiteX38" fmla="*/ 4362007 w 5069918"/>
                <a:gd name="connsiteY38" fmla="*/ 65898 h 3133064"/>
                <a:gd name="connsiteX39" fmla="*/ 4336037 w 5069918"/>
                <a:gd name="connsiteY39" fmla="*/ 0 h 3133064"/>
                <a:gd name="connsiteX40" fmla="*/ 4913604 w 5069918"/>
                <a:gd name="connsiteY40" fmla="*/ 0 h 3133064"/>
                <a:gd name="connsiteX41" fmla="*/ 4930823 w 5069918"/>
                <a:gd name="connsiteY41" fmla="*/ 66892 h 3133064"/>
                <a:gd name="connsiteX42" fmla="*/ 4940407 w 5069918"/>
                <a:gd name="connsiteY42" fmla="*/ 125535 h 3133064"/>
                <a:gd name="connsiteX43" fmla="*/ 4982006 w 5069918"/>
                <a:gd name="connsiteY43" fmla="*/ 278378 h 3133064"/>
                <a:gd name="connsiteX44" fmla="*/ 5027482 w 5069918"/>
                <a:gd name="connsiteY44" fmla="*/ 504952 h 3133064"/>
                <a:gd name="connsiteX45" fmla="*/ 5058082 w 5069918"/>
                <a:gd name="connsiteY45" fmla="*/ 734049 h 3133064"/>
                <a:gd name="connsiteX46" fmla="*/ 5063486 w 5069918"/>
                <a:gd name="connsiteY46" fmla="*/ 791612 h 3133064"/>
                <a:gd name="connsiteX47" fmla="*/ 5067846 w 5069918"/>
                <a:gd name="connsiteY47" fmla="*/ 850245 h 3133064"/>
                <a:gd name="connsiteX48" fmla="*/ 5069414 w 5069918"/>
                <a:gd name="connsiteY48" fmla="*/ 969733 h 3133064"/>
                <a:gd name="connsiteX49" fmla="*/ 5040732 w 5069918"/>
                <a:gd name="connsiteY49" fmla="*/ 1209783 h 3133064"/>
                <a:gd name="connsiteX50" fmla="*/ 4964102 w 5069918"/>
                <a:gd name="connsiteY50" fmla="*/ 1442832 h 3133064"/>
                <a:gd name="connsiteX51" fmla="*/ 4689486 w 5069918"/>
                <a:gd name="connsiteY51" fmla="*/ 1849969 h 3133064"/>
                <a:gd name="connsiteX52" fmla="*/ 4333792 w 5069918"/>
                <a:gd name="connsiteY52" fmla="*/ 2176567 h 3133064"/>
                <a:gd name="connsiteX53" fmla="*/ 3965196 w 5069918"/>
                <a:gd name="connsiteY53" fmla="*/ 2468002 h 3133064"/>
                <a:gd name="connsiteX54" fmla="*/ 3873745 w 5069918"/>
                <a:gd name="connsiteY54" fmla="*/ 2541128 h 3133064"/>
                <a:gd name="connsiteX55" fmla="*/ 3779416 w 5069918"/>
                <a:gd name="connsiteY55" fmla="*/ 2614666 h 3133064"/>
                <a:gd name="connsiteX56" fmla="*/ 3582739 w 5069918"/>
                <a:gd name="connsiteY56" fmla="*/ 2756555 h 3133064"/>
                <a:gd name="connsiteX57" fmla="*/ 3371851 w 5069918"/>
                <a:gd name="connsiteY57" fmla="*/ 2886338 h 3133064"/>
                <a:gd name="connsiteX58" fmla="*/ 3143614 w 5069918"/>
                <a:gd name="connsiteY58" fmla="*/ 2995780 h 3133064"/>
                <a:gd name="connsiteX59" fmla="*/ 2643552 w 5069918"/>
                <a:gd name="connsiteY59" fmla="*/ 3122516 h 3133064"/>
                <a:gd name="connsiteX60" fmla="*/ 2514264 w 5069918"/>
                <a:gd name="connsiteY60" fmla="*/ 3131657 h 3133064"/>
                <a:gd name="connsiteX61" fmla="*/ 2481920 w 5069918"/>
                <a:gd name="connsiteY61" fmla="*/ 3132810 h 3133064"/>
                <a:gd name="connsiteX62" fmla="*/ 2449664 w 5069918"/>
                <a:gd name="connsiteY62" fmla="*/ 3132975 h 3133064"/>
                <a:gd name="connsiteX63" fmla="*/ 2386284 w 5069918"/>
                <a:gd name="connsiteY63" fmla="*/ 3132234 h 3133064"/>
                <a:gd name="connsiteX64" fmla="*/ 2260658 w 5069918"/>
                <a:gd name="connsiteY64" fmla="*/ 3127292 h 3133064"/>
                <a:gd name="connsiteX65" fmla="*/ 2134945 w 5069918"/>
                <a:gd name="connsiteY65" fmla="*/ 3115928 h 3133064"/>
                <a:gd name="connsiteX66" fmla="*/ 1884564 w 5069918"/>
                <a:gd name="connsiteY66" fmla="*/ 3075412 h 3133064"/>
                <a:gd name="connsiteX67" fmla="*/ 1639764 w 5069918"/>
                <a:gd name="connsiteY67" fmla="*/ 3005498 h 3133064"/>
                <a:gd name="connsiteX68" fmla="*/ 1407081 w 5069918"/>
                <a:gd name="connsiteY68" fmla="*/ 2904125 h 3133064"/>
                <a:gd name="connsiteX69" fmla="*/ 1193491 w 5069918"/>
                <a:gd name="connsiteY69" fmla="*/ 2772201 h 3133064"/>
                <a:gd name="connsiteX70" fmla="*/ 836141 w 5069918"/>
                <a:gd name="connsiteY70" fmla="*/ 2439839 h 3133064"/>
                <a:gd name="connsiteX71" fmla="*/ 690812 w 5069918"/>
                <a:gd name="connsiteY71" fmla="*/ 2251422 h 3133064"/>
                <a:gd name="connsiteX72" fmla="*/ 562397 w 5069918"/>
                <a:gd name="connsiteY72" fmla="*/ 2054937 h 3133064"/>
                <a:gd name="connsiteX73" fmla="*/ 502504 w 5069918"/>
                <a:gd name="connsiteY73" fmla="*/ 1957435 h 3133064"/>
                <a:gd name="connsiteX74" fmla="*/ 440258 w 5069918"/>
                <a:gd name="connsiteY74" fmla="*/ 1861580 h 3133064"/>
                <a:gd name="connsiteX75" fmla="*/ 310360 w 5069918"/>
                <a:gd name="connsiteY75" fmla="*/ 1670693 h 3133064"/>
                <a:gd name="connsiteX76" fmla="*/ 246806 w 5069918"/>
                <a:gd name="connsiteY76" fmla="*/ 1573603 h 3133064"/>
                <a:gd name="connsiteX77" fmla="*/ 186303 w 5069918"/>
                <a:gd name="connsiteY77" fmla="*/ 1474372 h 3133064"/>
                <a:gd name="connsiteX78" fmla="*/ 84390 w 5069918"/>
                <a:gd name="connsiteY78" fmla="*/ 1266192 h 3133064"/>
                <a:gd name="connsiteX79" fmla="*/ 20139 w 5069918"/>
                <a:gd name="connsiteY79" fmla="*/ 1045249 h 3133064"/>
                <a:gd name="connsiteX80" fmla="*/ 0 w 5069918"/>
                <a:gd name="connsiteY80" fmla="*/ 817551 h 3133064"/>
                <a:gd name="connsiteX81" fmla="*/ 102773 w 5069918"/>
                <a:gd name="connsiteY81" fmla="*/ 142588 h 313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069918" h="3133064">
                  <a:moveTo>
                    <a:pt x="153448" y="0"/>
                  </a:moveTo>
                  <a:lnTo>
                    <a:pt x="215434" y="0"/>
                  </a:lnTo>
                  <a:lnTo>
                    <a:pt x="215073" y="727"/>
                  </a:lnTo>
                  <a:lnTo>
                    <a:pt x="202868" y="26255"/>
                  </a:lnTo>
                  <a:lnTo>
                    <a:pt x="191273" y="52030"/>
                  </a:lnTo>
                  <a:cubicBezTo>
                    <a:pt x="183688" y="69241"/>
                    <a:pt x="176016" y="86452"/>
                    <a:pt x="169129" y="103993"/>
                  </a:cubicBezTo>
                  <a:cubicBezTo>
                    <a:pt x="162242" y="121533"/>
                    <a:pt x="154658" y="138827"/>
                    <a:pt x="148381" y="156532"/>
                  </a:cubicBezTo>
                  <a:cubicBezTo>
                    <a:pt x="121529" y="226858"/>
                    <a:pt x="98775" y="298667"/>
                    <a:pt x="80903" y="371711"/>
                  </a:cubicBezTo>
                  <a:cubicBezTo>
                    <a:pt x="44636" y="517470"/>
                    <a:pt x="26067" y="667511"/>
                    <a:pt x="26154" y="817551"/>
                  </a:cubicBezTo>
                  <a:cubicBezTo>
                    <a:pt x="26589" y="892326"/>
                    <a:pt x="34000" y="966934"/>
                    <a:pt x="49169" y="1040143"/>
                  </a:cubicBezTo>
                  <a:cubicBezTo>
                    <a:pt x="65123" y="1113187"/>
                    <a:pt x="88226" y="1184666"/>
                    <a:pt x="119437" y="1253016"/>
                  </a:cubicBezTo>
                  <a:cubicBezTo>
                    <a:pt x="126847" y="1270228"/>
                    <a:pt x="135478" y="1287027"/>
                    <a:pt x="143672" y="1303908"/>
                  </a:cubicBezTo>
                  <a:cubicBezTo>
                    <a:pt x="152565" y="1320543"/>
                    <a:pt x="161021" y="1337342"/>
                    <a:pt x="170611" y="1353648"/>
                  </a:cubicBezTo>
                  <a:cubicBezTo>
                    <a:pt x="188919" y="1386587"/>
                    <a:pt x="209319" y="1418539"/>
                    <a:pt x="230330" y="1450079"/>
                  </a:cubicBezTo>
                  <a:lnTo>
                    <a:pt x="279545" y="1519627"/>
                  </a:lnTo>
                  <a:lnTo>
                    <a:pt x="228347" y="1437024"/>
                  </a:lnTo>
                  <a:cubicBezTo>
                    <a:pt x="209690" y="1404084"/>
                    <a:pt x="191645" y="1370567"/>
                    <a:pt x="175168" y="1336146"/>
                  </a:cubicBezTo>
                  <a:cubicBezTo>
                    <a:pt x="158778" y="1301641"/>
                    <a:pt x="143522" y="1266478"/>
                    <a:pt x="130009" y="1230573"/>
                  </a:cubicBezTo>
                  <a:cubicBezTo>
                    <a:pt x="116757" y="1194587"/>
                    <a:pt x="104988" y="1158105"/>
                    <a:pt x="95398" y="1121049"/>
                  </a:cubicBezTo>
                  <a:cubicBezTo>
                    <a:pt x="90865" y="1102520"/>
                    <a:pt x="86245" y="1083909"/>
                    <a:pt x="82496" y="1065216"/>
                  </a:cubicBezTo>
                  <a:lnTo>
                    <a:pt x="76829" y="1037216"/>
                  </a:lnTo>
                  <a:lnTo>
                    <a:pt x="72121" y="1009135"/>
                  </a:lnTo>
                  <a:cubicBezTo>
                    <a:pt x="59829" y="934198"/>
                    <a:pt x="54685" y="858847"/>
                    <a:pt x="54685" y="784156"/>
                  </a:cubicBezTo>
                  <a:cubicBezTo>
                    <a:pt x="55033" y="637163"/>
                    <a:pt x="71337" y="490169"/>
                    <a:pt x="103070" y="345810"/>
                  </a:cubicBezTo>
                  <a:cubicBezTo>
                    <a:pt x="118894" y="273671"/>
                    <a:pt x="138923" y="202233"/>
                    <a:pt x="163159" y="132051"/>
                  </a:cubicBezTo>
                  <a:lnTo>
                    <a:pt x="217797" y="0"/>
                  </a:lnTo>
                  <a:lnTo>
                    <a:pt x="848227" y="0"/>
                  </a:lnTo>
                  <a:lnTo>
                    <a:pt x="771226" y="124098"/>
                  </a:lnTo>
                  <a:cubicBezTo>
                    <a:pt x="651529" y="343066"/>
                    <a:pt x="590852" y="570762"/>
                    <a:pt x="590852" y="800847"/>
                  </a:cubicBezTo>
                  <a:cubicBezTo>
                    <a:pt x="590852" y="1020720"/>
                    <a:pt x="682129" y="1148280"/>
                    <a:pt x="888658" y="1415751"/>
                  </a:cubicBezTo>
                  <a:cubicBezTo>
                    <a:pt x="940355" y="1482701"/>
                    <a:pt x="993796" y="1551957"/>
                    <a:pt x="1048895" y="1628624"/>
                  </a:cubicBezTo>
                  <a:cubicBezTo>
                    <a:pt x="1243741" y="1899883"/>
                    <a:pt x="1443644" y="2092747"/>
                    <a:pt x="1660199" y="2218083"/>
                  </a:cubicBezTo>
                  <a:cubicBezTo>
                    <a:pt x="1889743" y="2350995"/>
                    <a:pt x="2152677" y="2415557"/>
                    <a:pt x="2463908" y="2415557"/>
                  </a:cubicBezTo>
                  <a:cubicBezTo>
                    <a:pt x="2640535" y="2415557"/>
                    <a:pt x="2804782" y="2375617"/>
                    <a:pt x="2980884" y="2289809"/>
                  </a:cubicBezTo>
                  <a:cubicBezTo>
                    <a:pt x="3161695" y="2201695"/>
                    <a:pt x="3340676" y="2073230"/>
                    <a:pt x="3539184" y="1926730"/>
                  </a:cubicBezTo>
                  <a:cubicBezTo>
                    <a:pt x="3585737" y="1892390"/>
                    <a:pt x="3632117" y="1858544"/>
                    <a:pt x="3677015" y="1825852"/>
                  </a:cubicBezTo>
                  <a:cubicBezTo>
                    <a:pt x="3915538" y="1652012"/>
                    <a:pt x="4140811" y="1487806"/>
                    <a:pt x="4286924" y="1314131"/>
                  </a:cubicBezTo>
                  <a:cubicBezTo>
                    <a:pt x="4421616" y="1154044"/>
                    <a:pt x="4479068" y="1000544"/>
                    <a:pt x="4479068" y="800847"/>
                  </a:cubicBezTo>
                  <a:cubicBezTo>
                    <a:pt x="4479068" y="538687"/>
                    <a:pt x="4438813" y="290094"/>
                    <a:pt x="4362007" y="65898"/>
                  </a:cubicBezTo>
                  <a:lnTo>
                    <a:pt x="4336037" y="0"/>
                  </a:lnTo>
                  <a:lnTo>
                    <a:pt x="4913604" y="0"/>
                  </a:lnTo>
                  <a:lnTo>
                    <a:pt x="4930823" y="66892"/>
                  </a:lnTo>
                  <a:lnTo>
                    <a:pt x="4940407" y="125535"/>
                  </a:lnTo>
                  <a:lnTo>
                    <a:pt x="4982006" y="278378"/>
                  </a:lnTo>
                  <a:cubicBezTo>
                    <a:pt x="4999758" y="353368"/>
                    <a:pt x="5014971" y="428944"/>
                    <a:pt x="5027482" y="504952"/>
                  </a:cubicBezTo>
                  <a:cubicBezTo>
                    <a:pt x="5040123" y="580961"/>
                    <a:pt x="5050323" y="657382"/>
                    <a:pt x="5058082" y="734049"/>
                  </a:cubicBezTo>
                  <a:cubicBezTo>
                    <a:pt x="5060261" y="753237"/>
                    <a:pt x="5061743" y="772425"/>
                    <a:pt x="5063486" y="791612"/>
                  </a:cubicBezTo>
                  <a:cubicBezTo>
                    <a:pt x="5065318" y="810552"/>
                    <a:pt x="5066625" y="830398"/>
                    <a:pt x="5067846" y="850245"/>
                  </a:cubicBezTo>
                  <a:cubicBezTo>
                    <a:pt x="5069851" y="889855"/>
                    <a:pt x="5070461" y="929712"/>
                    <a:pt x="5069414" y="969733"/>
                  </a:cubicBezTo>
                  <a:cubicBezTo>
                    <a:pt x="5067060" y="1049695"/>
                    <a:pt x="5057820" y="1130233"/>
                    <a:pt x="5040732" y="1209783"/>
                  </a:cubicBezTo>
                  <a:cubicBezTo>
                    <a:pt x="5023123" y="1289250"/>
                    <a:pt x="4997578" y="1367647"/>
                    <a:pt x="4964102" y="1442832"/>
                  </a:cubicBezTo>
                  <a:cubicBezTo>
                    <a:pt x="4897409" y="1593697"/>
                    <a:pt x="4799942" y="1730232"/>
                    <a:pt x="4689486" y="1849969"/>
                  </a:cubicBezTo>
                  <a:cubicBezTo>
                    <a:pt x="4579116" y="1970446"/>
                    <a:pt x="4456716" y="2076100"/>
                    <a:pt x="4333792" y="2176567"/>
                  </a:cubicBezTo>
                  <a:cubicBezTo>
                    <a:pt x="4210520" y="2276869"/>
                    <a:pt x="4085853" y="2371736"/>
                    <a:pt x="3965196" y="2468002"/>
                  </a:cubicBezTo>
                  <a:lnTo>
                    <a:pt x="3873745" y="2541128"/>
                  </a:lnTo>
                  <a:cubicBezTo>
                    <a:pt x="3842621" y="2565751"/>
                    <a:pt x="3811324" y="2590374"/>
                    <a:pt x="3779416" y="2614666"/>
                  </a:cubicBezTo>
                  <a:cubicBezTo>
                    <a:pt x="3715862" y="2663335"/>
                    <a:pt x="3650652" y="2711016"/>
                    <a:pt x="3582739" y="2756555"/>
                  </a:cubicBezTo>
                  <a:cubicBezTo>
                    <a:pt x="3514913" y="2802012"/>
                    <a:pt x="3445170" y="2846151"/>
                    <a:pt x="3371851" y="2886338"/>
                  </a:cubicBezTo>
                  <a:cubicBezTo>
                    <a:pt x="3298533" y="2926442"/>
                    <a:pt x="3222687" y="2963664"/>
                    <a:pt x="3143614" y="2995780"/>
                  </a:cubicBezTo>
                  <a:cubicBezTo>
                    <a:pt x="2985994" y="3060837"/>
                    <a:pt x="2815732" y="3104317"/>
                    <a:pt x="2643552" y="3122516"/>
                  </a:cubicBezTo>
                  <a:cubicBezTo>
                    <a:pt x="2600484" y="3126799"/>
                    <a:pt x="2557331" y="3130258"/>
                    <a:pt x="2514264" y="3131657"/>
                  </a:cubicBezTo>
                  <a:lnTo>
                    <a:pt x="2481920" y="3132810"/>
                  </a:lnTo>
                  <a:lnTo>
                    <a:pt x="2449664" y="3132975"/>
                  </a:lnTo>
                  <a:cubicBezTo>
                    <a:pt x="2427868" y="3133304"/>
                    <a:pt x="2407207" y="3132646"/>
                    <a:pt x="2386284" y="3132234"/>
                  </a:cubicBezTo>
                  <a:cubicBezTo>
                    <a:pt x="2344524" y="3131740"/>
                    <a:pt x="2302505" y="3129352"/>
                    <a:pt x="2260658" y="3127292"/>
                  </a:cubicBezTo>
                  <a:cubicBezTo>
                    <a:pt x="2218725" y="3123999"/>
                    <a:pt x="2176791" y="3120952"/>
                    <a:pt x="2134945" y="3115928"/>
                  </a:cubicBezTo>
                  <a:cubicBezTo>
                    <a:pt x="2051165" y="3106458"/>
                    <a:pt x="1967473" y="3093529"/>
                    <a:pt x="1884564" y="3075412"/>
                  </a:cubicBezTo>
                  <a:cubicBezTo>
                    <a:pt x="1801657" y="3057296"/>
                    <a:pt x="1719708" y="3033990"/>
                    <a:pt x="1639764" y="3005498"/>
                  </a:cubicBezTo>
                  <a:cubicBezTo>
                    <a:pt x="1559820" y="2976922"/>
                    <a:pt x="1481969" y="2942830"/>
                    <a:pt x="1407081" y="2904125"/>
                  </a:cubicBezTo>
                  <a:cubicBezTo>
                    <a:pt x="1332455" y="2864845"/>
                    <a:pt x="1260794" y="2820953"/>
                    <a:pt x="1193491" y="2772201"/>
                  </a:cubicBezTo>
                  <a:cubicBezTo>
                    <a:pt x="1058362" y="2675194"/>
                    <a:pt x="939973" y="2561469"/>
                    <a:pt x="836141" y="2439839"/>
                  </a:cubicBezTo>
                  <a:cubicBezTo>
                    <a:pt x="784444" y="2378735"/>
                    <a:pt x="736321" y="2315656"/>
                    <a:pt x="690812" y="2251422"/>
                  </a:cubicBezTo>
                  <a:cubicBezTo>
                    <a:pt x="645217" y="2187190"/>
                    <a:pt x="602674" y="2121557"/>
                    <a:pt x="562397" y="2054937"/>
                  </a:cubicBezTo>
                  <a:cubicBezTo>
                    <a:pt x="541823" y="2021256"/>
                    <a:pt x="522992" y="1989716"/>
                    <a:pt x="502504" y="1957435"/>
                  </a:cubicBezTo>
                  <a:cubicBezTo>
                    <a:pt x="482192" y="1925401"/>
                    <a:pt x="461530" y="1893367"/>
                    <a:pt x="440258" y="1861580"/>
                  </a:cubicBezTo>
                  <a:lnTo>
                    <a:pt x="310360" y="1670693"/>
                  </a:lnTo>
                  <a:cubicBezTo>
                    <a:pt x="288826" y="1638577"/>
                    <a:pt x="267555" y="1606296"/>
                    <a:pt x="246806" y="1573603"/>
                  </a:cubicBezTo>
                  <a:cubicBezTo>
                    <a:pt x="226057" y="1540910"/>
                    <a:pt x="205483" y="1508135"/>
                    <a:pt x="186303" y="1474372"/>
                  </a:cubicBezTo>
                  <a:cubicBezTo>
                    <a:pt x="147857" y="1407174"/>
                    <a:pt x="112550" y="1338002"/>
                    <a:pt x="84390" y="1266192"/>
                  </a:cubicBezTo>
                  <a:cubicBezTo>
                    <a:pt x="55708" y="1194630"/>
                    <a:pt x="34436" y="1120434"/>
                    <a:pt x="20139" y="1045249"/>
                  </a:cubicBezTo>
                  <a:cubicBezTo>
                    <a:pt x="6452" y="970064"/>
                    <a:pt x="0" y="893725"/>
                    <a:pt x="0" y="817551"/>
                  </a:cubicBezTo>
                  <a:cubicBezTo>
                    <a:pt x="850" y="589772"/>
                    <a:pt x="36028" y="362457"/>
                    <a:pt x="102773" y="1425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Subtitle 2">
            <a:extLst>
              <a:ext uri="{FF2B5EF4-FFF2-40B4-BE49-F238E27FC236}">
                <a16:creationId xmlns:a16="http://schemas.microsoft.com/office/drawing/2014/main" id="{B0F1A6C2-A5C0-AB94-F17E-717BC46F5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848" y="5558308"/>
            <a:ext cx="5946202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100" dirty="0">
                <a:solidFill>
                  <a:schemeClr val="tx2"/>
                </a:solidFill>
              </a:rPr>
              <a:t>Sahar </a:t>
            </a:r>
            <a:r>
              <a:rPr lang="en-US" sz="1100" dirty="0" err="1">
                <a:solidFill>
                  <a:schemeClr val="tx2"/>
                </a:solidFill>
              </a:rPr>
              <a:t>Khanlari</a:t>
            </a:r>
            <a:r>
              <a:rPr lang="en-US" sz="1100" dirty="0">
                <a:solidFill>
                  <a:schemeClr val="tx2"/>
                </a:solidFill>
              </a:rPr>
              <a:t> - 2107563</a:t>
            </a:r>
          </a:p>
          <a:p>
            <a:pPr algn="l"/>
            <a:r>
              <a:rPr lang="en-US" sz="1100" dirty="0">
                <a:solidFill>
                  <a:schemeClr val="tx2"/>
                </a:solidFill>
              </a:rPr>
              <a:t>Marco Natale – 1929854</a:t>
            </a:r>
          </a:p>
          <a:p>
            <a:pPr algn="l"/>
            <a:r>
              <a:rPr lang="en-US" sz="1100" dirty="0">
                <a:solidFill>
                  <a:schemeClr val="tx2"/>
                </a:solidFill>
              </a:rPr>
              <a:t>A.A. 2024/2025</a:t>
            </a:r>
          </a:p>
        </p:txBody>
      </p:sp>
      <p:pic>
        <p:nvPicPr>
          <p:cNvPr id="1030" name="Picture 6" descr="How to get started with MongoDB in 10 minutes | by Navindu Jayatilake |  We've moved to freeCodeCamp.org/news | Medium">
            <a:extLst>
              <a:ext uri="{FF2B5EF4-FFF2-40B4-BE49-F238E27FC236}">
                <a16:creationId xmlns:a16="http://schemas.microsoft.com/office/drawing/2014/main" id="{EF9A0708-91CE-8C33-00AD-EFE8FB066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2449" y="177567"/>
            <a:ext cx="1544027" cy="154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stgreSQL - Wikipedia">
            <a:extLst>
              <a:ext uri="{FF2B5EF4-FFF2-40B4-BE49-F238E27FC236}">
                <a16:creationId xmlns:a16="http://schemas.microsoft.com/office/drawing/2014/main" id="{20E120CC-608A-03DC-C547-3950E1B99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0415" y="3918973"/>
            <a:ext cx="2546448" cy="262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DB4DFAD-7E6E-E414-4DC9-31A153A8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3734961-C54E-4548-9E04-355E859224B6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9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4ACC-56B9-786B-3D3E-BBE9906C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Interface Usability</a:t>
            </a:r>
            <a:br>
              <a:rPr lang="en-US" dirty="0"/>
            </a:br>
            <a:r>
              <a:rPr lang="en-US" sz="3200" dirty="0"/>
              <a:t>Layout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12D7C-CE0D-3136-5BCC-058E647E1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690688"/>
            <a:ext cx="5183188" cy="447676"/>
          </a:xfrm>
        </p:spPr>
        <p:txBody>
          <a:bodyPr/>
          <a:lstStyle/>
          <a:p>
            <a:pPr algn="ctr"/>
            <a:r>
              <a:rPr lang="en-US" b="0" dirty="0">
                <a:solidFill>
                  <a:schemeClr val="tx2"/>
                </a:solidFill>
              </a:rPr>
              <a:t>MongoDB Compass</a:t>
            </a:r>
          </a:p>
        </p:txBody>
      </p:sp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CB989C-4608-E83D-F3A4-6E0D8875AA6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0612" y="2525486"/>
            <a:ext cx="5696678" cy="3342479"/>
          </a:xfrm>
          <a:effectLst>
            <a:outerShdw blurRad="63500" sx="102000" sy="102000" algn="ctr" rotWithShape="0">
              <a:schemeClr val="accent6">
                <a:lumMod val="50000"/>
                <a:alpha val="40000"/>
              </a:scheme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17CBE-F558-39ED-F1E3-42CD289E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90688"/>
            <a:ext cx="5157787" cy="447675"/>
          </a:xfrm>
        </p:spPr>
        <p:txBody>
          <a:bodyPr/>
          <a:lstStyle/>
          <a:p>
            <a:pPr algn="ctr"/>
            <a:r>
              <a:rPr lang="en-US" b="0" dirty="0" err="1">
                <a:solidFill>
                  <a:schemeClr val="tx2"/>
                </a:solidFill>
              </a:rPr>
              <a:t>pgAdmin</a:t>
            </a:r>
            <a:endParaRPr lang="en-US" b="0" dirty="0">
              <a:solidFill>
                <a:schemeClr val="tx2"/>
              </a:solidFill>
            </a:endParaRP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ED52A4-EE18-4EDC-BFA6-8068B2356B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24710" y="2531211"/>
            <a:ext cx="5668760" cy="3342479"/>
          </a:xfrm>
          <a:effectLst>
            <a:outerShdw blurRad="63500" sx="102000" sy="102000" algn="ctr" rotWithShape="0">
              <a:schemeClr val="accent6">
                <a:lumMod val="50000"/>
                <a:alpha val="40000"/>
              </a:schemeClr>
            </a:outerShdw>
          </a:effectLst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204E1C-6273-82E0-202C-BE5A235E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8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4B88EA-D09D-D57A-98A5-86B20AE43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096E-2FEF-0D67-FA1E-EDE31354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Interface Usability</a:t>
            </a:r>
            <a:br>
              <a:rPr lang="en-US" dirty="0"/>
            </a:br>
            <a:r>
              <a:rPr lang="en-US" sz="3200" dirty="0"/>
              <a:t>Navigation &amp; Usability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5BC40-2108-FFD1-10D8-95C8A342C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690688"/>
            <a:ext cx="5183188" cy="447676"/>
          </a:xfrm>
        </p:spPr>
        <p:txBody>
          <a:bodyPr/>
          <a:lstStyle/>
          <a:p>
            <a:pPr algn="ctr"/>
            <a:r>
              <a:rPr lang="en-US" b="0" dirty="0">
                <a:solidFill>
                  <a:schemeClr val="tx2"/>
                </a:solidFill>
              </a:rPr>
              <a:t>MongoDB Compass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49DA586-24B0-7506-A0D6-2078698F01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170612" y="2525486"/>
            <a:ext cx="5696678" cy="3342479"/>
          </a:xfrm>
          <a:effectLst>
            <a:outerShdw blurRad="63500" sx="102000" sy="102000" algn="ctr" rotWithShape="0">
              <a:schemeClr val="accent6">
                <a:lumMod val="50000"/>
                <a:alpha val="40000"/>
              </a:scheme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7A063-BE2F-C573-90BE-0C1CB6C13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90688"/>
            <a:ext cx="5157787" cy="447675"/>
          </a:xfrm>
        </p:spPr>
        <p:txBody>
          <a:bodyPr/>
          <a:lstStyle/>
          <a:p>
            <a:pPr algn="ctr"/>
            <a:r>
              <a:rPr lang="en-US" b="0" dirty="0" err="1">
                <a:solidFill>
                  <a:schemeClr val="tx2"/>
                </a:solidFill>
              </a:rPr>
              <a:t>pgAdmin</a:t>
            </a:r>
            <a:endParaRPr lang="en-US" b="0" dirty="0">
              <a:solidFill>
                <a:schemeClr val="tx2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835275-6539-B89C-8B62-8202F9D45C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324710" y="2531211"/>
            <a:ext cx="5668760" cy="3342479"/>
          </a:xfrm>
          <a:effectLst>
            <a:outerShdw blurRad="63500" sx="102000" sy="102000" algn="ctr" rotWithShape="0">
              <a:schemeClr val="accent6">
                <a:lumMod val="50000"/>
                <a:alpha val="40000"/>
              </a:scheme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8A300-668F-BB63-F5B0-344A3A1B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4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9040BD-2F01-36AB-2BC8-B08A269E3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57C8-CBC9-419B-80AB-A2B3E351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Interface Usability</a:t>
            </a:r>
            <a:br>
              <a:rPr lang="en-US" dirty="0"/>
            </a:br>
            <a:r>
              <a:rPr lang="en-US" sz="3200" dirty="0"/>
              <a:t>Navigation &amp; Usability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0E7A3-1800-F799-472E-36E91F5B8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690688"/>
            <a:ext cx="5183188" cy="447676"/>
          </a:xfrm>
        </p:spPr>
        <p:txBody>
          <a:bodyPr/>
          <a:lstStyle/>
          <a:p>
            <a:pPr algn="ctr"/>
            <a:r>
              <a:rPr lang="en-US" b="0" dirty="0">
                <a:solidFill>
                  <a:schemeClr val="tx2"/>
                </a:solidFill>
              </a:rPr>
              <a:t>MongoDB Compass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2B515A4-0375-B8F7-BAF5-C8FF96D3A4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170612" y="2525486"/>
            <a:ext cx="5696678" cy="3342479"/>
          </a:xfrm>
          <a:effectLst>
            <a:outerShdw blurRad="63500" sx="102000" sy="102000" algn="ctr" rotWithShape="0">
              <a:schemeClr val="accent6">
                <a:lumMod val="50000"/>
                <a:alpha val="40000"/>
              </a:scheme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1F42E-3DE0-D921-D2D6-F2CF600C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90688"/>
            <a:ext cx="5157787" cy="447675"/>
          </a:xfrm>
        </p:spPr>
        <p:txBody>
          <a:bodyPr/>
          <a:lstStyle/>
          <a:p>
            <a:pPr algn="ctr"/>
            <a:r>
              <a:rPr lang="en-US" b="0" dirty="0" err="1">
                <a:solidFill>
                  <a:schemeClr val="tx2"/>
                </a:solidFill>
              </a:rPr>
              <a:t>pgAdmin</a:t>
            </a:r>
            <a:endParaRPr lang="en-US" b="0" dirty="0">
              <a:solidFill>
                <a:schemeClr val="tx2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D7E486-4C17-8E1A-44EB-90B9AA8E3B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324710" y="2531211"/>
            <a:ext cx="5668760" cy="3342479"/>
          </a:xfrm>
          <a:effectLst>
            <a:outerShdw blurRad="63500" sx="102000" sy="102000" algn="ctr" rotWithShape="0">
              <a:schemeClr val="accent6">
                <a:lumMod val="50000"/>
                <a:alpha val="40000"/>
              </a:scheme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E83B8-ED66-726F-E5A6-FE45335F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2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F78EF1-1A1B-964D-4ADB-4345854CD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10AB-31FA-C1A6-76CC-E2A18C3D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Interface Usability</a:t>
            </a:r>
            <a:br>
              <a:rPr lang="en-US" dirty="0"/>
            </a:br>
            <a:r>
              <a:rPr lang="en-US" sz="3200" dirty="0"/>
              <a:t>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FF76B-394B-9894-B734-21945FDB0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930" y="1966401"/>
            <a:ext cx="5157787" cy="447675"/>
          </a:xfrm>
        </p:spPr>
        <p:txBody>
          <a:bodyPr/>
          <a:lstStyle/>
          <a:p>
            <a:pPr marL="342900" indent="-342900">
              <a:buClr>
                <a:srgbClr val="156081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Differences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A7C08-4B36-BAF4-01E5-6277B309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8A1A87-03AA-466E-C642-F7B3493C2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9320" y="2414076"/>
            <a:ext cx="10598484" cy="187835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b="1" dirty="0"/>
              <a:t>Query Interface:</a:t>
            </a:r>
            <a:endParaRPr lang="en-US" sz="3300" dirty="0"/>
          </a:p>
          <a:p>
            <a:pPr lvl="1"/>
            <a:r>
              <a:rPr lang="en-US" sz="2900" dirty="0" err="1"/>
              <a:t>pgAdmin</a:t>
            </a:r>
            <a:r>
              <a:rPr lang="en-US" sz="2900" dirty="0"/>
              <a:t>: Uses a simple text editor for writing SQL queries.</a:t>
            </a:r>
          </a:p>
          <a:p>
            <a:pPr lvl="1"/>
            <a:r>
              <a:rPr lang="en-US" sz="2900" dirty="0"/>
              <a:t>MongoDB Compass: Provides a visual aggregation pipeline builder for NoSQL queries.</a:t>
            </a:r>
          </a:p>
          <a:p>
            <a:pPr lvl="1"/>
            <a:endParaRPr lang="en-US" sz="2900" dirty="0"/>
          </a:p>
          <a:p>
            <a:pPr marL="0" indent="0">
              <a:buNone/>
            </a:pPr>
            <a:r>
              <a:rPr lang="en-US" sz="3300" b="1" dirty="0"/>
              <a:t>Predefined Queries:</a:t>
            </a:r>
            <a:endParaRPr lang="en-US" sz="3300" dirty="0"/>
          </a:p>
          <a:p>
            <a:pPr lvl="1"/>
            <a:r>
              <a:rPr lang="en-US" sz="2900" dirty="0" err="1"/>
              <a:t>pgAdmin</a:t>
            </a:r>
            <a:r>
              <a:rPr lang="en-US" sz="2900" dirty="0"/>
              <a:t>: Offers predefined queries (e.g., view data, CRUD scripts) via right-click.</a:t>
            </a:r>
          </a:p>
          <a:p>
            <a:pPr lvl="1"/>
            <a:r>
              <a:rPr lang="en-US" sz="2900" dirty="0"/>
              <a:t>MongoDB Compass: No predefined SQL-like queries, relies on document-based query building.</a:t>
            </a:r>
          </a:p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FDA0BB9-AAAA-B980-84EB-7E90BDE7A230}"/>
              </a:ext>
            </a:extLst>
          </p:cNvPr>
          <p:cNvSpPr txBox="1">
            <a:spLocks/>
          </p:cNvSpPr>
          <p:nvPr/>
        </p:nvSpPr>
        <p:spPr>
          <a:xfrm>
            <a:off x="550930" y="4292434"/>
            <a:ext cx="5157787" cy="447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165F81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Similarities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1C331147-2F4A-9669-6541-6D9118CECF28}"/>
              </a:ext>
            </a:extLst>
          </p:cNvPr>
          <p:cNvSpPr txBox="1">
            <a:spLocks/>
          </p:cNvSpPr>
          <p:nvPr/>
        </p:nvSpPr>
        <p:spPr>
          <a:xfrm>
            <a:off x="1179320" y="4740109"/>
            <a:ext cx="10598484" cy="165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Both provide a GUI interface for database management.</a:t>
            </a:r>
          </a:p>
          <a:p>
            <a:r>
              <a:rPr lang="en-US" sz="1600" dirty="0"/>
              <a:t>Both allow import/export of data.</a:t>
            </a:r>
          </a:p>
          <a:p>
            <a:r>
              <a:rPr lang="en-US" sz="1600" dirty="0"/>
              <a:t>Both include a CLI window for command-line interaction.</a:t>
            </a:r>
          </a:p>
        </p:txBody>
      </p:sp>
    </p:spTree>
    <p:extLst>
      <p:ext uri="{BB962C8B-B14F-4D97-AF65-F5344CB8AC3E}">
        <p14:creationId xmlns:p14="http://schemas.microsoft.com/office/powerpoint/2010/main" val="337141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60B970-C773-0F56-8490-E8E974C1A4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0741" y="1690688"/>
            <a:ext cx="4630518" cy="454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382AD-28B1-86C9-65D8-6F5F409C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3734961-C54E-4548-9E04-355E859224B6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F14DC8C-A4D3-7DF5-8602-48D0AD27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Interface Usability</a:t>
            </a:r>
            <a:br>
              <a:rPr lang="en-US" dirty="0"/>
            </a:br>
            <a:r>
              <a:rPr lang="en-US" sz="3200" dirty="0"/>
              <a:t>Functionality</a:t>
            </a:r>
          </a:p>
        </p:txBody>
      </p:sp>
    </p:spTree>
    <p:extLst>
      <p:ext uri="{BB962C8B-B14F-4D97-AF65-F5344CB8AC3E}">
        <p14:creationId xmlns:p14="http://schemas.microsoft.com/office/powerpoint/2010/main" val="65853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1F8875-8040-9362-6A97-858AB3F8C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6712-C992-C2D3-828F-32A954F7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Query Language Comparison</a:t>
            </a:r>
            <a:br>
              <a:rPr lang="en-US" b="1" dirty="0"/>
            </a:br>
            <a:r>
              <a:rPr lang="en-US" sz="3200" dirty="0"/>
              <a:t>MongoDB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93DD5-C40E-75A1-2E19-1FF57279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Document-Based Syntax</a:t>
            </a:r>
            <a:r>
              <a:rPr lang="en-US" sz="2000" dirty="0"/>
              <a:t>: Uses JSON/BSON for queries. </a:t>
            </a:r>
          </a:p>
          <a:p>
            <a:pPr marL="0" indent="0">
              <a:buNone/>
            </a:pPr>
            <a:r>
              <a:rPr lang="en-US" sz="2000" dirty="0"/>
              <a:t>	Example: </a:t>
            </a:r>
            <a:r>
              <a:rPr lang="en-US" sz="2000" dirty="0" err="1"/>
              <a:t>db</a:t>
            </a:r>
            <a:r>
              <a:rPr lang="en-US" sz="2000" dirty="0"/>
              <a:t>["Users"].find({ age: { $</a:t>
            </a:r>
            <a:r>
              <a:rPr lang="en-US" sz="2000" dirty="0" err="1"/>
              <a:t>gt</a:t>
            </a:r>
            <a:r>
              <a:rPr lang="en-US" sz="2000" dirty="0"/>
              <a:t>: 30 } })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Operators &amp; Expressions</a:t>
            </a:r>
            <a:r>
              <a:rPr lang="en-US" sz="2000" dirty="0"/>
              <a:t>: Supports $eq, $</a:t>
            </a:r>
            <a:r>
              <a:rPr lang="en-US" sz="2000" dirty="0" err="1"/>
              <a:t>gt</a:t>
            </a:r>
            <a:r>
              <a:rPr lang="en-US" sz="2000" dirty="0"/>
              <a:t>, $in, $and, $or for flexible filtering.</a:t>
            </a:r>
          </a:p>
          <a:p>
            <a:endParaRPr lang="en-US" sz="2000" dirty="0"/>
          </a:p>
          <a:p>
            <a:r>
              <a:rPr lang="en-US" sz="2000" b="1" dirty="0"/>
              <a:t>Aggregation Framework</a:t>
            </a:r>
            <a:r>
              <a:rPr lang="en-US" sz="2000" dirty="0"/>
              <a:t>: Replaces SQL GROUP BY with a multi-stage pipeline ($match, $group, $project, $sort).</a:t>
            </a:r>
          </a:p>
          <a:p>
            <a:endParaRPr lang="en-US" sz="2000" dirty="0"/>
          </a:p>
          <a:p>
            <a:r>
              <a:rPr lang="en-US" sz="2000" b="1" dirty="0"/>
              <a:t>Joins via $lookup</a:t>
            </a:r>
            <a:r>
              <a:rPr lang="en-US" sz="2000" dirty="0"/>
              <a:t>: Supports cross-collection joins within aggregation pipelines.</a:t>
            </a:r>
          </a:p>
          <a:p>
            <a:endParaRPr lang="en-US" sz="2000" dirty="0"/>
          </a:p>
          <a:p>
            <a:r>
              <a:rPr lang="en-US" sz="2000" b="1" dirty="0"/>
              <a:t>Flexibility</a:t>
            </a:r>
            <a:r>
              <a:rPr lang="en-US" sz="2000" dirty="0"/>
              <a:t>: Schema-less design allows dynamic document structure changes.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32984-5616-A428-EBA4-1C2025A6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4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CD016F-328C-C901-3E56-961D1ED4B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8B8C-0AF1-BCCC-85F2-EF38C86F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Query Language Comparison</a:t>
            </a:r>
            <a:br>
              <a:rPr lang="en-US" b="1" dirty="0"/>
            </a:br>
            <a:r>
              <a:rPr lang="en-US" sz="3200" dirty="0"/>
              <a:t>PostgreSQL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34153F-6039-F946-23C0-2C6F1D04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Declarative, ANSI-Compliant Syntax</a:t>
            </a:r>
            <a:r>
              <a:rPr lang="en-US" dirty="0"/>
              <a:t>: Uses standardized SQL.</a:t>
            </a:r>
          </a:p>
          <a:p>
            <a:pPr marL="0" indent="0">
              <a:buNone/>
            </a:pPr>
            <a:r>
              <a:rPr lang="en-US" dirty="0"/>
              <a:t>	Example: SELECT * FROM users WHERE age &gt; 30;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Structured &amp; Schema-Driven</a:t>
            </a:r>
            <a:r>
              <a:rPr lang="en-US" dirty="0"/>
              <a:t>: Enforces strong data integrity with predefined tables and relationships.</a:t>
            </a:r>
          </a:p>
          <a:p>
            <a:endParaRPr lang="en-US" dirty="0"/>
          </a:p>
          <a:p>
            <a:r>
              <a:rPr lang="en-US" b="1" dirty="0"/>
              <a:t>Powerful Joins &amp; Subqueries</a:t>
            </a:r>
            <a:r>
              <a:rPr lang="en-US" dirty="0"/>
              <a:t>: Supports INNER, LEFT, RIGHT, FULL joins and complex queries across multiple tables.</a:t>
            </a:r>
          </a:p>
          <a:p>
            <a:endParaRPr lang="en-US" dirty="0"/>
          </a:p>
          <a:p>
            <a:r>
              <a:rPr lang="en-US" b="1" dirty="0"/>
              <a:t>Advanced Aggregation &amp; Window Functions</a:t>
            </a:r>
            <a:r>
              <a:rPr lang="en-US" dirty="0"/>
              <a:t>: Uses GROUP BY, window functions, and WITH queries for analytics.</a:t>
            </a:r>
          </a:p>
          <a:p>
            <a:endParaRPr lang="en-US" dirty="0"/>
          </a:p>
          <a:p>
            <a:r>
              <a:rPr lang="en-US" b="1" dirty="0"/>
              <a:t>Extensibility</a:t>
            </a:r>
            <a:r>
              <a:rPr lang="en-US" dirty="0"/>
              <a:t>: Supports user-defined functions, stored procedures, and procedural languages for business logic.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D6C66-1F57-8DFD-369F-EE312448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4961-C54E-4548-9E04-355E859224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8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1256</Words>
  <Application>Microsoft Macintosh PowerPoint</Application>
  <PresentationFormat>Widescreen</PresentationFormat>
  <Paragraphs>286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Wingdings</vt:lpstr>
      <vt:lpstr>Office Theme</vt:lpstr>
      <vt:lpstr>Data Management</vt:lpstr>
      <vt:lpstr>Introduction</vt:lpstr>
      <vt:lpstr>Interface Usability Layout</vt:lpstr>
      <vt:lpstr>Interface Usability Navigation &amp; Usability</vt:lpstr>
      <vt:lpstr>Interface Usability Navigation &amp; Usability</vt:lpstr>
      <vt:lpstr>Interface Usability Functionality</vt:lpstr>
      <vt:lpstr>Interface Usability Functionality</vt:lpstr>
      <vt:lpstr>Query Language Comparison MongoDB</vt:lpstr>
      <vt:lpstr>Query Language Comparison PostgreSQL</vt:lpstr>
      <vt:lpstr>Query Language Comparison Syntax and Structure</vt:lpstr>
      <vt:lpstr>Query Language Comparison Data Model</vt:lpstr>
      <vt:lpstr>Query Language Comparison Joins and Relationships</vt:lpstr>
      <vt:lpstr>Query Language Comparison Aggregations</vt:lpstr>
      <vt:lpstr>Flexibility</vt:lpstr>
      <vt:lpstr>Scalability</vt:lpstr>
      <vt:lpstr>The Dataset</vt:lpstr>
      <vt:lpstr>Importing the tables</vt:lpstr>
      <vt:lpstr>Performance</vt:lpstr>
      <vt:lpstr>Key Observation</vt:lpstr>
      <vt:lpstr>Integrity Checks</vt:lpstr>
      <vt:lpstr>Data Cleaning</vt:lpstr>
      <vt:lpstr>Foreign Keys</vt:lpstr>
      <vt:lpstr>Different Queries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Natale</dc:creator>
  <cp:lastModifiedBy>Marco Natale</cp:lastModifiedBy>
  <cp:revision>1</cp:revision>
  <dcterms:created xsi:type="dcterms:W3CDTF">2025-02-25T13:49:24Z</dcterms:created>
  <dcterms:modified xsi:type="dcterms:W3CDTF">2025-02-25T18:11:12Z</dcterms:modified>
</cp:coreProperties>
</file>