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A5B7-EEBF-4200-AD21-186B517DD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393EA-95B7-4D14-BA91-8547FB7E3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70C0"/>
                </a:solidFill>
              </a:rPr>
              <a:t>This presentation is organized by </a:t>
            </a:r>
            <a:r>
              <a:rPr lang="en-US" sz="2800" b="1" i="1" dirty="0">
                <a:solidFill>
                  <a:srgbClr val="0070C0"/>
                </a:solidFill>
              </a:rPr>
              <a:t>BITM(Web Design,Batch-11,Group-3)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45219F-5E8A-4103-9B40-C8CA4370EC5C}"/>
              </a:ext>
            </a:extLst>
          </p:cNvPr>
          <p:cNvSpPr/>
          <p:nvPr/>
        </p:nvSpPr>
        <p:spPr>
          <a:xfrm>
            <a:off x="4662146" y="2323869"/>
            <a:ext cx="28677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2995269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D6AD-BC7C-46AC-A8DA-9EC6298F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6E8B7-5D5C-4C69-AF98-CE141B975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Kamrul Hasan</a:t>
            </a:r>
          </a:p>
          <a:p>
            <a:pPr algn="ctr"/>
            <a:r>
              <a:rPr lang="en-US" sz="1400" b="1" dirty="0" err="1">
                <a:solidFill>
                  <a:srgbClr val="0070C0"/>
                </a:solidFill>
              </a:rPr>
              <a:t>Foysal</a:t>
            </a:r>
            <a:r>
              <a:rPr lang="en-US" sz="1400" b="1" dirty="0">
                <a:solidFill>
                  <a:srgbClr val="0070C0"/>
                </a:solidFill>
              </a:rPr>
              <a:t> Ahmed</a:t>
            </a:r>
          </a:p>
          <a:p>
            <a:pPr algn="ctr"/>
            <a:r>
              <a:rPr lang="en-US" sz="1400" b="1" dirty="0" err="1">
                <a:solidFill>
                  <a:srgbClr val="0070C0"/>
                </a:solidFill>
              </a:rPr>
              <a:t>Biprojit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400" b="1" dirty="0" err="1">
                <a:solidFill>
                  <a:srgbClr val="0070C0"/>
                </a:solidFill>
              </a:rPr>
              <a:t>Shaha</a:t>
            </a:r>
            <a:endParaRPr lang="en-US" sz="1400" b="1" dirty="0">
              <a:solidFill>
                <a:srgbClr val="0070C0"/>
              </a:solidFill>
            </a:endParaRP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Al Amin Hossain</a:t>
            </a:r>
          </a:p>
          <a:p>
            <a:pPr algn="ctr"/>
            <a:r>
              <a:rPr lang="en-US" sz="1400" b="1" dirty="0" err="1">
                <a:solidFill>
                  <a:srgbClr val="0070C0"/>
                </a:solidFill>
              </a:rPr>
              <a:t>Debashis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400" b="1" dirty="0" err="1">
                <a:solidFill>
                  <a:srgbClr val="0070C0"/>
                </a:solidFill>
              </a:rPr>
              <a:t>Sarker</a:t>
            </a:r>
            <a:endParaRPr lang="en-US" sz="1400" b="1" dirty="0">
              <a:solidFill>
                <a:srgbClr val="0070C0"/>
              </a:solidFill>
            </a:endParaRP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S.M </a:t>
            </a:r>
            <a:r>
              <a:rPr lang="en-US" sz="1400" b="1" dirty="0" err="1">
                <a:solidFill>
                  <a:srgbClr val="0070C0"/>
                </a:solidFill>
              </a:rPr>
              <a:t>Mokdum</a:t>
            </a:r>
            <a:r>
              <a:rPr lang="en-US" sz="1400" b="1" dirty="0">
                <a:solidFill>
                  <a:srgbClr val="0070C0"/>
                </a:solidFill>
              </a:rPr>
              <a:t> Rashid 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Md Abdul Jalil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Md </a:t>
            </a:r>
            <a:r>
              <a:rPr lang="en-US" sz="1400" b="1" dirty="0" err="1">
                <a:solidFill>
                  <a:srgbClr val="0070C0"/>
                </a:solidFill>
              </a:rPr>
              <a:t>Habibur</a:t>
            </a:r>
            <a:r>
              <a:rPr lang="en-US" sz="1400" b="1" dirty="0">
                <a:solidFill>
                  <a:srgbClr val="0070C0"/>
                </a:solidFill>
              </a:rPr>
              <a:t> Rahman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Md. </a:t>
            </a:r>
            <a:r>
              <a:rPr lang="en-US" sz="1400" b="1" dirty="0" err="1">
                <a:solidFill>
                  <a:srgbClr val="0070C0"/>
                </a:solidFill>
              </a:rPr>
              <a:t>Jannatul</a:t>
            </a:r>
            <a:r>
              <a:rPr lang="en-US" sz="1400" b="1" dirty="0">
                <a:solidFill>
                  <a:srgbClr val="0070C0"/>
                </a:solidFill>
              </a:rPr>
              <a:t> Nayeem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Md. </a:t>
            </a:r>
            <a:r>
              <a:rPr lang="en-US" sz="1400" b="1" dirty="0" err="1">
                <a:solidFill>
                  <a:srgbClr val="0070C0"/>
                </a:solidFill>
              </a:rPr>
              <a:t>Monirujjaman</a:t>
            </a:r>
            <a:endParaRPr lang="en-US" sz="1400" b="1" dirty="0">
              <a:solidFill>
                <a:srgbClr val="0070C0"/>
              </a:solidFill>
            </a:endParaRP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Md. </a:t>
            </a:r>
            <a:r>
              <a:rPr lang="en-US" sz="1400" b="1" dirty="0" err="1">
                <a:solidFill>
                  <a:srgbClr val="0070C0"/>
                </a:solidFill>
              </a:rPr>
              <a:t>Majedul</a:t>
            </a:r>
            <a:r>
              <a:rPr lang="en-US" sz="1400" b="1" dirty="0">
                <a:solidFill>
                  <a:srgbClr val="0070C0"/>
                </a:solidFill>
              </a:rPr>
              <a:t> Haque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8576B6-DF5D-4C78-B8C9-62D83A6C7D36}"/>
              </a:ext>
            </a:extLst>
          </p:cNvPr>
          <p:cNvSpPr/>
          <p:nvPr/>
        </p:nvSpPr>
        <p:spPr>
          <a:xfrm>
            <a:off x="1433689" y="1172399"/>
            <a:ext cx="903111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Our Team Members</a:t>
            </a:r>
          </a:p>
        </p:txBody>
      </p:sp>
    </p:spTree>
    <p:extLst>
      <p:ext uri="{BB962C8B-B14F-4D97-AF65-F5344CB8AC3E}">
        <p14:creationId xmlns:p14="http://schemas.microsoft.com/office/powerpoint/2010/main" val="38414758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5178-8407-401C-A9BA-6043C7E7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7DE41-9D7D-4175-BB71-E737AFB25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0070C0"/>
                </a:solidFill>
              </a:rPr>
              <a:t>We make a website about our small project to educate peoples in Web design sector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0070C0"/>
                </a:solidFill>
              </a:rPr>
              <a:t>The web site contain our policy our achievement ,some example of our work and contacts of our team members.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0070C0"/>
                </a:solidFill>
              </a:rPr>
              <a:t>We use HTML,CSS,JS,Bootstrap-4,Jquery-4.3.1 for creating </a:t>
            </a:r>
            <a:r>
              <a:rPr lang="en-US" b="1">
                <a:solidFill>
                  <a:srgbClr val="0070C0"/>
                </a:solidFill>
              </a:rPr>
              <a:t>this website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B8C785-9968-4A74-9E3B-90924E43385B}"/>
              </a:ext>
            </a:extLst>
          </p:cNvPr>
          <p:cNvSpPr/>
          <p:nvPr/>
        </p:nvSpPr>
        <p:spPr>
          <a:xfrm>
            <a:off x="1360313" y="1172400"/>
            <a:ext cx="97297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 Small Brief About Our Project</a:t>
            </a:r>
          </a:p>
        </p:txBody>
      </p:sp>
    </p:spTree>
    <p:extLst>
      <p:ext uri="{BB962C8B-B14F-4D97-AF65-F5344CB8AC3E}">
        <p14:creationId xmlns:p14="http://schemas.microsoft.com/office/powerpoint/2010/main" val="2588856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</TotalTime>
  <Words>111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 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 Hasan</dc:creator>
  <cp:lastModifiedBy>SK Hasan</cp:lastModifiedBy>
  <cp:revision>4</cp:revision>
  <dcterms:created xsi:type="dcterms:W3CDTF">2019-12-09T10:47:56Z</dcterms:created>
  <dcterms:modified xsi:type="dcterms:W3CDTF">2019-12-09T11:18:24Z</dcterms:modified>
</cp:coreProperties>
</file>