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87" r:id="rId3"/>
    <p:sldId id="294" r:id="rId4"/>
    <p:sldId id="267" r:id="rId5"/>
    <p:sldId id="268" r:id="rId6"/>
    <p:sldId id="298" r:id="rId7"/>
    <p:sldId id="289" r:id="rId8"/>
    <p:sldId id="265" r:id="rId9"/>
    <p:sldId id="303" r:id="rId10"/>
    <p:sldId id="264" r:id="rId11"/>
    <p:sldId id="283" r:id="rId12"/>
    <p:sldId id="300" r:id="rId13"/>
    <p:sldId id="273" r:id="rId14"/>
    <p:sldId id="274" r:id="rId15"/>
    <p:sldId id="295" r:id="rId16"/>
    <p:sldId id="297" r:id="rId17"/>
    <p:sldId id="301" r:id="rId18"/>
    <p:sldId id="292" r:id="rId19"/>
    <p:sldId id="296" r:id="rId20"/>
    <p:sldId id="290" r:id="rId21"/>
    <p:sldId id="291" r:id="rId22"/>
    <p:sldId id="299" r:id="rId23"/>
    <p:sldId id="28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F7BABA"/>
    <a:srgbClr val="FFEDED"/>
    <a:srgbClr val="F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B8F85-D439-4391-BBA7-ECFB7B5A2FE8}" v="225" dt="2024-12-10T01:02:02.765"/>
    <p1510:client id="{11F0FAD0-DDB0-5D76-7AD2-D9035CF64327}" v="472" dt="2024-12-09T22:51:11.364"/>
    <p1510:client id="{39D93ECA-CEB9-EF30-80FF-0F6B3E8B30F6}" v="245" dt="2024-12-10T00:20:27.992"/>
    <p1510:client id="{A8D2B6DB-EBA2-F324-6109-A6A7B4EE1B08}" v="44" dt="2024-12-09T23:10:46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D18E42D-46A2-7727-EFCA-A3BD44D11D2C}"/>
    <pc:docChg chg="addSld modSld">
      <pc:chgData name="Guest User" userId="" providerId="Windows Live" clId="Web-{9D18E42D-46A2-7727-EFCA-A3BD44D11D2C}" dt="2024-12-06T00:38:10.486" v="252" actId="20577"/>
      <pc:docMkLst>
        <pc:docMk/>
      </pc:docMkLst>
      <pc:sldChg chg="addSp delSp modSp mod setBg setClrOvrMap">
        <pc:chgData name="Guest User" userId="" providerId="Windows Live" clId="Web-{9D18E42D-46A2-7727-EFCA-A3BD44D11D2C}" dt="2024-12-05T23:17:35.657" v="7" actId="14100"/>
        <pc:sldMkLst>
          <pc:docMk/>
          <pc:sldMk cId="414250054" sldId="258"/>
        </pc:sldMkLst>
      </pc:sldChg>
      <pc:sldChg chg="modSp">
        <pc:chgData name="Guest User" userId="" providerId="Windows Live" clId="Web-{9D18E42D-46A2-7727-EFCA-A3BD44D11D2C}" dt="2024-12-06T00:01:30.111" v="188" actId="14100"/>
        <pc:sldMkLst>
          <pc:docMk/>
          <pc:sldMk cId="221366637" sldId="273"/>
        </pc:sldMkLst>
        <pc:picChg chg="mod">
          <ac:chgData name="Guest User" userId="" providerId="Windows Live" clId="Web-{9D18E42D-46A2-7727-EFCA-A3BD44D11D2C}" dt="2024-12-06T00:01:30.111" v="188" actId="14100"/>
          <ac:picMkLst>
            <pc:docMk/>
            <pc:sldMk cId="221366637" sldId="273"/>
            <ac:picMk id="4" creationId="{EEF4FB60-8691-696D-CA8D-EF6D35011922}"/>
          </ac:picMkLst>
        </pc:picChg>
        <pc:picChg chg="mod">
          <ac:chgData name="Guest User" userId="" providerId="Windows Live" clId="Web-{9D18E42D-46A2-7727-EFCA-A3BD44D11D2C}" dt="2024-12-06T00:01:25.767" v="187" actId="14100"/>
          <ac:picMkLst>
            <pc:docMk/>
            <pc:sldMk cId="221366637" sldId="273"/>
            <ac:picMk id="6" creationId="{2B4323FA-77F5-80CB-6E35-347F0BCC2F7C}"/>
          </ac:picMkLst>
        </pc:picChg>
      </pc:sldChg>
      <pc:sldChg chg="modSp">
        <pc:chgData name="Guest User" userId="" providerId="Windows Live" clId="Web-{9D18E42D-46A2-7727-EFCA-A3BD44D11D2C}" dt="2024-12-06T00:38:10.486" v="252" actId="20577"/>
        <pc:sldMkLst>
          <pc:docMk/>
          <pc:sldMk cId="2451466312" sldId="274"/>
        </pc:sldMkLst>
        <pc:spChg chg="mod">
          <ac:chgData name="Guest User" userId="" providerId="Windows Live" clId="Web-{9D18E42D-46A2-7727-EFCA-A3BD44D11D2C}" dt="2024-12-06T00:38:10.486" v="252" actId="20577"/>
          <ac:spMkLst>
            <pc:docMk/>
            <pc:sldMk cId="2451466312" sldId="274"/>
            <ac:spMk id="8" creationId="{158BF317-A7F4-A263-CE9A-688F67683FCA}"/>
          </ac:spMkLst>
        </pc:spChg>
        <pc:picChg chg="mod">
          <ac:chgData name="Guest User" userId="" providerId="Windows Live" clId="Web-{9D18E42D-46A2-7727-EFCA-A3BD44D11D2C}" dt="2024-12-06T00:27:35.953" v="205" actId="1076"/>
          <ac:picMkLst>
            <pc:docMk/>
            <pc:sldMk cId="2451466312" sldId="274"/>
            <ac:picMk id="9" creationId="{65520063-5F7D-9D57-D23C-316A3891DF26}"/>
          </ac:picMkLst>
        </pc:picChg>
      </pc:sldChg>
      <pc:sldChg chg="modSp">
        <pc:chgData name="Guest User" userId="" providerId="Windows Live" clId="Web-{9D18E42D-46A2-7727-EFCA-A3BD44D11D2C}" dt="2024-12-05T23:46:02.617" v="140" actId="20577"/>
        <pc:sldMkLst>
          <pc:docMk/>
          <pc:sldMk cId="4121437274" sldId="276"/>
        </pc:sldMkLst>
      </pc:sldChg>
      <pc:sldChg chg="addSp delSp modSp">
        <pc:chgData name="Guest User" userId="" providerId="Windows Live" clId="Web-{9D18E42D-46A2-7727-EFCA-A3BD44D11D2C}" dt="2024-12-05T23:23:56.952" v="21" actId="14100"/>
        <pc:sldMkLst>
          <pc:docMk/>
          <pc:sldMk cId="598755694" sldId="284"/>
        </pc:sldMkLst>
      </pc:sldChg>
      <pc:sldChg chg="new">
        <pc:chgData name="Guest User" userId="" providerId="Windows Live" clId="Web-{9D18E42D-46A2-7727-EFCA-A3BD44D11D2C}" dt="2024-12-05T23:47:36.354" v="184"/>
        <pc:sldMkLst>
          <pc:docMk/>
          <pc:sldMk cId="1201043363" sldId="288"/>
        </pc:sldMkLst>
      </pc:sldChg>
    </pc:docChg>
  </pc:docChgLst>
  <pc:docChgLst>
    <pc:chgData name="Guest User" providerId="Windows Live" clId="Web-{FA461C23-673C-45F2-4B46-7C7B328BB05C}"/>
    <pc:docChg chg="addSld delSld modSld">
      <pc:chgData name="Guest User" userId="" providerId="Windows Live" clId="Web-{FA461C23-673C-45F2-4B46-7C7B328BB05C}" dt="2024-12-06T02:06:25.429" v="149"/>
      <pc:docMkLst>
        <pc:docMk/>
      </pc:docMkLst>
      <pc:sldChg chg="modSp">
        <pc:chgData name="Guest User" userId="" providerId="Windows Live" clId="Web-{FA461C23-673C-45F2-4B46-7C7B328BB05C}" dt="2024-12-06T01:42:29.954" v="137" actId="20577"/>
        <pc:sldMkLst>
          <pc:docMk/>
          <pc:sldMk cId="1046046334" sldId="262"/>
        </pc:sldMkLst>
        <pc:spChg chg="mod">
          <ac:chgData name="Guest User" userId="" providerId="Windows Live" clId="Web-{FA461C23-673C-45F2-4B46-7C7B328BB05C}" dt="2024-12-06T01:42:29.954" v="137" actId="20577"/>
          <ac:spMkLst>
            <pc:docMk/>
            <pc:sldMk cId="1046046334" sldId="262"/>
            <ac:spMk id="2" creationId="{347FF6CE-5013-F4B8-5593-3D6ED2FB8932}"/>
          </ac:spMkLst>
        </pc:spChg>
      </pc:sldChg>
      <pc:sldChg chg="add del">
        <pc:chgData name="Guest User" userId="" providerId="Windows Live" clId="Web-{FA461C23-673C-45F2-4B46-7C7B328BB05C}" dt="2024-12-06T00:49:13.051" v="134"/>
        <pc:sldMkLst>
          <pc:docMk/>
          <pc:sldMk cId="3477284256" sldId="264"/>
        </pc:sldMkLst>
      </pc:sldChg>
      <pc:sldChg chg="add del">
        <pc:chgData name="Guest User" userId="" providerId="Windows Live" clId="Web-{FA461C23-673C-45F2-4B46-7C7B328BB05C}" dt="2024-12-06T00:49:13.035" v="132"/>
        <pc:sldMkLst>
          <pc:docMk/>
          <pc:sldMk cId="1507753253" sldId="265"/>
        </pc:sldMkLst>
      </pc:sldChg>
      <pc:sldChg chg="add del">
        <pc:chgData name="Guest User" userId="" providerId="Windows Live" clId="Web-{FA461C23-673C-45F2-4B46-7C7B328BB05C}" dt="2024-12-06T00:49:13.035" v="133"/>
        <pc:sldMkLst>
          <pc:docMk/>
          <pc:sldMk cId="1828590120" sldId="266"/>
        </pc:sldMkLst>
      </pc:sldChg>
      <pc:sldChg chg="add del">
        <pc:chgData name="Guest User" userId="" providerId="Windows Live" clId="Web-{FA461C23-673C-45F2-4B46-7C7B328BB05C}" dt="2024-12-06T02:06:10.398" v="143"/>
        <pc:sldMkLst>
          <pc:docMk/>
          <pc:sldMk cId="4090221251" sldId="267"/>
        </pc:sldMkLst>
      </pc:sldChg>
      <pc:sldChg chg="addSp delSp modSp add del">
        <pc:chgData name="Guest User" userId="" providerId="Windows Live" clId="Web-{FA461C23-673C-45F2-4B46-7C7B328BB05C}" dt="2024-12-06T02:06:10.413" v="144"/>
        <pc:sldMkLst>
          <pc:docMk/>
          <pc:sldMk cId="2028102652" sldId="268"/>
        </pc:sldMkLst>
        <pc:spChg chg="mod">
          <ac:chgData name="Guest User" userId="" providerId="Windows Live" clId="Web-{FA461C23-673C-45F2-4B46-7C7B328BB05C}" dt="2024-12-06T00:11:44.333" v="13" actId="20577"/>
          <ac:spMkLst>
            <pc:docMk/>
            <pc:sldMk cId="2028102652" sldId="268"/>
            <ac:spMk id="6" creationId="{CC6BE374-F208-26B4-F16F-09291C93BDB8}"/>
          </ac:spMkLst>
        </pc:spChg>
        <pc:spChg chg="add mod">
          <ac:chgData name="Guest User" userId="" providerId="Windows Live" clId="Web-{FA461C23-673C-45F2-4B46-7C7B328BB05C}" dt="2024-12-06T00:12:08.678" v="20" actId="20577"/>
          <ac:spMkLst>
            <pc:docMk/>
            <pc:sldMk cId="2028102652" sldId="268"/>
            <ac:spMk id="7" creationId="{137E81E4-0C4B-91F4-C6DA-D0B664831500}"/>
          </ac:spMkLst>
        </pc:spChg>
        <pc:spChg chg="add mod">
          <ac:chgData name="Guest User" userId="" providerId="Windows Live" clId="Web-{FA461C23-673C-45F2-4B46-7C7B328BB05C}" dt="2024-12-06T00:12:25.585" v="23" actId="1076"/>
          <ac:spMkLst>
            <pc:docMk/>
            <pc:sldMk cId="2028102652" sldId="268"/>
            <ac:spMk id="8" creationId="{22A50D13-7162-397F-AE33-FFE2E13FB452}"/>
          </ac:spMkLst>
        </pc:spChg>
        <pc:spChg chg="add mod">
          <ac:chgData name="Guest User" userId="" providerId="Windows Live" clId="Web-{FA461C23-673C-45F2-4B46-7C7B328BB05C}" dt="2024-12-06T00:12:29.069" v="25" actId="1076"/>
          <ac:spMkLst>
            <pc:docMk/>
            <pc:sldMk cId="2028102652" sldId="268"/>
            <ac:spMk id="9" creationId="{B17A1762-5107-912C-8D11-7BB85AAF80B2}"/>
          </ac:spMkLst>
        </pc:spChg>
        <pc:spChg chg="add mod">
          <ac:chgData name="Guest User" userId="" providerId="Windows Live" clId="Web-{FA461C23-673C-45F2-4B46-7C7B328BB05C}" dt="2024-12-06T00:12:36.663" v="27" actId="1076"/>
          <ac:spMkLst>
            <pc:docMk/>
            <pc:sldMk cId="2028102652" sldId="268"/>
            <ac:spMk id="11" creationId="{DA1D4992-A2A6-C952-43D9-B9627FBE8D7F}"/>
          </ac:spMkLst>
        </pc:spChg>
        <pc:spChg chg="add mod">
          <ac:chgData name="Guest User" userId="" providerId="Windows Live" clId="Web-{FA461C23-673C-45F2-4B46-7C7B328BB05C}" dt="2024-12-06T00:12:46.726" v="33" actId="20577"/>
          <ac:spMkLst>
            <pc:docMk/>
            <pc:sldMk cId="2028102652" sldId="268"/>
            <ac:spMk id="67" creationId="{74E7B05A-7D30-875F-0DB9-68B1C1408A66}"/>
          </ac:spMkLst>
        </pc:spChg>
        <pc:spChg chg="add mod">
          <ac:chgData name="Guest User" userId="" providerId="Windows Live" clId="Web-{FA461C23-673C-45F2-4B46-7C7B328BB05C}" dt="2024-12-06T00:12:53.258" v="35" actId="1076"/>
          <ac:spMkLst>
            <pc:docMk/>
            <pc:sldMk cId="2028102652" sldId="268"/>
            <ac:spMk id="69" creationId="{38A2B0B5-6D1D-8EAA-6223-3BE0288C728C}"/>
          </ac:spMkLst>
        </pc:spChg>
        <pc:spChg chg="add mod">
          <ac:chgData name="Guest User" userId="" providerId="Windows Live" clId="Web-{FA461C23-673C-45F2-4B46-7C7B328BB05C}" dt="2024-12-06T00:12:56.320" v="37" actId="1076"/>
          <ac:spMkLst>
            <pc:docMk/>
            <pc:sldMk cId="2028102652" sldId="268"/>
            <ac:spMk id="70" creationId="{E0842895-78AB-E993-CA5A-2B4AB8E80B37}"/>
          </ac:spMkLst>
        </pc:spChg>
        <pc:spChg chg="add mod">
          <ac:chgData name="Guest User" userId="" providerId="Windows Live" clId="Web-{FA461C23-673C-45F2-4B46-7C7B328BB05C}" dt="2024-12-06T00:13:06.571" v="42" actId="1076"/>
          <ac:spMkLst>
            <pc:docMk/>
            <pc:sldMk cId="2028102652" sldId="268"/>
            <ac:spMk id="71" creationId="{8C24EF45-C288-11E4-AC0D-6626A12CBA3B}"/>
          </ac:spMkLst>
        </pc:spChg>
        <pc:spChg chg="add mod">
          <ac:chgData name="Guest User" userId="" providerId="Windows Live" clId="Web-{FA461C23-673C-45F2-4B46-7C7B328BB05C}" dt="2024-12-06T00:13:48.103" v="51" actId="1076"/>
          <ac:spMkLst>
            <pc:docMk/>
            <pc:sldMk cId="2028102652" sldId="268"/>
            <ac:spMk id="72" creationId="{609C1503-05DA-9187-D2A1-919C1F6F5C63}"/>
          </ac:spMkLst>
        </pc:spChg>
        <pc:spChg chg="add mod">
          <ac:chgData name="Guest User" userId="" providerId="Windows Live" clId="Web-{FA461C23-673C-45F2-4B46-7C7B328BB05C}" dt="2024-12-06T00:13:46.931" v="50" actId="1076"/>
          <ac:spMkLst>
            <pc:docMk/>
            <pc:sldMk cId="2028102652" sldId="268"/>
            <ac:spMk id="73" creationId="{DC4D81C7-5B49-6C9E-03B8-DF603401D522}"/>
          </ac:spMkLst>
        </pc:spChg>
      </pc:sldChg>
      <pc:sldChg chg="addSp delSp modSp add del">
        <pc:chgData name="Guest User" userId="" providerId="Windows Live" clId="Web-{FA461C23-673C-45F2-4B46-7C7B328BB05C}" dt="2024-12-06T02:06:21.273" v="148"/>
        <pc:sldMkLst>
          <pc:docMk/>
          <pc:sldMk cId="1403616265" sldId="269"/>
        </pc:sldMkLst>
      </pc:sldChg>
      <pc:sldChg chg="modSp add del">
        <pc:chgData name="Guest User" userId="" providerId="Windows Live" clId="Web-{FA461C23-673C-45F2-4B46-7C7B328BB05C}" dt="2024-12-06T02:06:25.429" v="149"/>
        <pc:sldMkLst>
          <pc:docMk/>
          <pc:sldMk cId="16937904" sldId="270"/>
        </pc:sldMkLst>
      </pc:sldChg>
      <pc:sldChg chg="addSp delSp modSp">
        <pc:chgData name="Guest User" userId="" providerId="Windows Live" clId="Web-{FA461C23-673C-45F2-4B46-7C7B328BB05C}" dt="2024-12-06T00:28:40.463" v="125" actId="20577"/>
        <pc:sldMkLst>
          <pc:docMk/>
          <pc:sldMk cId="235717940" sldId="271"/>
        </pc:sldMkLst>
      </pc:sldChg>
      <pc:sldChg chg="delSp">
        <pc:chgData name="Guest User" userId="" providerId="Windows Live" clId="Web-{FA461C23-673C-45F2-4B46-7C7B328BB05C}" dt="2024-12-06T00:52:06.385" v="136"/>
        <pc:sldMkLst>
          <pc:docMk/>
          <pc:sldMk cId="1384059142" sldId="272"/>
        </pc:sldMkLst>
      </pc:sldChg>
      <pc:sldChg chg="add del">
        <pc:chgData name="Guest User" userId="" providerId="Windows Live" clId="Web-{FA461C23-673C-45F2-4B46-7C7B328BB05C}" dt="2024-12-06T00:49:13.066" v="135"/>
        <pc:sldMkLst>
          <pc:docMk/>
          <pc:sldMk cId="3498123283" sldId="283"/>
        </pc:sldMkLst>
      </pc:sldChg>
      <pc:sldChg chg="add del">
        <pc:chgData name="Guest User" userId="" providerId="Windows Live" clId="Web-{FA461C23-673C-45F2-4B46-7C7B328BB05C}" dt="2024-12-06T00:49:13.019" v="131"/>
        <pc:sldMkLst>
          <pc:docMk/>
          <pc:sldMk cId="2711357796" sldId="289"/>
        </pc:sldMkLst>
      </pc:sldChg>
      <pc:sldChg chg="add del">
        <pc:chgData name="Guest User" userId="" providerId="Windows Live" clId="Web-{FA461C23-673C-45F2-4B46-7C7B328BB05C}" dt="2024-12-06T00:14:05.338" v="52"/>
        <pc:sldMkLst>
          <pc:docMk/>
          <pc:sldMk cId="2263629794" sldId="292"/>
        </pc:sldMkLst>
      </pc:sldChg>
      <pc:sldChg chg="addSp delSp modSp new del">
        <pc:chgData name="Guest User" userId="" providerId="Windows Live" clId="Web-{FA461C23-673C-45F2-4B46-7C7B328BB05C}" dt="2024-12-06T00:19:35.772" v="59"/>
        <pc:sldMkLst>
          <pc:docMk/>
          <pc:sldMk cId="1236505370" sldId="293"/>
        </pc:sldMkLst>
      </pc:sldChg>
      <pc:sldChg chg="addSp delSp modSp new mod setBg setClrOvrMap">
        <pc:chgData name="Guest User" userId="" providerId="Windows Live" clId="Web-{FA461C23-673C-45F2-4B46-7C7B328BB05C}" dt="2024-12-06T00:20:27.758" v="79"/>
        <pc:sldMkLst>
          <pc:docMk/>
          <pc:sldMk cId="3149652053" sldId="293"/>
        </pc:sldMkLst>
      </pc:sldChg>
      <pc:sldChg chg="delSp add del">
        <pc:chgData name="Guest User" userId="" providerId="Windows Live" clId="Web-{FA461C23-673C-45F2-4B46-7C7B328BB05C}" dt="2024-12-06T00:20:03.773" v="73"/>
        <pc:sldMkLst>
          <pc:docMk/>
          <pc:sldMk cId="1236505370" sldId="294"/>
        </pc:sldMkLst>
      </pc:sldChg>
      <pc:sldChg chg="add del">
        <pc:chgData name="Guest User" userId="" providerId="Windows Live" clId="Web-{FA461C23-673C-45F2-4B46-7C7B328BB05C}" dt="2024-12-06T02:06:10.444" v="147"/>
        <pc:sldMkLst>
          <pc:docMk/>
          <pc:sldMk cId="3302804992" sldId="298"/>
        </pc:sldMkLst>
      </pc:sldChg>
    </pc:docChg>
  </pc:docChgLst>
  <pc:docChgLst>
    <pc:chgData name="Guest User" providerId="Windows Live" clId="Web-{683F6754-C993-09D3-024E-197BFCFE05E3}"/>
    <pc:docChg chg="modSld">
      <pc:chgData name="Guest User" userId="" providerId="Windows Live" clId="Web-{683F6754-C993-09D3-024E-197BFCFE05E3}" dt="2024-12-05T18:22:25.713" v="2"/>
      <pc:docMkLst>
        <pc:docMk/>
      </pc:docMkLst>
      <pc:sldChg chg="addSp delSp modSp mod setBg setClrOvrMap">
        <pc:chgData name="Guest User" userId="" providerId="Windows Live" clId="Web-{683F6754-C993-09D3-024E-197BFCFE05E3}" dt="2024-12-05T18:22:25.713" v="2"/>
        <pc:sldMkLst>
          <pc:docMk/>
          <pc:sldMk cId="414250054" sldId="258"/>
        </pc:sldMkLst>
      </pc:sldChg>
    </pc:docChg>
  </pc:docChgLst>
  <pc:docChgLst>
    <pc:chgData name="Guest User" providerId="Windows Live" clId="Web-{706A9E88-021D-A932-CFB1-A036B5CDFFF9}"/>
    <pc:docChg chg="modSld">
      <pc:chgData name="Guest User" userId="" providerId="Windows Live" clId="Web-{706A9E88-021D-A932-CFB1-A036B5CDFFF9}" dt="2024-12-05T23:04:33.556" v="1"/>
      <pc:docMkLst>
        <pc:docMk/>
      </pc:docMkLst>
      <pc:sldChg chg="addSp delSp modSp mod setBg setClrOvrMap delDesignElem chgLayout">
        <pc:chgData name="Guest User" userId="" providerId="Windows Live" clId="Web-{706A9E88-021D-A932-CFB1-A036B5CDFFF9}" dt="2024-12-05T23:04:33.556" v="1"/>
        <pc:sldMkLst>
          <pc:docMk/>
          <pc:sldMk cId="414250054" sldId="258"/>
        </pc:sldMkLst>
      </pc:sldChg>
    </pc:docChg>
  </pc:docChgLst>
  <pc:docChgLst>
    <pc:chgData name="Guest User" providerId="Windows Live" clId="Web-{FD185114-63A7-02B9-C058-9CDE46B7CB14}"/>
    <pc:docChg chg="addSld delSld modSld">
      <pc:chgData name="Guest User" userId="" providerId="Windows Live" clId="Web-{FD185114-63A7-02B9-C058-9CDE46B7CB14}" dt="2024-12-06T00:11:12.628" v="593" actId="20577"/>
      <pc:docMkLst>
        <pc:docMk/>
      </pc:docMkLst>
      <pc:sldChg chg="modSp">
        <pc:chgData name="Guest User" userId="" providerId="Windows Live" clId="Web-{FD185114-63A7-02B9-C058-9CDE46B7CB14}" dt="2024-12-05T23:58:17.007" v="90" actId="20577"/>
        <pc:sldMkLst>
          <pc:docMk/>
          <pc:sldMk cId="242007226" sldId="263"/>
        </pc:sldMkLst>
      </pc:sldChg>
      <pc:sldChg chg="addSp modSp add del">
        <pc:chgData name="Guest User" userId="" providerId="Windows Live" clId="Web-{FD185114-63A7-02B9-C058-9CDE46B7CB14}" dt="2024-12-06T00:07:11.729" v="318" actId="20577"/>
        <pc:sldMkLst>
          <pc:docMk/>
          <pc:sldMk cId="4090221251" sldId="267"/>
        </pc:sldMkLst>
        <pc:spChg chg="add mod">
          <ac:chgData name="Guest User" userId="" providerId="Windows Live" clId="Web-{FD185114-63A7-02B9-C058-9CDE46B7CB14}" dt="2024-12-06T00:07:11.729" v="318" actId="20577"/>
          <ac:spMkLst>
            <pc:docMk/>
            <pc:sldMk cId="4090221251" sldId="267"/>
            <ac:spMk id="3" creationId="{ECA73AA4-EE43-A1EA-5F64-DE0F9537D349}"/>
          </ac:spMkLst>
        </pc:spChg>
      </pc:sldChg>
      <pc:sldChg chg="addSp modSp">
        <pc:chgData name="Guest User" userId="" providerId="Windows Live" clId="Web-{FD185114-63A7-02B9-C058-9CDE46B7CB14}" dt="2024-12-06T00:11:12.628" v="593" actId="20577"/>
        <pc:sldMkLst>
          <pc:docMk/>
          <pc:sldMk cId="2028102652" sldId="268"/>
        </pc:sldMkLst>
        <pc:spChg chg="mod">
          <ac:chgData name="Guest User" userId="" providerId="Windows Live" clId="Web-{FD185114-63A7-02B9-C058-9CDE46B7CB14}" dt="2024-12-06T00:09:05.530" v="322" actId="20577"/>
          <ac:spMkLst>
            <pc:docMk/>
            <pc:sldMk cId="2028102652" sldId="268"/>
            <ac:spMk id="2" creationId="{FC608C30-F95C-9841-00E1-B17C0271A5EC}"/>
          </ac:spMkLst>
        </pc:spChg>
        <pc:spChg chg="add mod">
          <ac:chgData name="Guest User" userId="" providerId="Windows Live" clId="Web-{FD185114-63A7-02B9-C058-9CDE46B7CB14}" dt="2024-12-06T00:11:12.628" v="593" actId="20577"/>
          <ac:spMkLst>
            <pc:docMk/>
            <pc:sldMk cId="2028102652" sldId="268"/>
            <ac:spMk id="6" creationId="{CC6BE374-F208-26B4-F16F-09291C93BDB8}"/>
          </ac:spMkLst>
        </pc:spChg>
      </pc:sldChg>
      <pc:sldChg chg="modSp">
        <pc:chgData name="Guest User" userId="" providerId="Windows Live" clId="Web-{FD185114-63A7-02B9-C058-9CDE46B7CB14}" dt="2024-12-06T00:00:08.089" v="115" actId="20577"/>
        <pc:sldMkLst>
          <pc:docMk/>
          <pc:sldMk cId="2093797117" sldId="287"/>
        </pc:sldMkLst>
        <pc:spChg chg="mod">
          <ac:chgData name="Guest User" userId="" providerId="Windows Live" clId="Web-{FD185114-63A7-02B9-C058-9CDE46B7CB14}" dt="2024-12-06T00:00:08.089" v="115" actId="20577"/>
          <ac:spMkLst>
            <pc:docMk/>
            <pc:sldMk cId="2093797117" sldId="287"/>
            <ac:spMk id="2" creationId="{5D8E7EC2-15AA-0687-7824-DF046AAF82BB}"/>
          </ac:spMkLst>
        </pc:spChg>
      </pc:sldChg>
    </pc:docChg>
  </pc:docChgLst>
  <pc:docChgLst>
    <pc:chgData name="Guest User" providerId="Windows Live" clId="Web-{03994027-6969-7560-FEE4-4CFCA5D4BA5F}"/>
    <pc:docChg chg="addSld delSld modSld">
      <pc:chgData name="Guest User" userId="" providerId="Windows Live" clId="Web-{03994027-6969-7560-FEE4-4CFCA5D4BA5F}" dt="2024-12-06T01:11:04.258" v="310"/>
      <pc:docMkLst>
        <pc:docMk/>
      </pc:docMkLst>
      <pc:sldChg chg="modSp mod setBg">
        <pc:chgData name="Guest User" userId="" providerId="Windows Live" clId="Web-{03994027-6969-7560-FEE4-4CFCA5D4BA5F}" dt="2024-12-06T00:45:39.240" v="85" actId="1076"/>
        <pc:sldMkLst>
          <pc:docMk/>
          <pc:sldMk cId="4090221251" sldId="267"/>
        </pc:sldMkLst>
        <pc:spChg chg="mod">
          <ac:chgData name="Guest User" userId="" providerId="Windows Live" clId="Web-{03994027-6969-7560-FEE4-4CFCA5D4BA5F}" dt="2024-12-06T00:45:39.240" v="85" actId="1076"/>
          <ac:spMkLst>
            <pc:docMk/>
            <pc:sldMk cId="4090221251" sldId="267"/>
            <ac:spMk id="2" creationId="{3FFA0C71-208F-63DE-0730-2DCB2A31C347}"/>
          </ac:spMkLst>
        </pc:spChg>
        <pc:spChg chg="mod">
          <ac:chgData name="Guest User" userId="" providerId="Windows Live" clId="Web-{03994027-6969-7560-FEE4-4CFCA5D4BA5F}" dt="2024-12-06T00:42:41.941" v="83" actId="14100"/>
          <ac:spMkLst>
            <pc:docMk/>
            <pc:sldMk cId="4090221251" sldId="267"/>
            <ac:spMk id="3" creationId="{ECA73AA4-EE43-A1EA-5F64-DE0F9537D349}"/>
          </ac:spMkLst>
        </pc:spChg>
      </pc:sldChg>
      <pc:sldChg chg="modSp mod setBg">
        <pc:chgData name="Guest User" userId="" providerId="Windows Live" clId="Web-{03994027-6969-7560-FEE4-4CFCA5D4BA5F}" dt="2024-12-06T00:46:08.116" v="93" actId="1076"/>
        <pc:sldMkLst>
          <pc:docMk/>
          <pc:sldMk cId="2028102652" sldId="268"/>
        </pc:sldMkLst>
        <pc:spChg chg="mod">
          <ac:chgData name="Guest User" userId="" providerId="Windows Live" clId="Web-{03994027-6969-7560-FEE4-4CFCA5D4BA5F}" dt="2024-12-06T00:46:00.850" v="92" actId="1076"/>
          <ac:spMkLst>
            <pc:docMk/>
            <pc:sldMk cId="2028102652" sldId="268"/>
            <ac:spMk id="2" creationId="{FC608C30-F95C-9841-00E1-B17C0271A5EC}"/>
          </ac:spMkLst>
        </pc:spChg>
        <pc:spChg chg="mod">
          <ac:chgData name="Guest User" userId="" providerId="Windows Live" clId="Web-{03994027-6969-7560-FEE4-4CFCA5D4BA5F}" dt="2024-12-06T00:46:08.116" v="93" actId="1076"/>
          <ac:spMkLst>
            <pc:docMk/>
            <pc:sldMk cId="2028102652" sldId="268"/>
            <ac:spMk id="6" creationId="{CC6BE374-F208-26B4-F16F-09291C93BDB8}"/>
          </ac:spMkLst>
        </pc:spChg>
      </pc:sldChg>
      <pc:sldChg chg="modSp mod setBg">
        <pc:chgData name="Guest User" userId="" providerId="Windows Live" clId="Web-{03994027-6969-7560-FEE4-4CFCA5D4BA5F}" dt="2024-12-06T00:46:32.632" v="95"/>
        <pc:sldMkLst>
          <pc:docMk/>
          <pc:sldMk cId="1403616265" sldId="269"/>
        </pc:sldMkLst>
      </pc:sldChg>
      <pc:sldChg chg="modSp mod setBg">
        <pc:chgData name="Guest User" userId="" providerId="Windows Live" clId="Web-{03994027-6969-7560-FEE4-4CFCA5D4BA5F}" dt="2024-12-06T01:06:47.092" v="260"/>
        <pc:sldMkLst>
          <pc:docMk/>
          <pc:sldMk cId="16937904" sldId="270"/>
        </pc:sldMkLst>
      </pc:sldChg>
      <pc:sldChg chg="modSp mod setBg">
        <pc:chgData name="Guest User" userId="" providerId="Windows Live" clId="Web-{03994027-6969-7560-FEE4-4CFCA5D4BA5F}" dt="2024-12-06T01:07:12.264" v="263"/>
        <pc:sldMkLst>
          <pc:docMk/>
          <pc:sldMk cId="235717940" sldId="271"/>
        </pc:sldMkLst>
      </pc:sldChg>
      <pc:sldChg chg="modSp mod setBg">
        <pc:chgData name="Guest User" userId="" providerId="Windows Live" clId="Web-{03994027-6969-7560-FEE4-4CFCA5D4BA5F}" dt="2024-12-06T00:51:01.839" v="126" actId="1076"/>
        <pc:sldMkLst>
          <pc:docMk/>
          <pc:sldMk cId="221366637" sldId="273"/>
        </pc:sldMkLst>
        <pc:spChg chg="mod">
          <ac:chgData name="Guest User" userId="" providerId="Windows Live" clId="Web-{03994027-6969-7560-FEE4-4CFCA5D4BA5F}" dt="2024-12-06T00:50:20.526" v="112" actId="20577"/>
          <ac:spMkLst>
            <pc:docMk/>
            <pc:sldMk cId="221366637" sldId="273"/>
            <ac:spMk id="2" creationId="{AC83D2D4-9712-81F0-DCC0-2DF73866BF76}"/>
          </ac:spMkLst>
        </pc:spChg>
        <pc:spChg chg="mod">
          <ac:chgData name="Guest User" userId="" providerId="Windows Live" clId="Web-{03994027-6969-7560-FEE4-4CFCA5D4BA5F}" dt="2024-12-06T00:50:29.448" v="113"/>
          <ac:spMkLst>
            <pc:docMk/>
            <pc:sldMk cId="221366637" sldId="273"/>
            <ac:spMk id="197" creationId="{9CE97880-B96A-4BF9-BFFB-34DAA44F8805}"/>
          </ac:spMkLst>
        </pc:spChg>
        <pc:picChg chg="mod modCrop">
          <ac:chgData name="Guest User" userId="" providerId="Windows Live" clId="Web-{03994027-6969-7560-FEE4-4CFCA5D4BA5F}" dt="2024-12-06T00:51:01.839" v="126" actId="1076"/>
          <ac:picMkLst>
            <pc:docMk/>
            <pc:sldMk cId="221366637" sldId="273"/>
            <ac:picMk id="4" creationId="{EEF4FB60-8691-696D-CA8D-EF6D35011922}"/>
          </ac:picMkLst>
        </pc:picChg>
        <pc:picChg chg="mod">
          <ac:chgData name="Guest User" userId="" providerId="Windows Live" clId="Web-{03994027-6969-7560-FEE4-4CFCA5D4BA5F}" dt="2024-12-06T00:50:59.527" v="125" actId="14100"/>
          <ac:picMkLst>
            <pc:docMk/>
            <pc:sldMk cId="221366637" sldId="273"/>
            <ac:picMk id="6" creationId="{2B4323FA-77F5-80CB-6E35-347F0BCC2F7C}"/>
          </ac:picMkLst>
        </pc:picChg>
      </pc:sldChg>
      <pc:sldChg chg="modSp mod setBg">
        <pc:chgData name="Guest User" userId="" providerId="Windows Live" clId="Web-{03994027-6969-7560-FEE4-4CFCA5D4BA5F}" dt="2024-12-06T01:06:29.482" v="259"/>
        <pc:sldMkLst>
          <pc:docMk/>
          <pc:sldMk cId="2451466312" sldId="274"/>
        </pc:sldMkLst>
        <pc:spChg chg="mod">
          <ac:chgData name="Guest User" userId="" providerId="Windows Live" clId="Web-{03994027-6969-7560-FEE4-4CFCA5D4BA5F}" dt="2024-12-06T01:06:29.482" v="259"/>
          <ac:spMkLst>
            <pc:docMk/>
            <pc:sldMk cId="2451466312" sldId="274"/>
            <ac:spMk id="43" creationId="{6D29BE04-4454-4832-B83F-10D001BFF94D}"/>
          </ac:spMkLst>
        </pc:spChg>
        <pc:spChg chg="mod">
          <ac:chgData name="Guest User" userId="" providerId="Windows Live" clId="Web-{03994027-6969-7560-FEE4-4CFCA5D4BA5F}" dt="2024-12-06T01:06:13.263" v="257"/>
          <ac:spMkLst>
            <pc:docMk/>
            <pc:sldMk cId="2451466312" sldId="274"/>
            <ac:spMk id="45" creationId="{98714CE9-3C2C-48E1-8B8F-CFB7735C43D7}"/>
          </ac:spMkLst>
        </pc:spChg>
      </pc:sldChg>
      <pc:sldChg chg="del">
        <pc:chgData name="Guest User" userId="" providerId="Windows Live" clId="Web-{03994027-6969-7560-FEE4-4CFCA5D4BA5F}" dt="2024-12-06T01:09:00.928" v="287"/>
        <pc:sldMkLst>
          <pc:docMk/>
          <pc:sldMk cId="4121437274" sldId="276"/>
        </pc:sldMkLst>
      </pc:sldChg>
      <pc:sldChg chg="addSp delSp modSp">
        <pc:chgData name="Guest User" userId="" providerId="Windows Live" clId="Web-{03994027-6969-7560-FEE4-4CFCA5D4BA5F}" dt="2024-12-06T01:11:04.258" v="310"/>
        <pc:sldMkLst>
          <pc:docMk/>
          <pc:sldMk cId="397497256" sldId="280"/>
        </pc:sldMkLst>
      </pc:sldChg>
      <pc:sldChg chg="addSp delSp modSp mod setBg">
        <pc:chgData name="Guest User" userId="" providerId="Windows Live" clId="Web-{03994027-6969-7560-FEE4-4CFCA5D4BA5F}" dt="2024-12-06T00:56:47.329" v="187"/>
        <pc:sldMkLst>
          <pc:docMk/>
          <pc:sldMk cId="2771316353" sldId="286"/>
        </pc:sldMkLst>
      </pc:sldChg>
      <pc:sldChg chg="modSp del mod setBg">
        <pc:chgData name="Guest User" userId="" providerId="Windows Live" clId="Web-{03994027-6969-7560-FEE4-4CFCA5D4BA5F}" dt="2024-12-06T01:07:43.333" v="267"/>
        <pc:sldMkLst>
          <pc:docMk/>
          <pc:sldMk cId="1201043363" sldId="288"/>
        </pc:sldMkLst>
      </pc:sldChg>
      <pc:sldChg chg="modSp mod setBg">
        <pc:chgData name="Guest User" userId="" providerId="Windows Live" clId="Web-{03994027-6969-7560-FEE4-4CFCA5D4BA5F}" dt="2024-12-06T01:09:57.835" v="299"/>
        <pc:sldMkLst>
          <pc:docMk/>
          <pc:sldMk cId="4116564993" sldId="292"/>
        </pc:sldMkLst>
      </pc:sldChg>
      <pc:sldChg chg="del">
        <pc:chgData name="Guest User" userId="" providerId="Windows Live" clId="Web-{03994027-6969-7560-FEE4-4CFCA5D4BA5F}" dt="2024-12-06T00:39:28.219" v="68"/>
        <pc:sldMkLst>
          <pc:docMk/>
          <pc:sldMk cId="3149652053" sldId="293"/>
        </pc:sldMkLst>
      </pc:sldChg>
      <pc:sldChg chg="addSp delSp modSp">
        <pc:chgData name="Guest User" userId="" providerId="Windows Live" clId="Web-{03994027-6969-7560-FEE4-4CFCA5D4BA5F}" dt="2024-12-06T00:38:25.483" v="67" actId="20577"/>
        <pc:sldMkLst>
          <pc:docMk/>
          <pc:sldMk cId="795649940" sldId="294"/>
        </pc:sldMkLst>
        <pc:spChg chg="add mod">
          <ac:chgData name="Guest User" userId="" providerId="Windows Live" clId="Web-{03994027-6969-7560-FEE4-4CFCA5D4BA5F}" dt="2024-12-06T00:38:25.483" v="67" actId="20577"/>
          <ac:spMkLst>
            <pc:docMk/>
            <pc:sldMk cId="795649940" sldId="294"/>
            <ac:spMk id="4" creationId="{092180F2-1393-0534-62F6-0C35F6A8A087}"/>
          </ac:spMkLst>
        </pc:spChg>
        <pc:picChg chg="mod">
          <ac:chgData name="Guest User" userId="" providerId="Windows Live" clId="Web-{03994027-6969-7560-FEE4-4CFCA5D4BA5F}" dt="2024-12-06T00:37:05.701" v="35" actId="1076"/>
          <ac:picMkLst>
            <pc:docMk/>
            <pc:sldMk cId="795649940" sldId="294"/>
            <ac:picMk id="11" creationId="{9E9461DD-5C4E-211E-9E10-5FFCFF714421}"/>
          </ac:picMkLst>
        </pc:picChg>
        <pc:picChg chg="mod">
          <ac:chgData name="Guest User" userId="" providerId="Windows Live" clId="Web-{03994027-6969-7560-FEE4-4CFCA5D4BA5F}" dt="2024-12-06T00:37:04.185" v="34" actId="1076"/>
          <ac:picMkLst>
            <pc:docMk/>
            <pc:sldMk cId="795649940" sldId="294"/>
            <ac:picMk id="12" creationId="{1F411FFC-3213-D479-95CD-6C39B8E7E222}"/>
          </ac:picMkLst>
        </pc:picChg>
        <pc:picChg chg="mod">
          <ac:chgData name="Guest User" userId="" providerId="Windows Live" clId="Web-{03994027-6969-7560-FEE4-4CFCA5D4BA5F}" dt="2024-12-06T00:37:46.201" v="59" actId="1076"/>
          <ac:picMkLst>
            <pc:docMk/>
            <pc:sldMk cId="795649940" sldId="294"/>
            <ac:picMk id="13" creationId="{A9F9E7EC-6E6E-0C55-F3DB-2D3407DCD1FD}"/>
          </ac:picMkLst>
        </pc:picChg>
        <pc:picChg chg="mod">
          <ac:chgData name="Guest User" userId="" providerId="Windows Live" clId="Web-{03994027-6969-7560-FEE4-4CFCA5D4BA5F}" dt="2024-12-06T00:37:02.357" v="33" actId="1076"/>
          <ac:picMkLst>
            <pc:docMk/>
            <pc:sldMk cId="795649940" sldId="294"/>
            <ac:picMk id="15" creationId="{BBFD8CE7-F148-52C4-1E2E-983EED56D303}"/>
          </ac:picMkLst>
        </pc:picChg>
      </pc:sldChg>
      <pc:sldChg chg="addSp delSp modSp new mod setBg setClrOvrMap">
        <pc:chgData name="Guest User" userId="" providerId="Windows Live" clId="Web-{03994027-6969-7560-FEE4-4CFCA5D4BA5F}" dt="2024-12-06T01:09:31.085" v="296" actId="20577"/>
        <pc:sldMkLst>
          <pc:docMk/>
          <pc:sldMk cId="716666924" sldId="295"/>
        </pc:sldMkLst>
        <pc:spChg chg="mod">
          <ac:chgData name="Guest User" userId="" providerId="Windows Live" clId="Web-{03994027-6969-7560-FEE4-4CFCA5D4BA5F}" dt="2024-12-06T01:02:55.901" v="194" actId="1076"/>
          <ac:spMkLst>
            <pc:docMk/>
            <pc:sldMk cId="716666924" sldId="295"/>
            <ac:spMk id="2" creationId="{73563E66-05BC-07C8-7E6C-F937F9E324D0}"/>
          </ac:spMkLst>
        </pc:spChg>
        <pc:spChg chg="add mod">
          <ac:chgData name="Guest User" userId="" providerId="Windows Live" clId="Web-{03994027-6969-7560-FEE4-4CFCA5D4BA5F}" dt="2024-12-06T01:09:13.100" v="290" actId="20577"/>
          <ac:spMkLst>
            <pc:docMk/>
            <pc:sldMk cId="716666924" sldId="295"/>
            <ac:spMk id="7" creationId="{EBF66B5D-0DCC-02B8-3DD8-69D613F8EF88}"/>
          </ac:spMkLst>
        </pc:spChg>
        <pc:spChg chg="add mod">
          <ac:chgData name="Guest User" userId="" providerId="Windows Live" clId="Web-{03994027-6969-7560-FEE4-4CFCA5D4BA5F}" dt="2024-12-06T01:09:20.084" v="294" actId="20577"/>
          <ac:spMkLst>
            <pc:docMk/>
            <pc:sldMk cId="716666924" sldId="295"/>
            <ac:spMk id="9" creationId="{C858BCD5-EFB7-0462-DBF6-41D0A1A8F169}"/>
          </ac:spMkLst>
        </pc:spChg>
        <pc:spChg chg="add mod">
          <ac:chgData name="Guest User" userId="" providerId="Windows Live" clId="Web-{03994027-6969-7560-FEE4-4CFCA5D4BA5F}" dt="2024-12-06T01:09:31.085" v="296" actId="20577"/>
          <ac:spMkLst>
            <pc:docMk/>
            <pc:sldMk cId="716666924" sldId="295"/>
            <ac:spMk id="11" creationId="{F22EACA5-F98E-27EC-75ED-E411693F8AB0}"/>
          </ac:spMkLst>
        </pc:spChg>
        <pc:spChg chg="add mod">
          <ac:chgData name="Guest User" userId="" providerId="Windows Live" clId="Web-{03994027-6969-7560-FEE4-4CFCA5D4BA5F}" dt="2024-12-06T01:09:25.991" v="295" actId="20577"/>
          <ac:spMkLst>
            <pc:docMk/>
            <pc:sldMk cId="716666924" sldId="295"/>
            <ac:spMk id="52" creationId="{B78E5007-DC1A-4D07-2F7B-90989C9EFE42}"/>
          </ac:spMkLst>
        </pc:spChg>
        <pc:spChg chg="add mod">
          <ac:chgData name="Guest User" userId="" providerId="Windows Live" clId="Web-{03994027-6969-7560-FEE4-4CFCA5D4BA5F}" dt="2024-12-06T01:05:28.653" v="249"/>
          <ac:spMkLst>
            <pc:docMk/>
            <pc:sldMk cId="716666924" sldId="295"/>
            <ac:spMk id="56" creationId="{0B4F08D6-A4EE-3D6F-22DD-135911C9B5EB}"/>
          </ac:spMkLst>
        </pc:spChg>
        <pc:picChg chg="add mod">
          <ac:chgData name="Guest User" userId="" providerId="Windows Live" clId="Web-{03994027-6969-7560-FEE4-4CFCA5D4BA5F}" dt="2024-12-06T01:06:04.294" v="256"/>
          <ac:picMkLst>
            <pc:docMk/>
            <pc:sldMk cId="716666924" sldId="295"/>
            <ac:picMk id="5" creationId="{B6BF58FB-38BD-3E80-DBFA-0D0F6BEF4C68}"/>
          </ac:picMkLst>
        </pc:picChg>
      </pc:sldChg>
      <pc:sldChg chg="addSp delSp modSp add replId">
        <pc:chgData name="Guest User" userId="" providerId="Windows Live" clId="Web-{03994027-6969-7560-FEE4-4CFCA5D4BA5F}" dt="2024-12-06T01:09:07.709" v="289" actId="20577"/>
        <pc:sldMkLst>
          <pc:docMk/>
          <pc:sldMk cId="2355667414" sldId="297"/>
        </pc:sldMkLst>
        <pc:spChg chg="mod">
          <ac:chgData name="Guest User" userId="" providerId="Windows Live" clId="Web-{03994027-6969-7560-FEE4-4CFCA5D4BA5F}" dt="2024-12-06T01:08:17.177" v="280" actId="14100"/>
          <ac:spMkLst>
            <pc:docMk/>
            <pc:sldMk cId="2355667414" sldId="297"/>
            <ac:spMk id="2" creationId="{73563E66-05BC-07C8-7E6C-F937F9E324D0}"/>
          </ac:spMkLst>
        </pc:spChg>
        <pc:spChg chg="mod">
          <ac:chgData name="Guest User" userId="" providerId="Windows Live" clId="Web-{03994027-6969-7560-FEE4-4CFCA5D4BA5F}" dt="2024-12-06T01:08:26.693" v="282" actId="20577"/>
          <ac:spMkLst>
            <pc:docMk/>
            <pc:sldMk cId="2355667414" sldId="297"/>
            <ac:spMk id="7" creationId="{EBF66B5D-0DCC-02B8-3DD8-69D613F8EF88}"/>
          </ac:spMkLst>
        </pc:spChg>
        <pc:spChg chg="mod">
          <ac:chgData name="Guest User" userId="" providerId="Windows Live" clId="Web-{03994027-6969-7560-FEE4-4CFCA5D4BA5F}" dt="2024-12-06T01:08:46.334" v="284" actId="20577"/>
          <ac:spMkLst>
            <pc:docMk/>
            <pc:sldMk cId="2355667414" sldId="297"/>
            <ac:spMk id="9" creationId="{C858BCD5-EFB7-0462-DBF6-41D0A1A8F169}"/>
          </ac:spMkLst>
        </pc:spChg>
        <pc:spChg chg="mod">
          <ac:chgData name="Guest User" userId="" providerId="Windows Live" clId="Web-{03994027-6969-7560-FEE4-4CFCA5D4BA5F}" dt="2024-12-06T01:09:07.709" v="289" actId="20577"/>
          <ac:spMkLst>
            <pc:docMk/>
            <pc:sldMk cId="2355667414" sldId="297"/>
            <ac:spMk id="11" creationId="{F22EACA5-F98E-27EC-75ED-E411693F8AB0}"/>
          </ac:spMkLst>
        </pc:spChg>
        <pc:spChg chg="mod">
          <ac:chgData name="Guest User" userId="" providerId="Windows Live" clId="Web-{03994027-6969-7560-FEE4-4CFCA5D4BA5F}" dt="2024-12-06T01:08:55.975" v="286" actId="20577"/>
          <ac:spMkLst>
            <pc:docMk/>
            <pc:sldMk cId="2355667414" sldId="297"/>
            <ac:spMk id="52" creationId="{B78E5007-DC1A-4D07-2F7B-90989C9EFE42}"/>
          </ac:spMkLst>
        </pc:spChg>
        <pc:picChg chg="add mod">
          <ac:chgData name="Guest User" userId="" providerId="Windows Live" clId="Web-{03994027-6969-7560-FEE4-4CFCA5D4BA5F}" dt="2024-12-06T01:07:59.427" v="274" actId="14100"/>
          <ac:picMkLst>
            <pc:docMk/>
            <pc:sldMk cId="2355667414" sldId="297"/>
            <ac:picMk id="4" creationId="{96CFDB59-FCAD-ECEF-DA78-E920851DB545}"/>
          </ac:picMkLst>
        </pc:picChg>
      </pc:sldChg>
    </pc:docChg>
  </pc:docChgLst>
  <pc:docChgLst>
    <pc:chgData name="Guest User" providerId="Windows Live" clId="Web-{A8D2B6DB-EBA2-F324-6109-A6A7B4EE1B08}"/>
    <pc:docChg chg="modSld">
      <pc:chgData name="Guest User" userId="" providerId="Windows Live" clId="Web-{A8D2B6DB-EBA2-F324-6109-A6A7B4EE1B08}" dt="2024-12-09T23:10:46.168" v="39" actId="14100"/>
      <pc:docMkLst>
        <pc:docMk/>
      </pc:docMkLst>
      <pc:sldChg chg="addSp delSp modSp">
        <pc:chgData name="Guest User" userId="" providerId="Windows Live" clId="Web-{A8D2B6DB-EBA2-F324-6109-A6A7B4EE1B08}" dt="2024-12-09T23:07:57.261" v="4"/>
        <pc:sldMkLst>
          <pc:docMk/>
          <pc:sldMk cId="4090221251" sldId="267"/>
        </pc:sldMkLst>
        <pc:spChg chg="add del mod">
          <ac:chgData name="Guest User" userId="" providerId="Windows Live" clId="Web-{A8D2B6DB-EBA2-F324-6109-A6A7B4EE1B08}" dt="2024-12-09T23:07:57.261" v="4"/>
          <ac:spMkLst>
            <pc:docMk/>
            <pc:sldMk cId="4090221251" sldId="267"/>
            <ac:spMk id="5" creationId="{4A9F358F-662A-FFC9-E6F6-8F2E1B0DBCC0}"/>
          </ac:spMkLst>
        </pc:spChg>
      </pc:sldChg>
      <pc:sldChg chg="addSp delSp modSp">
        <pc:chgData name="Guest User" userId="" providerId="Windows Live" clId="Web-{A8D2B6DB-EBA2-F324-6109-A6A7B4EE1B08}" dt="2024-12-09T23:10:46.168" v="39" actId="14100"/>
        <pc:sldMkLst>
          <pc:docMk/>
          <pc:sldMk cId="4116564993" sldId="292"/>
        </pc:sldMkLst>
        <pc:spChg chg="mod">
          <ac:chgData name="Guest User" userId="" providerId="Windows Live" clId="Web-{A8D2B6DB-EBA2-F324-6109-A6A7B4EE1B08}" dt="2024-12-09T23:10:46.168" v="39" actId="14100"/>
          <ac:spMkLst>
            <pc:docMk/>
            <pc:sldMk cId="4116564993" sldId="292"/>
            <ac:spMk id="4" creationId="{F0A434F0-C0F0-D6B7-3BBD-DD46FCC796D0}"/>
          </ac:spMkLst>
        </pc:spChg>
        <pc:spChg chg="mod">
          <ac:chgData name="Guest User" userId="" providerId="Windows Live" clId="Web-{A8D2B6DB-EBA2-F324-6109-A6A7B4EE1B08}" dt="2024-12-09T23:10:43.700" v="38" actId="1076"/>
          <ac:spMkLst>
            <pc:docMk/>
            <pc:sldMk cId="4116564993" sldId="292"/>
            <ac:spMk id="5" creationId="{7B34E400-D4F7-BAA0-2A37-72212ADED629}"/>
          </ac:spMkLst>
        </pc:spChg>
        <pc:cxnChg chg="add del mod">
          <ac:chgData name="Guest User" userId="" providerId="Windows Live" clId="Web-{A8D2B6DB-EBA2-F324-6109-A6A7B4EE1B08}" dt="2024-12-09T23:10:35.309" v="35"/>
          <ac:cxnSpMkLst>
            <pc:docMk/>
            <pc:sldMk cId="4116564993" sldId="292"/>
            <ac:cxnSpMk id="91" creationId="{7F78503E-918A-2EE4-DF64-77C05FBD9D8F}"/>
          </ac:cxnSpMkLst>
        </pc:cxnChg>
      </pc:sldChg>
      <pc:sldChg chg="modSp">
        <pc:chgData name="Guest User" userId="" providerId="Windows Live" clId="Web-{A8D2B6DB-EBA2-F324-6109-A6A7B4EE1B08}" dt="2024-12-09T23:10:19.074" v="34" actId="1076"/>
        <pc:sldMkLst>
          <pc:docMk/>
          <pc:sldMk cId="1785902940" sldId="296"/>
        </pc:sldMkLst>
        <pc:picChg chg="mod">
          <ac:chgData name="Guest User" userId="" providerId="Windows Live" clId="Web-{A8D2B6DB-EBA2-F324-6109-A6A7B4EE1B08}" dt="2024-12-09T23:10:19.074" v="34" actId="1076"/>
          <ac:picMkLst>
            <pc:docMk/>
            <pc:sldMk cId="1785902940" sldId="296"/>
            <ac:picMk id="3" creationId="{DEA9B79C-9050-E3CD-574B-D656DAA5F5EA}"/>
          </ac:picMkLst>
        </pc:picChg>
      </pc:sldChg>
    </pc:docChg>
  </pc:docChgLst>
  <pc:docChgLst>
    <pc:chgData name="Guest User" providerId="Windows Live" clId="Web-{39D93ECA-CEB9-EF30-80FF-0F6B3E8B30F6}"/>
    <pc:docChg chg="addSld delSld modSld">
      <pc:chgData name="Guest User" userId="" providerId="Windows Live" clId="Web-{39D93ECA-CEB9-EF30-80FF-0F6B3E8B30F6}" dt="2024-12-10T00:20:26.461" v="246" actId="20577"/>
      <pc:docMkLst>
        <pc:docMk/>
      </pc:docMkLst>
      <pc:sldChg chg="modSp">
        <pc:chgData name="Guest User" userId="" providerId="Windows Live" clId="Web-{39D93ECA-CEB9-EF30-80FF-0F6B3E8B30F6}" dt="2024-12-10T00:20:26.461" v="246" actId="20577"/>
        <pc:sldMkLst>
          <pc:docMk/>
          <pc:sldMk cId="1046046334" sldId="262"/>
        </pc:sldMkLst>
        <pc:spChg chg="mod">
          <ac:chgData name="Guest User" userId="" providerId="Windows Live" clId="Web-{39D93ECA-CEB9-EF30-80FF-0F6B3E8B30F6}" dt="2024-12-10T00:20:26.461" v="246" actId="20577"/>
          <ac:spMkLst>
            <pc:docMk/>
            <pc:sldMk cId="1046046334" sldId="262"/>
            <ac:spMk id="2" creationId="{347FF6CE-5013-F4B8-5593-3D6ED2FB8932}"/>
          </ac:spMkLst>
        </pc:spChg>
      </pc:sldChg>
      <pc:sldChg chg="modSp">
        <pc:chgData name="Guest User" userId="" providerId="Windows Live" clId="Web-{39D93ECA-CEB9-EF30-80FF-0F6B3E8B30F6}" dt="2024-12-09T22:56:45.080" v="58" actId="20577"/>
        <pc:sldMkLst>
          <pc:docMk/>
          <pc:sldMk cId="3477284256" sldId="264"/>
        </pc:sldMkLst>
        <pc:spChg chg="mod">
          <ac:chgData name="Guest User" userId="" providerId="Windows Live" clId="Web-{39D93ECA-CEB9-EF30-80FF-0F6B3E8B30F6}" dt="2024-12-09T22:56:45.080" v="58" actId="20577"/>
          <ac:spMkLst>
            <pc:docMk/>
            <pc:sldMk cId="3477284256" sldId="264"/>
            <ac:spMk id="2" creationId="{81AF8BB3-51E0-F10D-2771-C162D671A273}"/>
          </ac:spMkLst>
        </pc:spChg>
      </pc:sldChg>
      <pc:sldChg chg="modSp">
        <pc:chgData name="Guest User" userId="" providerId="Windows Live" clId="Web-{39D93ECA-CEB9-EF30-80FF-0F6B3E8B30F6}" dt="2024-12-09T22:55:21.995" v="26" actId="20577"/>
        <pc:sldMkLst>
          <pc:docMk/>
          <pc:sldMk cId="1507753253" sldId="265"/>
        </pc:sldMkLst>
        <pc:spChg chg="mod">
          <ac:chgData name="Guest User" userId="" providerId="Windows Live" clId="Web-{39D93ECA-CEB9-EF30-80FF-0F6B3E8B30F6}" dt="2024-12-09T22:55:21.995" v="26" actId="20577"/>
          <ac:spMkLst>
            <pc:docMk/>
            <pc:sldMk cId="1507753253" sldId="265"/>
            <ac:spMk id="2" creationId="{ADE9AF7D-D969-27F5-A77C-7A9809E898B5}"/>
          </ac:spMkLst>
        </pc:spChg>
      </pc:sldChg>
      <pc:sldChg chg="addSp delSp modSp">
        <pc:chgData name="Guest User" userId="" providerId="Windows Live" clId="Web-{39D93ECA-CEB9-EF30-80FF-0F6B3E8B30F6}" dt="2024-12-09T23:31:25.182" v="245" actId="20577"/>
        <pc:sldMkLst>
          <pc:docMk/>
          <pc:sldMk cId="3498123283" sldId="283"/>
        </pc:sldMkLst>
        <pc:spChg chg="mod">
          <ac:chgData name="Guest User" userId="" providerId="Windows Live" clId="Web-{39D93ECA-CEB9-EF30-80FF-0F6B3E8B30F6}" dt="2024-12-09T23:31:25.182" v="245" actId="20577"/>
          <ac:spMkLst>
            <pc:docMk/>
            <pc:sldMk cId="3498123283" sldId="283"/>
            <ac:spMk id="4" creationId="{8547AD78-0586-6B0F-88D6-78F1E84A4487}"/>
          </ac:spMkLst>
        </pc:spChg>
        <pc:spChg chg="add mod">
          <ac:chgData name="Guest User" userId="" providerId="Windows Live" clId="Web-{39D93ECA-CEB9-EF30-80FF-0F6B3E8B30F6}" dt="2024-12-09T22:56:13.109" v="27"/>
          <ac:spMkLst>
            <pc:docMk/>
            <pc:sldMk cId="3498123283" sldId="283"/>
            <ac:spMk id="5" creationId="{980DA5D1-F267-9976-47C3-0827A5831BF9}"/>
          </ac:spMkLst>
        </pc:spChg>
        <pc:spChg chg="add del mod">
          <ac:chgData name="Guest User" userId="" providerId="Windows Live" clId="Web-{39D93ECA-CEB9-EF30-80FF-0F6B3E8B30F6}" dt="2024-12-09T22:59:17.858" v="63"/>
          <ac:spMkLst>
            <pc:docMk/>
            <pc:sldMk cId="3498123283" sldId="283"/>
            <ac:spMk id="7" creationId="{86F38960-1548-66DB-07FC-D0D7A682F45A}"/>
          </ac:spMkLst>
        </pc:spChg>
        <pc:picChg chg="add del mod ord">
          <ac:chgData name="Guest User" userId="" providerId="Windows Live" clId="Web-{39D93ECA-CEB9-EF30-80FF-0F6B3E8B30F6}" dt="2024-12-09T22:59:11.060" v="61"/>
          <ac:picMkLst>
            <pc:docMk/>
            <pc:sldMk cId="3498123283" sldId="283"/>
            <ac:picMk id="8" creationId="{6240A6E6-816D-02FA-2407-47500795199D}"/>
          </ac:picMkLst>
        </pc:picChg>
        <pc:picChg chg="add mod">
          <ac:chgData name="Guest User" userId="" providerId="Windows Live" clId="Web-{39D93ECA-CEB9-EF30-80FF-0F6B3E8B30F6}" dt="2024-12-09T22:59:48.251" v="67" actId="1076"/>
          <ac:picMkLst>
            <pc:docMk/>
            <pc:sldMk cId="3498123283" sldId="283"/>
            <ac:picMk id="9" creationId="{1E7A9D71-FC58-0F98-FE8B-3EBCB418E8FD}"/>
          </ac:picMkLst>
        </pc:picChg>
        <pc:picChg chg="del">
          <ac:chgData name="Guest User" userId="" providerId="Windows Live" clId="Web-{39D93ECA-CEB9-EF30-80FF-0F6B3E8B30F6}" dt="2024-12-09T22:58:57.626" v="59"/>
          <ac:picMkLst>
            <pc:docMk/>
            <pc:sldMk cId="3498123283" sldId="283"/>
            <ac:picMk id="12" creationId="{AC8B4B3A-7F32-9982-23B6-E1684F5F1CC2}"/>
          </ac:picMkLst>
        </pc:picChg>
      </pc:sldChg>
      <pc:sldChg chg="modSp">
        <pc:chgData name="Guest User" userId="" providerId="Windows Live" clId="Web-{39D93ECA-CEB9-EF30-80FF-0F6B3E8B30F6}" dt="2024-12-09T23:20:23.583" v="93" actId="1076"/>
        <pc:sldMkLst>
          <pc:docMk/>
          <pc:sldMk cId="4116564993" sldId="292"/>
        </pc:sldMkLst>
        <pc:picChg chg="mod">
          <ac:chgData name="Guest User" userId="" providerId="Windows Live" clId="Web-{39D93ECA-CEB9-EF30-80FF-0F6B3E8B30F6}" dt="2024-12-09T23:20:23.583" v="93" actId="1076"/>
          <ac:picMkLst>
            <pc:docMk/>
            <pc:sldMk cId="4116564993" sldId="292"/>
            <ac:picMk id="3" creationId="{0BACF35E-280D-347A-71EC-AA32D61C3FD5}"/>
          </ac:picMkLst>
        </pc:picChg>
      </pc:sldChg>
      <pc:sldChg chg="addSp delSp modSp del">
        <pc:chgData name="Guest User" userId="" providerId="Windows Live" clId="Web-{39D93ECA-CEB9-EF30-80FF-0F6B3E8B30F6}" dt="2024-12-09T23:01:09.460" v="83"/>
        <pc:sldMkLst>
          <pc:docMk/>
          <pc:sldMk cId="4049830689" sldId="302"/>
        </pc:sldMkLst>
        <pc:spChg chg="add mod">
          <ac:chgData name="Guest User" userId="" providerId="Windows Live" clId="Web-{39D93ECA-CEB9-EF30-80FF-0F6B3E8B30F6}" dt="2024-12-09T23:01:05.507" v="82"/>
          <ac:spMkLst>
            <pc:docMk/>
            <pc:sldMk cId="4049830689" sldId="302"/>
            <ac:spMk id="8" creationId="{FF6F18A9-753B-4F0C-E938-D66ABC1CD0A8}"/>
          </ac:spMkLst>
        </pc:spChg>
        <pc:picChg chg="del">
          <ac:chgData name="Guest User" userId="" providerId="Windows Live" clId="Web-{39D93ECA-CEB9-EF30-80FF-0F6B3E8B30F6}" dt="2024-12-09T23:01:05.507" v="82"/>
          <ac:picMkLst>
            <pc:docMk/>
            <pc:sldMk cId="4049830689" sldId="302"/>
            <ac:picMk id="5" creationId="{781C3FCA-5DE8-CB5B-E1E3-800C4351B32E}"/>
          </ac:picMkLst>
        </pc:picChg>
      </pc:sldChg>
      <pc:sldChg chg="addSp delSp modSp add replId">
        <pc:chgData name="Guest User" userId="" providerId="Windows Live" clId="Web-{39D93ECA-CEB9-EF30-80FF-0F6B3E8B30F6}" dt="2024-12-09T23:02:20.263" v="92" actId="20577"/>
        <pc:sldMkLst>
          <pc:docMk/>
          <pc:sldMk cId="3602133254" sldId="303"/>
        </pc:sldMkLst>
        <pc:spChg chg="mod">
          <ac:chgData name="Guest User" userId="" providerId="Windows Live" clId="Web-{39D93ECA-CEB9-EF30-80FF-0F6B3E8B30F6}" dt="2024-12-09T23:02:20.263" v="92" actId="20577"/>
          <ac:spMkLst>
            <pc:docMk/>
            <pc:sldMk cId="3602133254" sldId="303"/>
            <ac:spMk id="2" creationId="{ADE9AF7D-D969-27F5-A77C-7A9809E898B5}"/>
          </ac:spMkLst>
        </pc:spChg>
        <pc:spChg chg="del">
          <ac:chgData name="Guest User" userId="" providerId="Windows Live" clId="Web-{39D93ECA-CEB9-EF30-80FF-0F6B3E8B30F6}" dt="2024-12-09T23:00:38.849" v="78"/>
          <ac:spMkLst>
            <pc:docMk/>
            <pc:sldMk cId="3602133254" sldId="303"/>
            <ac:spMk id="3" creationId="{77B81D54-BE49-E0B5-6E10-8FE38B74FFF3}"/>
          </ac:spMkLst>
        </pc:spChg>
        <pc:spChg chg="add mod">
          <ac:chgData name="Guest User" userId="" providerId="Windows Live" clId="Web-{39D93ECA-CEB9-EF30-80FF-0F6B3E8B30F6}" dt="2024-12-09T23:00:45.427" v="80" actId="1076"/>
          <ac:spMkLst>
            <pc:docMk/>
            <pc:sldMk cId="3602133254" sldId="303"/>
            <ac:spMk id="5" creationId="{0BF2057F-5770-3210-FE2C-E02B8A8A4AA7}"/>
          </ac:spMkLst>
        </pc:spChg>
        <pc:picChg chg="del">
          <ac:chgData name="Guest User" userId="" providerId="Windows Live" clId="Web-{39D93ECA-CEB9-EF30-80FF-0F6B3E8B30F6}" dt="2024-12-09T23:00:25.222" v="72"/>
          <ac:picMkLst>
            <pc:docMk/>
            <pc:sldMk cId="3602133254" sldId="303"/>
            <ac:picMk id="7" creationId="{2408DF2B-98A6-F2C9-775E-031B2CD23EC3}"/>
          </ac:picMkLst>
        </pc:picChg>
        <pc:picChg chg="add mod">
          <ac:chgData name="Guest User" userId="" providerId="Windows Live" clId="Web-{39D93ECA-CEB9-EF30-80FF-0F6B3E8B30F6}" dt="2024-12-09T23:00:49.349" v="81" actId="1076"/>
          <ac:picMkLst>
            <pc:docMk/>
            <pc:sldMk cId="3602133254" sldId="303"/>
            <ac:picMk id="8" creationId="{07691B12-738A-FCCF-C948-FDCF87C063F8}"/>
          </ac:picMkLst>
        </pc:picChg>
      </pc:sldChg>
    </pc:docChg>
  </pc:docChgLst>
  <pc:docChgLst>
    <pc:chgData name="Guest User" providerId="Windows Live" clId="Web-{1F97FA15-7B02-CFF3-9FF0-8D629AB6CF84}"/>
    <pc:docChg chg="delSld modSld sldOrd">
      <pc:chgData name="Guest User" userId="" providerId="Windows Live" clId="Web-{1F97FA15-7B02-CFF3-9FF0-8D629AB6CF84}" dt="2024-12-05T18:16:37.072" v="277" actId="14100"/>
      <pc:docMkLst>
        <pc:docMk/>
      </pc:docMkLst>
      <pc:sldChg chg="modSp ord">
        <pc:chgData name="Guest User" userId="" providerId="Windows Live" clId="Web-{1F97FA15-7B02-CFF3-9FF0-8D629AB6CF84}" dt="2024-12-05T17:17:52.258" v="147" actId="20577"/>
        <pc:sldMkLst>
          <pc:docMk/>
          <pc:sldMk cId="414250054" sldId="258"/>
        </pc:sldMkLst>
      </pc:sldChg>
      <pc:sldChg chg="modSp ord">
        <pc:chgData name="Guest User" userId="" providerId="Windows Live" clId="Web-{1F97FA15-7B02-CFF3-9FF0-8D629AB6CF84}" dt="2024-12-05T17:18:06.461" v="156" actId="20577"/>
        <pc:sldMkLst>
          <pc:docMk/>
          <pc:sldMk cId="3991091904" sldId="259"/>
        </pc:sldMkLst>
      </pc:sldChg>
      <pc:sldChg chg="modSp">
        <pc:chgData name="Guest User" userId="" providerId="Windows Live" clId="Web-{1F97FA15-7B02-CFF3-9FF0-8D629AB6CF84}" dt="2024-12-05T16:52:48.967" v="59" actId="20577"/>
        <pc:sldMkLst>
          <pc:docMk/>
          <pc:sldMk cId="242007226" sldId="263"/>
        </pc:sldMkLst>
      </pc:sldChg>
      <pc:sldChg chg="addSp delSp modSp">
        <pc:chgData name="Guest User" userId="" providerId="Windows Live" clId="Web-{1F97FA15-7B02-CFF3-9FF0-8D629AB6CF84}" dt="2024-12-05T16:56:03.863" v="61" actId="1076"/>
        <pc:sldMkLst>
          <pc:docMk/>
          <pc:sldMk cId="4090221251" sldId="267"/>
        </pc:sldMkLst>
        <pc:picChg chg="add mod ord">
          <ac:chgData name="Guest User" userId="" providerId="Windows Live" clId="Web-{1F97FA15-7B02-CFF3-9FF0-8D629AB6CF84}" dt="2024-12-05T16:56:03.863" v="61" actId="1076"/>
          <ac:picMkLst>
            <pc:docMk/>
            <pc:sldMk cId="4090221251" sldId="267"/>
            <ac:picMk id="4" creationId="{7DA7742E-81AD-660D-CEC2-F4D7E3BFD856}"/>
          </ac:picMkLst>
        </pc:picChg>
      </pc:sldChg>
      <pc:sldChg chg="addSp delSp modSp mod setBg">
        <pc:chgData name="Guest User" userId="" providerId="Windows Live" clId="Web-{1F97FA15-7B02-CFF3-9FF0-8D629AB6CF84}" dt="2024-12-05T16:57:47.319" v="63"/>
        <pc:sldMkLst>
          <pc:docMk/>
          <pc:sldMk cId="2028102652" sldId="268"/>
        </pc:sldMkLst>
        <pc:spChg chg="mod">
          <ac:chgData name="Guest User" userId="" providerId="Windows Live" clId="Web-{1F97FA15-7B02-CFF3-9FF0-8D629AB6CF84}" dt="2024-12-05T16:57:47.319" v="63"/>
          <ac:spMkLst>
            <pc:docMk/>
            <pc:sldMk cId="2028102652" sldId="268"/>
            <ac:spMk id="2" creationId="{FC608C30-F95C-9841-00E1-B17C0271A5EC}"/>
          </ac:spMkLst>
        </pc:spChg>
        <pc:spChg chg="mod">
          <ac:chgData name="Guest User" userId="" providerId="Windows Live" clId="Web-{1F97FA15-7B02-CFF3-9FF0-8D629AB6CF84}" dt="2024-12-05T16:57:47.319" v="63"/>
          <ac:spMkLst>
            <pc:docMk/>
            <pc:sldMk cId="2028102652" sldId="268"/>
            <ac:spMk id="4" creationId="{D0055F14-B25B-13A3-D6F8-0CFD8B47920B}"/>
          </ac:spMkLst>
        </pc:spChg>
        <pc:picChg chg="add mod ord">
          <ac:chgData name="Guest User" userId="" providerId="Windows Live" clId="Web-{1F97FA15-7B02-CFF3-9FF0-8D629AB6CF84}" dt="2024-12-05T16:57:47.319" v="63"/>
          <ac:picMkLst>
            <pc:docMk/>
            <pc:sldMk cId="2028102652" sldId="268"/>
            <ac:picMk id="5" creationId="{EF5053C8-ED22-5558-7349-78F50E12C3CC}"/>
          </ac:picMkLst>
        </pc:picChg>
      </pc:sldChg>
      <pc:sldChg chg="addSp delSp modSp mod setBg">
        <pc:chgData name="Guest User" userId="" providerId="Windows Live" clId="Web-{1F97FA15-7B02-CFF3-9FF0-8D629AB6CF84}" dt="2024-12-05T17:31:46.171" v="194" actId="14100"/>
        <pc:sldMkLst>
          <pc:docMk/>
          <pc:sldMk cId="1403616265" sldId="269"/>
        </pc:sldMkLst>
      </pc:sldChg>
      <pc:sldChg chg="addSp delSp modSp mod setBg">
        <pc:chgData name="Guest User" userId="" providerId="Windows Live" clId="Web-{1F97FA15-7B02-CFF3-9FF0-8D629AB6CF84}" dt="2024-12-05T17:34:48.489" v="204" actId="14100"/>
        <pc:sldMkLst>
          <pc:docMk/>
          <pc:sldMk cId="16937904" sldId="270"/>
        </pc:sldMkLst>
      </pc:sldChg>
      <pc:sldChg chg="addSp delSp modSp mod setBg setClrOvrMap">
        <pc:chgData name="Guest User" userId="" providerId="Windows Live" clId="Web-{1F97FA15-7B02-CFF3-9FF0-8D629AB6CF84}" dt="2024-12-05T17:35:24.818" v="208" actId="14100"/>
        <pc:sldMkLst>
          <pc:docMk/>
          <pc:sldMk cId="235717940" sldId="271"/>
        </pc:sldMkLst>
      </pc:sldChg>
      <pc:sldChg chg="addSp delSp modSp mod setBg">
        <pc:chgData name="Guest User" userId="" providerId="Windows Live" clId="Web-{1F97FA15-7B02-CFF3-9FF0-8D629AB6CF84}" dt="2024-12-05T17:38:35.792" v="213"/>
        <pc:sldMkLst>
          <pc:docMk/>
          <pc:sldMk cId="1384059142" sldId="272"/>
        </pc:sldMkLst>
      </pc:sldChg>
      <pc:sldChg chg="addSp delSp modSp mod setBg">
        <pc:chgData name="Guest User" userId="" providerId="Windows Live" clId="Web-{1F97FA15-7B02-CFF3-9FF0-8D629AB6CF84}" dt="2024-12-05T17:41:45.922" v="219" actId="14100"/>
        <pc:sldMkLst>
          <pc:docMk/>
          <pc:sldMk cId="221366637" sldId="273"/>
        </pc:sldMkLst>
        <pc:spChg chg="mod">
          <ac:chgData name="Guest User" userId="" providerId="Windows Live" clId="Web-{1F97FA15-7B02-CFF3-9FF0-8D629AB6CF84}" dt="2024-12-05T17:40:46.451" v="215"/>
          <ac:spMkLst>
            <pc:docMk/>
            <pc:sldMk cId="221366637" sldId="273"/>
            <ac:spMk id="2" creationId="{AC83D2D4-9712-81F0-DCC0-2DF73866BF76}"/>
          </ac:spMkLst>
        </pc:spChg>
      </pc:sldChg>
      <pc:sldChg chg="addSp delSp modSp mod ord setBg">
        <pc:chgData name="Guest User" userId="" providerId="Windows Live" clId="Web-{1F97FA15-7B02-CFF3-9FF0-8D629AB6CF84}" dt="2024-12-05T18:16:37.072" v="277" actId="14100"/>
        <pc:sldMkLst>
          <pc:docMk/>
          <pc:sldMk cId="2451466312" sldId="274"/>
        </pc:sldMkLst>
        <pc:spChg chg="mod">
          <ac:chgData name="Guest User" userId="" providerId="Windows Live" clId="Web-{1F97FA15-7B02-CFF3-9FF0-8D629AB6CF84}" dt="2024-12-05T18:03:26.801" v="276" actId="14100"/>
          <ac:spMkLst>
            <pc:docMk/>
            <pc:sldMk cId="2451466312" sldId="274"/>
            <ac:spMk id="2" creationId="{DA332EDB-7F91-027B-7BEF-5656DBFBB21F}"/>
          </ac:spMkLst>
        </pc:spChg>
        <pc:spChg chg="add mod">
          <ac:chgData name="Guest User" userId="" providerId="Windows Live" clId="Web-{1F97FA15-7B02-CFF3-9FF0-8D629AB6CF84}" dt="2024-12-05T18:02:34.831" v="267"/>
          <ac:spMkLst>
            <pc:docMk/>
            <pc:sldMk cId="2451466312" sldId="274"/>
            <ac:spMk id="8" creationId="{158BF317-A7F4-A263-CE9A-688F67683FCA}"/>
          </ac:spMkLst>
        </pc:spChg>
        <pc:spChg chg="add">
          <ac:chgData name="Guest User" userId="" providerId="Windows Live" clId="Web-{1F97FA15-7B02-CFF3-9FF0-8D629AB6CF84}" dt="2024-12-05T18:02:34.831" v="267"/>
          <ac:spMkLst>
            <pc:docMk/>
            <pc:sldMk cId="2451466312" sldId="274"/>
            <ac:spMk id="13" creationId="{CC892AB0-7D6D-4FC9-9105-0CB427161889}"/>
          </ac:spMkLst>
        </pc:spChg>
        <pc:spChg chg="add">
          <ac:chgData name="Guest User" userId="" providerId="Windows Live" clId="Web-{1F97FA15-7B02-CFF3-9FF0-8D629AB6CF84}" dt="2024-12-05T18:02:34.831" v="267"/>
          <ac:spMkLst>
            <pc:docMk/>
            <pc:sldMk cId="2451466312" sldId="274"/>
            <ac:spMk id="43" creationId="{6D29BE04-4454-4832-B83F-10D001BFF94D}"/>
          </ac:spMkLst>
        </pc:spChg>
        <pc:spChg chg="add">
          <ac:chgData name="Guest User" userId="" providerId="Windows Live" clId="Web-{1F97FA15-7B02-CFF3-9FF0-8D629AB6CF84}" dt="2024-12-05T18:02:34.831" v="267"/>
          <ac:spMkLst>
            <pc:docMk/>
            <pc:sldMk cId="2451466312" sldId="274"/>
            <ac:spMk id="45" creationId="{98714CE9-3C2C-48E1-8B8F-CFB7735C43D7}"/>
          </ac:spMkLst>
        </pc:spChg>
        <pc:grpChg chg="add">
          <ac:chgData name="Guest User" userId="" providerId="Windows Live" clId="Web-{1F97FA15-7B02-CFF3-9FF0-8D629AB6CF84}" dt="2024-12-05T18:02:34.831" v="267"/>
          <ac:grpSpMkLst>
            <pc:docMk/>
            <pc:sldMk cId="2451466312" sldId="274"/>
            <ac:grpSpMk id="15" creationId="{807353E4-FA19-40CB-8AF8-3A8E6704BE09}"/>
          </ac:grpSpMkLst>
        </pc:grpChg>
        <pc:grpChg chg="add">
          <ac:chgData name="Guest User" userId="" providerId="Windows Live" clId="Web-{1F97FA15-7B02-CFF3-9FF0-8D629AB6CF84}" dt="2024-12-05T18:02:34.831" v="267"/>
          <ac:grpSpMkLst>
            <pc:docMk/>
            <pc:sldMk cId="2451466312" sldId="274"/>
            <ac:grpSpMk id="23" creationId="{0328E69E-CE3D-4110-8BF7-AD3C0C10CB1C}"/>
          </ac:grpSpMkLst>
        </pc:grpChg>
        <pc:grpChg chg="add">
          <ac:chgData name="Guest User" userId="" providerId="Windows Live" clId="Web-{1F97FA15-7B02-CFF3-9FF0-8D629AB6CF84}" dt="2024-12-05T18:02:34.831" v="267"/>
          <ac:grpSpMkLst>
            <pc:docMk/>
            <pc:sldMk cId="2451466312" sldId="274"/>
            <ac:grpSpMk id="29" creationId="{F64806C9-3599-45A7-BCFF-F762C54276F8}"/>
          </ac:grpSpMkLst>
        </pc:grpChg>
        <pc:grpChg chg="add">
          <ac:chgData name="Guest User" userId="" providerId="Windows Live" clId="Web-{1F97FA15-7B02-CFF3-9FF0-8D629AB6CF84}" dt="2024-12-05T18:02:34.831" v="267"/>
          <ac:grpSpMkLst>
            <pc:docMk/>
            <pc:sldMk cId="2451466312" sldId="274"/>
            <ac:grpSpMk id="35" creationId="{1287AC97-A8E8-4B45-A50A-3057A88B4088}"/>
          </ac:grpSpMkLst>
        </pc:grpChg>
        <pc:picChg chg="add mod">
          <ac:chgData name="Guest User" userId="" providerId="Windows Live" clId="Web-{1F97FA15-7B02-CFF3-9FF0-8D629AB6CF84}" dt="2024-12-05T18:16:37.072" v="277" actId="14100"/>
          <ac:picMkLst>
            <pc:docMk/>
            <pc:sldMk cId="2451466312" sldId="274"/>
            <ac:picMk id="9" creationId="{65520063-5F7D-9D57-D23C-316A3891DF26}"/>
          </ac:picMkLst>
        </pc:picChg>
      </pc:sldChg>
      <pc:sldChg chg="addSp delSp modSp mod setBg">
        <pc:chgData name="Guest User" userId="" providerId="Windows Live" clId="Web-{1F97FA15-7B02-CFF3-9FF0-8D629AB6CF84}" dt="2024-12-05T17:49:05.199" v="238" actId="14100"/>
        <pc:sldMkLst>
          <pc:docMk/>
          <pc:sldMk cId="3395194310" sldId="275"/>
        </pc:sldMkLst>
      </pc:sldChg>
      <pc:sldChg chg="addSp delSp modSp mod setBg setClrOvrMap">
        <pc:chgData name="Guest User" userId="" providerId="Windows Live" clId="Web-{1F97FA15-7B02-CFF3-9FF0-8D629AB6CF84}" dt="2024-12-05T17:55:31.741" v="265" actId="14100"/>
        <pc:sldMkLst>
          <pc:docMk/>
          <pc:sldMk cId="4121437274" sldId="276"/>
        </pc:sldMkLst>
      </pc:sldChg>
      <pc:sldChg chg="del ord">
        <pc:chgData name="Guest User" userId="" providerId="Windows Live" clId="Web-{1F97FA15-7B02-CFF3-9FF0-8D629AB6CF84}" dt="2024-12-05T17:17:36.757" v="133"/>
        <pc:sldMkLst>
          <pc:docMk/>
          <pc:sldMk cId="2679774685" sldId="277"/>
        </pc:sldMkLst>
      </pc:sldChg>
      <pc:sldChg chg="del">
        <pc:chgData name="Guest User" userId="" providerId="Windows Live" clId="Web-{1F97FA15-7B02-CFF3-9FF0-8D629AB6CF84}" dt="2024-12-05T17:18:01.102" v="149"/>
        <pc:sldMkLst>
          <pc:docMk/>
          <pc:sldMk cId="3091668408" sldId="278"/>
        </pc:sldMkLst>
      </pc:sldChg>
    </pc:docChg>
  </pc:docChgLst>
  <pc:docChgLst>
    <pc:chgData name="Guest User" providerId="Windows Live" clId="Web-{01BEEE32-7224-0308-0B0D-446C1A0CB651}"/>
    <pc:docChg chg="addSld delSld modSld sldOrd">
      <pc:chgData name="Guest User" userId="" providerId="Windows Live" clId="Web-{01BEEE32-7224-0308-0B0D-446C1A0CB651}" dt="2024-12-06T01:43:39.619" v="915" actId="20577"/>
      <pc:docMkLst>
        <pc:docMk/>
      </pc:docMkLst>
      <pc:sldChg chg="addSp delSp modSp del ord">
        <pc:chgData name="Guest User" userId="" providerId="Windows Live" clId="Web-{01BEEE32-7224-0308-0B0D-446C1A0CB651}" dt="2024-12-06T01:11:58.460" v="707"/>
        <pc:sldMkLst>
          <pc:docMk/>
          <pc:sldMk cId="414250054" sldId="258"/>
        </pc:sldMkLst>
      </pc:sldChg>
      <pc:sldChg chg="addSp delSp modSp del">
        <pc:chgData name="Guest User" userId="" providerId="Windows Live" clId="Web-{01BEEE32-7224-0308-0B0D-446C1A0CB651}" dt="2024-12-06T00:51:35.411" v="449"/>
        <pc:sldMkLst>
          <pc:docMk/>
          <pc:sldMk cId="3991091904" sldId="259"/>
        </pc:sldMkLst>
      </pc:sldChg>
      <pc:sldChg chg="modSp">
        <pc:chgData name="Guest User" userId="" providerId="Windows Live" clId="Web-{01BEEE32-7224-0308-0B0D-446C1A0CB651}" dt="2024-12-06T01:43:39.619" v="915" actId="20577"/>
        <pc:sldMkLst>
          <pc:docMk/>
          <pc:sldMk cId="1046046334" sldId="262"/>
        </pc:sldMkLst>
        <pc:spChg chg="mod">
          <ac:chgData name="Guest User" userId="" providerId="Windows Live" clId="Web-{01BEEE32-7224-0308-0B0D-446C1A0CB651}" dt="2024-12-06T01:43:39.619" v="915" actId="20577"/>
          <ac:spMkLst>
            <pc:docMk/>
            <pc:sldMk cId="1046046334" sldId="262"/>
            <ac:spMk id="5" creationId="{59214696-D2BC-887F-E4AE-77CADA9D4000}"/>
          </ac:spMkLst>
        </pc:spChg>
      </pc:sldChg>
      <pc:sldChg chg="addSp delSp modSp new mod setBg">
        <pc:chgData name="Guest User" userId="" providerId="Windows Live" clId="Web-{01BEEE32-7224-0308-0B0D-446C1A0CB651}" dt="2024-12-06T00:54:02.396" v="461" actId="20577"/>
        <pc:sldMkLst>
          <pc:docMk/>
          <pc:sldMk cId="4116564993" sldId="292"/>
        </pc:sldMkLst>
        <pc:spChg chg="mod">
          <ac:chgData name="Guest User" userId="" providerId="Windows Live" clId="Web-{01BEEE32-7224-0308-0B0D-446C1A0CB651}" dt="2024-12-06T00:52:57.427" v="451" actId="1076"/>
          <ac:spMkLst>
            <pc:docMk/>
            <pc:sldMk cId="4116564993" sldId="292"/>
            <ac:spMk id="2" creationId="{9ED10CEA-56F1-6F7D-3131-B5052660B3F7}"/>
          </ac:spMkLst>
        </pc:spChg>
        <pc:spChg chg="mod ord">
          <ac:chgData name="Guest User" userId="" providerId="Windows Live" clId="Web-{01BEEE32-7224-0308-0B0D-446C1A0CB651}" dt="2024-12-06T00:54:02.396" v="461" actId="20577"/>
          <ac:spMkLst>
            <pc:docMk/>
            <pc:sldMk cId="4116564993" sldId="292"/>
            <ac:spMk id="4" creationId="{F0A434F0-C0F0-D6B7-3BBD-DD46FCC796D0}"/>
          </ac:spMkLst>
        </pc:spChg>
        <pc:spChg chg="add">
          <ac:chgData name="Guest User" userId="" providerId="Windows Live" clId="Web-{01BEEE32-7224-0308-0B0D-446C1A0CB651}" dt="2024-12-06T00:29:14.782" v="243"/>
          <ac:spMkLst>
            <pc:docMk/>
            <pc:sldMk cId="4116564993" sldId="292"/>
            <ac:spMk id="60" creationId="{C169E84F-4748-4D61-A105-357962627A38}"/>
          </ac:spMkLst>
        </pc:spChg>
        <pc:grpChg chg="add">
          <ac:chgData name="Guest User" userId="" providerId="Windows Live" clId="Web-{01BEEE32-7224-0308-0B0D-446C1A0CB651}" dt="2024-12-06T00:29:14.782" v="243"/>
          <ac:grpSpMkLst>
            <pc:docMk/>
            <pc:sldMk cId="4116564993" sldId="292"/>
            <ac:grpSpMk id="19" creationId="{30B85FB2-B686-4546-B01D-17A122BACAF4}"/>
          </ac:grpSpMkLst>
        </pc:grpChg>
        <pc:picChg chg="add mod">
          <ac:chgData name="Guest User" userId="" providerId="Windows Live" clId="Web-{01BEEE32-7224-0308-0B0D-446C1A0CB651}" dt="2024-12-06T00:53:29.036" v="456" actId="1076"/>
          <ac:picMkLst>
            <pc:docMk/>
            <pc:sldMk cId="4116564993" sldId="292"/>
            <ac:picMk id="10" creationId="{AF22BF9B-7A02-6BE5-AA65-237656277D87}"/>
          </ac:picMkLst>
        </pc:picChg>
        <pc:picChg chg="add mod">
          <ac:chgData name="Guest User" userId="" providerId="Windows Live" clId="Web-{01BEEE32-7224-0308-0B0D-446C1A0CB651}" dt="2024-12-06T00:53:25.989" v="455" actId="1076"/>
          <ac:picMkLst>
            <pc:docMk/>
            <pc:sldMk cId="4116564993" sldId="292"/>
            <ac:picMk id="12" creationId="{7A275D32-C835-DC46-6877-26D0F9DEA706}"/>
          </ac:picMkLst>
        </pc:picChg>
        <pc:picChg chg="add">
          <ac:chgData name="Guest User" userId="" providerId="Windows Live" clId="Web-{01BEEE32-7224-0308-0B0D-446C1A0CB651}" dt="2024-12-06T00:29:14.782" v="243"/>
          <ac:picMkLst>
            <pc:docMk/>
            <pc:sldMk cId="4116564993" sldId="292"/>
            <ac:picMk id="17" creationId="{FD3BFD04-77D1-4FB5-A159-35084E2C6149}"/>
          </ac:picMkLst>
        </pc:picChg>
      </pc:sldChg>
      <pc:sldChg chg="addSp delSp modSp new addAnim delAnim modAnim">
        <pc:chgData name="Guest User" userId="" providerId="Windows Live" clId="Web-{01BEEE32-7224-0308-0B0D-446C1A0CB651}" dt="2024-12-06T01:40:10.259" v="904" actId="1076"/>
        <pc:sldMkLst>
          <pc:docMk/>
          <pc:sldMk cId="1785902940" sldId="296"/>
        </pc:sldMkLst>
        <pc:spChg chg="mod">
          <ac:chgData name="Guest User" userId="" providerId="Windows Live" clId="Web-{01BEEE32-7224-0308-0B0D-446C1A0CB651}" dt="2024-12-06T01:16:05.741" v="873" actId="1076"/>
          <ac:spMkLst>
            <pc:docMk/>
            <pc:sldMk cId="1785902940" sldId="296"/>
            <ac:spMk id="2" creationId="{C86F527E-A373-7482-0240-AADB7806F670}"/>
          </ac:spMkLst>
        </pc:spChg>
        <pc:spChg chg="mod">
          <ac:chgData name="Guest User" userId="" providerId="Windows Live" clId="Web-{01BEEE32-7224-0308-0B0D-446C1A0CB651}" dt="2024-12-06T01:40:10.259" v="904" actId="1076"/>
          <ac:spMkLst>
            <pc:docMk/>
            <pc:sldMk cId="1785902940" sldId="296"/>
            <ac:spMk id="4" creationId="{8D9A6D14-5DEF-1FCC-55C5-31CFFCA35BB3}"/>
          </ac:spMkLst>
        </pc:spChg>
        <pc:spChg chg="add mod">
          <ac:chgData name="Guest User" userId="" providerId="Windows Live" clId="Web-{01BEEE32-7224-0308-0B0D-446C1A0CB651}" dt="2024-12-06T01:19:24.460" v="881" actId="1076"/>
          <ac:spMkLst>
            <pc:docMk/>
            <pc:sldMk cId="1785902940" sldId="296"/>
            <ac:spMk id="11" creationId="{BBDB9747-7EC9-3FFD-788E-B7CCE69F2337}"/>
          </ac:spMkLst>
        </pc:spChg>
        <pc:picChg chg="add mod">
          <ac:chgData name="Guest User" userId="" providerId="Windows Live" clId="Web-{01BEEE32-7224-0308-0B0D-446C1A0CB651}" dt="2024-12-06T01:38:37.134" v="901"/>
          <ac:picMkLst>
            <pc:docMk/>
            <pc:sldMk cId="1785902940" sldId="296"/>
            <ac:picMk id="3" creationId="{DEA9B79C-9050-E3CD-574B-D656DAA5F5EA}"/>
          </ac:picMkLst>
        </pc:picChg>
        <pc:picChg chg="add mod">
          <ac:chgData name="Guest User" userId="" providerId="Windows Live" clId="Web-{01BEEE32-7224-0308-0B0D-446C1A0CB651}" dt="2024-12-06T01:35:51.478" v="887"/>
          <ac:picMkLst>
            <pc:docMk/>
            <pc:sldMk cId="1785902940" sldId="296"/>
            <ac:picMk id="7" creationId="{704846CF-26C3-F1FA-0838-8673B5312FD8}"/>
          </ac:picMkLst>
        </pc:picChg>
        <pc:picChg chg="add mod">
          <ac:chgData name="Guest User" userId="" providerId="Windows Live" clId="Web-{01BEEE32-7224-0308-0B0D-446C1A0CB651}" dt="2024-12-06T01:36:01.228" v="888"/>
          <ac:picMkLst>
            <pc:docMk/>
            <pc:sldMk cId="1785902940" sldId="296"/>
            <ac:picMk id="8" creationId="{42572929-1285-77A5-2F25-A4901C38E652}"/>
          </ac:picMkLst>
        </pc:picChg>
      </pc:sldChg>
    </pc:docChg>
  </pc:docChgLst>
  <pc:docChgLst>
    <pc:chgData name="Guest User" providerId="Windows Live" clId="Web-{11F0FAD0-DDB0-5D76-7AD2-D9035CF64327}"/>
    <pc:docChg chg="addSld delSld modSld">
      <pc:chgData name="Guest User" userId="" providerId="Windows Live" clId="Web-{11F0FAD0-DDB0-5D76-7AD2-D9035CF64327}" dt="2024-12-09T22:51:03.614" v="342" actId="20577"/>
      <pc:docMkLst>
        <pc:docMk/>
      </pc:docMkLst>
      <pc:sldChg chg="addSp delSp modSp addAnim delAnim modAnim">
        <pc:chgData name="Guest User" userId="" providerId="Windows Live" clId="Web-{11F0FAD0-DDB0-5D76-7AD2-D9035CF64327}" dt="2024-12-09T22:51:03.614" v="342" actId="20577"/>
        <pc:sldMkLst>
          <pc:docMk/>
          <pc:sldMk cId="4116564993" sldId="292"/>
        </pc:sldMkLst>
        <pc:spChg chg="mod">
          <ac:chgData name="Guest User" userId="" providerId="Windows Live" clId="Web-{11F0FAD0-DDB0-5D76-7AD2-D9035CF64327}" dt="2024-12-09T22:51:03.614" v="342" actId="20577"/>
          <ac:spMkLst>
            <pc:docMk/>
            <pc:sldMk cId="4116564993" sldId="292"/>
            <ac:spMk id="4" creationId="{F0A434F0-C0F0-D6B7-3BBD-DD46FCC796D0}"/>
          </ac:spMkLst>
        </pc:spChg>
        <pc:spChg chg="add mod">
          <ac:chgData name="Guest User" userId="" providerId="Windows Live" clId="Web-{11F0FAD0-DDB0-5D76-7AD2-D9035CF64327}" dt="2024-12-09T16:05:43.037" v="256" actId="20577"/>
          <ac:spMkLst>
            <pc:docMk/>
            <pc:sldMk cId="4116564993" sldId="292"/>
            <ac:spMk id="5" creationId="{7B34E400-D4F7-BAA0-2A37-72212ADED629}"/>
          </ac:spMkLst>
        </pc:spChg>
        <pc:spChg chg="add del mod">
          <ac:chgData name="Guest User" userId="" providerId="Windows Live" clId="Web-{11F0FAD0-DDB0-5D76-7AD2-D9035CF64327}" dt="2024-12-09T15:10:46.920" v="8"/>
          <ac:spMkLst>
            <pc:docMk/>
            <pc:sldMk cId="4116564993" sldId="292"/>
            <ac:spMk id="5" creationId="{F8D0116E-49D0-87EF-9E9E-72EF34830D49}"/>
          </ac:spMkLst>
        </pc:spChg>
        <pc:picChg chg="add mod">
          <ac:chgData name="Guest User" userId="" providerId="Windows Live" clId="Web-{11F0FAD0-DDB0-5D76-7AD2-D9035CF64327}" dt="2024-12-09T15:40:45.593" v="72" actId="1076"/>
          <ac:picMkLst>
            <pc:docMk/>
            <pc:sldMk cId="4116564993" sldId="292"/>
            <ac:picMk id="3" creationId="{0BACF35E-280D-347A-71EC-AA32D61C3FD5}"/>
          </ac:picMkLst>
        </pc:picChg>
        <pc:picChg chg="mod">
          <ac:chgData name="Guest User" userId="" providerId="Windows Live" clId="Web-{11F0FAD0-DDB0-5D76-7AD2-D9035CF64327}" dt="2024-12-09T15:58:50.194" v="241" actId="1076"/>
          <ac:picMkLst>
            <pc:docMk/>
            <pc:sldMk cId="4116564993" sldId="292"/>
            <ac:picMk id="12" creationId="{7A275D32-C835-DC46-6877-26D0F9DEA706}"/>
          </ac:picMkLst>
        </pc:picChg>
        <pc:picChg chg="del mod">
          <ac:chgData name="Guest User" userId="" providerId="Windows Live" clId="Web-{11F0FAD0-DDB0-5D76-7AD2-D9035CF64327}" dt="2024-12-09T15:40:29.030" v="68"/>
          <ac:picMkLst>
            <pc:docMk/>
            <pc:sldMk cId="4116564993" sldId="292"/>
            <ac:picMk id="14" creationId="{84CC3A78-1701-DF35-6241-A31AB167FEDB}"/>
          </ac:picMkLst>
        </pc:picChg>
      </pc:sldChg>
      <pc:sldChg chg="modSp addAnim delAnim modAnim">
        <pc:chgData name="Guest User" userId="" providerId="Windows Live" clId="Web-{11F0FAD0-DDB0-5D76-7AD2-D9035CF64327}" dt="2024-12-09T17:02:06.598" v="327"/>
        <pc:sldMkLst>
          <pc:docMk/>
          <pc:sldMk cId="1785902940" sldId="296"/>
        </pc:sldMkLst>
        <pc:spChg chg="mod">
          <ac:chgData name="Guest User" userId="" providerId="Windows Live" clId="Web-{11F0FAD0-DDB0-5D76-7AD2-D9035CF64327}" dt="2024-12-09T16:51:39.496" v="290" actId="20577"/>
          <ac:spMkLst>
            <pc:docMk/>
            <pc:sldMk cId="1785902940" sldId="296"/>
            <ac:spMk id="4" creationId="{8D9A6D14-5DEF-1FCC-55C5-31CFFCA35BB3}"/>
          </ac:spMkLst>
        </pc:spChg>
        <pc:spChg chg="mod">
          <ac:chgData name="Guest User" userId="" providerId="Windows Live" clId="Web-{11F0FAD0-DDB0-5D76-7AD2-D9035CF64327}" dt="2024-12-09T16:55:27.223" v="304" actId="1076"/>
          <ac:spMkLst>
            <pc:docMk/>
            <pc:sldMk cId="1785902940" sldId="296"/>
            <ac:spMk id="11" creationId="{BBDB9747-7EC9-3FFD-788E-B7CCE69F2337}"/>
          </ac:spMkLst>
        </pc:spChg>
        <pc:picChg chg="mod">
          <ac:chgData name="Guest User" userId="" providerId="Windows Live" clId="Web-{11F0FAD0-DDB0-5D76-7AD2-D9035CF64327}" dt="2024-12-09T16:54:22.580" v="296" actId="14100"/>
          <ac:picMkLst>
            <pc:docMk/>
            <pc:sldMk cId="1785902940" sldId="296"/>
            <ac:picMk id="3" creationId="{DEA9B79C-9050-E3CD-574B-D656DAA5F5EA}"/>
          </ac:picMkLst>
        </pc:picChg>
        <pc:picChg chg="mod">
          <ac:chgData name="Guest User" userId="" providerId="Windows Live" clId="Web-{11F0FAD0-DDB0-5D76-7AD2-D9035CF64327}" dt="2024-12-09T16:49:27.054" v="285" actId="1076"/>
          <ac:picMkLst>
            <pc:docMk/>
            <pc:sldMk cId="1785902940" sldId="296"/>
            <ac:picMk id="7" creationId="{704846CF-26C3-F1FA-0838-8673B5312FD8}"/>
          </ac:picMkLst>
        </pc:picChg>
        <pc:picChg chg="mod">
          <ac:chgData name="Guest User" userId="" providerId="Windows Live" clId="Web-{11F0FAD0-DDB0-5D76-7AD2-D9035CF64327}" dt="2024-12-09T16:54:34.628" v="299" actId="1076"/>
          <ac:picMkLst>
            <pc:docMk/>
            <pc:sldMk cId="1785902940" sldId="296"/>
            <ac:picMk id="8" creationId="{42572929-1285-77A5-2F25-A4901C38E652}"/>
          </ac:picMkLst>
        </pc:picChg>
      </pc:sldChg>
      <pc:sldChg chg="modSp">
        <pc:chgData name="Guest User" userId="" providerId="Windows Live" clId="Web-{11F0FAD0-DDB0-5D76-7AD2-D9035CF64327}" dt="2024-12-09T19:18:56.861" v="337" actId="20577"/>
        <pc:sldMkLst>
          <pc:docMk/>
          <pc:sldMk cId="3913036531" sldId="301"/>
        </pc:sldMkLst>
        <pc:spChg chg="mod">
          <ac:chgData name="Guest User" userId="" providerId="Windows Live" clId="Web-{11F0FAD0-DDB0-5D76-7AD2-D9035CF64327}" dt="2024-12-09T19:18:56.861" v="337" actId="20577"/>
          <ac:spMkLst>
            <pc:docMk/>
            <pc:sldMk cId="3913036531" sldId="301"/>
            <ac:spMk id="3" creationId="{DC4B8517-310D-7B94-4596-83EB2FEB169A}"/>
          </ac:spMkLst>
        </pc:spChg>
      </pc:sldChg>
      <pc:sldChg chg="new del">
        <pc:chgData name="Guest User" userId="" providerId="Windows Live" clId="Web-{11F0FAD0-DDB0-5D76-7AD2-D9035CF64327}" dt="2024-12-09T15:10:39.279" v="5"/>
        <pc:sldMkLst>
          <pc:docMk/>
          <pc:sldMk cId="2767852194" sldId="302"/>
        </pc:sldMkLst>
      </pc:sldChg>
      <pc:sldChg chg="delSp add del replId">
        <pc:chgData name="Guest User" userId="" providerId="Windows Live" clId="Web-{11F0FAD0-DDB0-5D76-7AD2-D9035CF64327}" dt="2024-12-09T16:11:17.346" v="257"/>
        <pc:sldMkLst>
          <pc:docMk/>
          <pc:sldMk cId="163254849" sldId="303"/>
        </pc:sldMkLst>
        <pc:spChg chg="del">
          <ac:chgData name="Guest User" userId="" providerId="Windows Live" clId="Web-{11F0FAD0-DDB0-5D76-7AD2-D9035CF64327}" dt="2024-12-09T15:40:36.624" v="69"/>
          <ac:spMkLst>
            <pc:docMk/>
            <pc:sldMk cId="163254849" sldId="303"/>
            <ac:spMk id="5" creationId="{F8D0116E-49D0-87EF-9E9E-72EF34830D49}"/>
          </ac:spMkLst>
        </pc:spChg>
        <pc:picChg chg="del">
          <ac:chgData name="Guest User" userId="" providerId="Windows Live" clId="Web-{11F0FAD0-DDB0-5D76-7AD2-D9035CF64327}" dt="2024-12-09T15:40:39.030" v="70"/>
          <ac:picMkLst>
            <pc:docMk/>
            <pc:sldMk cId="163254849" sldId="303"/>
            <ac:picMk id="14" creationId="{84CC3A78-1701-DF35-6241-A31AB167FEDB}"/>
          </ac:picMkLst>
        </pc:picChg>
      </pc:sldChg>
    </pc:docChg>
  </pc:docChgLst>
  <pc:docChgLst>
    <pc:chgData name="Guest User" providerId="Windows Live" clId="Web-{A892A122-858F-44A8-389E-F8A975A2F723}"/>
    <pc:docChg chg="addSld delSld modSld sldOrd addMainMaster delMainMaster">
      <pc:chgData name="Guest User" userId="" providerId="Windows Live" clId="Web-{A892A122-858F-44A8-389E-F8A975A2F723}" dt="2024-12-06T00:36:13.836" v="436" actId="14100"/>
      <pc:docMkLst>
        <pc:docMk/>
      </pc:docMkLst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414250054" sldId="258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3991091904" sldId="259"/>
        </pc:sldMkLst>
      </pc:sldChg>
      <pc:sldChg chg="addSp delSp modSp mod setBg modClrScheme delDesignElem chgLayout">
        <pc:chgData name="Guest User" userId="" providerId="Windows Live" clId="Web-{A892A122-858F-44A8-389E-F8A975A2F723}" dt="2024-12-06T00:27:18.152" v="398"/>
        <pc:sldMkLst>
          <pc:docMk/>
          <pc:sldMk cId="1046046334" sldId="262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1046046334" sldId="262"/>
            <ac:spMk id="2" creationId="{347FF6CE-5013-F4B8-5593-3D6ED2FB8932}"/>
          </ac:spMkLst>
        </pc:spChg>
        <pc:spChg chg="add mod">
          <ac:chgData name="Guest User" userId="" providerId="Windows Live" clId="Web-{A892A122-858F-44A8-389E-F8A975A2F723}" dt="2024-12-06T00:25:05.307" v="392" actId="1076"/>
          <ac:spMkLst>
            <pc:docMk/>
            <pc:sldMk cId="1046046334" sldId="262"/>
            <ac:spMk id="5" creationId="{59214696-D2BC-887F-E4AE-77CADA9D4000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1046046334" sldId="262"/>
            <ac:spMk id="66" creationId="{FF5E4228-419E-44B9-B090-94A9540E5B3F}"/>
          </ac:spMkLst>
        </pc:spChg>
        <pc:grpChg chg="add del">
          <ac:chgData name="Guest User" userId="" providerId="Windows Live" clId="Web-{A892A122-858F-44A8-389E-F8A975A2F723}" dt="2024-12-06T00:27:18.152" v="398"/>
          <ac:grpSpMkLst>
            <pc:docMk/>
            <pc:sldMk cId="1046046334" sldId="262"/>
            <ac:grpSpMk id="10" creationId="{5BAB052D-92E4-4715-895B-E423230754C2}"/>
          </ac:grpSpMkLst>
        </pc:grpChg>
        <pc:picChg chg="add mod">
          <ac:chgData name="Guest User" userId="" providerId="Windows Live" clId="Web-{A892A122-858F-44A8-389E-F8A975A2F723}" dt="2024-12-06T00:23:33.165" v="381" actId="1076"/>
          <ac:picMkLst>
            <pc:docMk/>
            <pc:sldMk cId="1046046334" sldId="262"/>
            <ac:picMk id="4" creationId="{55C5E641-77F2-95CF-25DF-93DA2FEE3AF3}"/>
          </ac:picMkLst>
        </pc:picChg>
      </pc:sldChg>
      <pc:sldChg chg="modSp del">
        <pc:chgData name="Guest User" userId="" providerId="Windows Live" clId="Web-{A892A122-858F-44A8-389E-F8A975A2F723}" dt="2024-12-06T00:26:31.886" v="394"/>
        <pc:sldMkLst>
          <pc:docMk/>
          <pc:sldMk cId="242007226" sldId="263"/>
        </pc:sldMkLst>
      </pc:sldChg>
      <pc:sldChg chg="modSp mod modClrScheme chgLayout">
        <pc:chgData name="Guest User" userId="" providerId="Windows Live" clId="Web-{A892A122-858F-44A8-389E-F8A975A2F723}" dt="2024-12-06T00:27:18.152" v="398"/>
        <pc:sldMkLst>
          <pc:docMk/>
          <pc:sldMk cId="3477284256" sldId="264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3477284256" sldId="264"/>
            <ac:spMk id="2" creationId="{81AF8BB3-51E0-F10D-2771-C162D671A273}"/>
          </ac:spMkLst>
        </pc:spChg>
        <pc:picChg chg="mod ord">
          <ac:chgData name="Guest User" userId="" providerId="Windows Live" clId="Web-{A892A122-858F-44A8-389E-F8A975A2F723}" dt="2024-12-06T00:27:18.152" v="398"/>
          <ac:picMkLst>
            <pc:docMk/>
            <pc:sldMk cId="3477284256" sldId="264"/>
            <ac:picMk id="5" creationId="{258CE66A-A001-3279-51BA-A5E4A6223475}"/>
          </ac:picMkLst>
        </pc:picChg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1507753253" sldId="265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1507753253" sldId="265"/>
            <ac:spMk id="2" creationId="{ADE9AF7D-D969-27F5-A77C-7A9809E898B5}"/>
          </ac:spMkLst>
        </pc:spChg>
        <pc:picChg chg="mod ord">
          <ac:chgData name="Guest User" userId="" providerId="Windows Live" clId="Web-{A892A122-858F-44A8-389E-F8A975A2F723}" dt="2024-12-06T00:27:18.152" v="398"/>
          <ac:picMkLst>
            <pc:docMk/>
            <pc:sldMk cId="1507753253" sldId="265"/>
            <ac:picMk id="8" creationId="{0FC17349-6127-BB14-598A-4DCC63358F62}"/>
          </ac:picMkLst>
        </pc:picChg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1828590120" sldId="266"/>
        </pc:sldMkLst>
      </pc:sldChg>
      <pc:sldChg chg="modSp mod modClrScheme chgLayout">
        <pc:chgData name="Guest User" userId="" providerId="Windows Live" clId="Web-{A892A122-858F-44A8-389E-F8A975A2F723}" dt="2024-12-06T00:27:18.152" v="398"/>
        <pc:sldMkLst>
          <pc:docMk/>
          <pc:sldMk cId="4090221251" sldId="267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4090221251" sldId="267"/>
            <ac:spMk id="2" creationId="{3FFA0C71-208F-63DE-0730-2DCB2A31C347}"/>
          </ac:spMkLst>
        </pc:spChg>
        <pc:picChg chg="mod ord">
          <ac:chgData name="Guest User" userId="" providerId="Windows Live" clId="Web-{A892A122-858F-44A8-389E-F8A975A2F723}" dt="2024-12-06T00:27:18.152" v="398"/>
          <ac:picMkLst>
            <pc:docMk/>
            <pc:sldMk cId="4090221251" sldId="267"/>
            <ac:picMk id="4" creationId="{7DA7742E-81AD-660D-CEC2-F4D7E3BFD856}"/>
          </ac:picMkLst>
        </pc:picChg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2028102652" sldId="268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2028102652" sldId="268"/>
            <ac:spMk id="2" creationId="{FC608C30-F95C-9841-00E1-B17C0271A5EC}"/>
          </ac:spMkLst>
        </pc:spChg>
        <pc:picChg chg="mod ord">
          <ac:chgData name="Guest User" userId="" providerId="Windows Live" clId="Web-{A892A122-858F-44A8-389E-F8A975A2F723}" dt="2024-12-06T00:27:18.152" v="398"/>
          <ac:picMkLst>
            <pc:docMk/>
            <pc:sldMk cId="2028102652" sldId="268"/>
            <ac:picMk id="5" creationId="{EF5053C8-ED22-5558-7349-78F50E12C3CC}"/>
          </ac:picMkLst>
        </pc:picChg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1403616265" sldId="269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16937904" sldId="270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235717940" sldId="271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1384059142" sldId="272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221366637" sldId="273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221366637" sldId="273"/>
            <ac:spMk id="2" creationId="{AC83D2D4-9712-81F0-DCC0-2DF73866BF76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221366637" sldId="273"/>
            <ac:spMk id="197" creationId="{9CE97880-B96A-4BF9-BFFB-34DAA44F8805}"/>
          </ac:spMkLst>
        </pc:spChg>
        <pc:grpChg chg="add del">
          <ac:chgData name="Guest User" userId="" providerId="Windows Live" clId="Web-{A892A122-858F-44A8-389E-F8A975A2F723}" dt="2024-12-06T00:27:18.152" v="398"/>
          <ac:grpSpMkLst>
            <pc:docMk/>
            <pc:sldMk cId="221366637" sldId="273"/>
            <ac:grpSpMk id="141" creationId="{039C885C-7507-48BC-8DA5-9B9A8A3B290E}"/>
          </ac:grpSpMkLst>
        </pc:grpChg>
        <pc:picChg chg="add mod ord">
          <ac:chgData name="Guest User" userId="" providerId="Windows Live" clId="Web-{A892A122-858F-44A8-389E-F8A975A2F723}" dt="2024-12-06T00:27:18.152" v="398"/>
          <ac:picMkLst>
            <pc:docMk/>
            <pc:sldMk cId="221366637" sldId="273"/>
            <ac:picMk id="4" creationId="{EEF4FB60-8691-696D-CA8D-EF6D35011922}"/>
          </ac:picMkLst>
        </pc:picChg>
        <pc:picChg chg="add mod modCrop">
          <ac:chgData name="Guest User" userId="" providerId="Windows Live" clId="Web-{A892A122-858F-44A8-389E-F8A975A2F723}" dt="2024-12-06T00:02:06.900" v="132"/>
          <ac:picMkLst>
            <pc:docMk/>
            <pc:sldMk cId="221366637" sldId="273"/>
            <ac:picMk id="6" creationId="{2B4323FA-77F5-80CB-6E35-347F0BCC2F7C}"/>
          </ac:picMkLst>
        </pc:picChg>
        <pc:picChg chg="add del">
          <ac:chgData name="Guest User" userId="" providerId="Windows Live" clId="Web-{A892A122-858F-44A8-389E-F8A975A2F723}" dt="2024-12-06T00:27:18.152" v="398"/>
          <ac:picMkLst>
            <pc:docMk/>
            <pc:sldMk cId="221366637" sldId="273"/>
            <ac:picMk id="139" creationId="{9EB19A0D-88ED-4EC7-B012-FDA45662F228}"/>
          </ac:picMkLst>
        </pc:picChg>
      </pc:sldChg>
      <pc:sldChg chg="addSp delSp modSp mod ord modClrScheme delDesignElem chgLayout">
        <pc:chgData name="Guest User" userId="" providerId="Windows Live" clId="Web-{A892A122-858F-44A8-389E-F8A975A2F723}" dt="2024-12-06T00:27:18.152" v="398"/>
        <pc:sldMkLst>
          <pc:docMk/>
          <pc:sldMk cId="2451466312" sldId="274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2451466312" sldId="274"/>
            <ac:spMk id="2" creationId="{DA332EDB-7F91-027B-7BEF-5656DBFBB21F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2451466312" sldId="274"/>
            <ac:spMk id="8" creationId="{158BF317-A7F4-A263-CE9A-688F67683FCA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2451466312" sldId="274"/>
            <ac:spMk id="13" creationId="{CC892AB0-7D6D-4FC9-9105-0CB427161889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2451466312" sldId="274"/>
            <ac:spMk id="43" creationId="{6D29BE04-4454-4832-B83F-10D001BFF94D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2451466312" sldId="274"/>
            <ac:spMk id="45" creationId="{98714CE9-3C2C-48E1-8B8F-CFB7735C43D7}"/>
          </ac:spMkLst>
        </pc:spChg>
        <pc:grpChg chg="add del">
          <ac:chgData name="Guest User" userId="" providerId="Windows Live" clId="Web-{A892A122-858F-44A8-389E-F8A975A2F723}" dt="2024-12-06T00:27:18.152" v="398"/>
          <ac:grpSpMkLst>
            <pc:docMk/>
            <pc:sldMk cId="2451466312" sldId="274"/>
            <ac:grpSpMk id="15" creationId="{807353E4-FA19-40CB-8AF8-3A8E6704BE09}"/>
          </ac:grpSpMkLst>
        </pc:grpChg>
        <pc:grpChg chg="add del">
          <ac:chgData name="Guest User" userId="" providerId="Windows Live" clId="Web-{A892A122-858F-44A8-389E-F8A975A2F723}" dt="2024-12-06T00:27:18.152" v="398"/>
          <ac:grpSpMkLst>
            <pc:docMk/>
            <pc:sldMk cId="2451466312" sldId="274"/>
            <ac:grpSpMk id="23" creationId="{0328E69E-CE3D-4110-8BF7-AD3C0C10CB1C}"/>
          </ac:grpSpMkLst>
        </pc:grpChg>
        <pc:grpChg chg="add del">
          <ac:chgData name="Guest User" userId="" providerId="Windows Live" clId="Web-{A892A122-858F-44A8-389E-F8A975A2F723}" dt="2024-12-06T00:27:18.152" v="398"/>
          <ac:grpSpMkLst>
            <pc:docMk/>
            <pc:sldMk cId="2451466312" sldId="274"/>
            <ac:grpSpMk id="29" creationId="{F64806C9-3599-45A7-BCFF-F762C54276F8}"/>
          </ac:grpSpMkLst>
        </pc:grpChg>
        <pc:grpChg chg="add del">
          <ac:chgData name="Guest User" userId="" providerId="Windows Live" clId="Web-{A892A122-858F-44A8-389E-F8A975A2F723}" dt="2024-12-06T00:27:18.152" v="398"/>
          <ac:grpSpMkLst>
            <pc:docMk/>
            <pc:sldMk cId="2451466312" sldId="274"/>
            <ac:grpSpMk id="35" creationId="{1287AC97-A8E8-4B45-A50A-3057A88B4088}"/>
          </ac:grpSpMkLst>
        </pc:grpChg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4121437274" sldId="276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550207386" sldId="279"/>
        </pc:sldMkLst>
      </pc:sldChg>
      <pc:sldChg chg="modSp mod modClrScheme chgLayout">
        <pc:chgData name="Guest User" userId="" providerId="Windows Live" clId="Web-{A892A122-858F-44A8-389E-F8A975A2F723}" dt="2024-12-06T00:27:18.152" v="398"/>
        <pc:sldMkLst>
          <pc:docMk/>
          <pc:sldMk cId="397497256" sldId="280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3498123283" sldId="283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3498123283" sldId="283"/>
            <ac:spMk id="2" creationId="{DFB927EC-7B31-9F52-F4F9-8BDC37AC9DCB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3498123283" sldId="283"/>
            <ac:spMk id="4" creationId="{8547AD78-0586-6B0F-88D6-78F1E84A4487}"/>
          </ac:spMkLst>
        </pc:spChg>
        <pc:picChg chg="mod ord">
          <ac:chgData name="Guest User" userId="" providerId="Windows Live" clId="Web-{A892A122-858F-44A8-389E-F8A975A2F723}" dt="2024-12-06T00:27:18.152" v="398"/>
          <ac:picMkLst>
            <pc:docMk/>
            <pc:sldMk cId="3498123283" sldId="283"/>
            <ac:picMk id="6" creationId="{BBFFEBA7-2677-EE6A-4003-3ACEACDE5D1D}"/>
          </ac:picMkLst>
        </pc:picChg>
      </pc:sldChg>
      <pc:sldChg chg="modSp mod modClrScheme chgLayout">
        <pc:chgData name="Guest User" userId="" providerId="Windows Live" clId="Web-{A892A122-858F-44A8-389E-F8A975A2F723}" dt="2024-12-06T00:27:18.152" v="398"/>
        <pc:sldMkLst>
          <pc:docMk/>
          <pc:sldMk cId="598755694" sldId="284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598755694" sldId="284"/>
            <ac:spMk id="2" creationId="{998858D4-29D1-5C55-5F25-05F7C6BF4DE8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598755694" sldId="284"/>
            <ac:spMk id="3" creationId="{1B8BFB2A-F791-3412-90FF-8750053CA534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598755694" sldId="284"/>
            <ac:spMk id="6" creationId="{47872451-1C22-C5FF-172C-6877759E66C3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598755694" sldId="284"/>
            <ac:spMk id="11" creationId="{4FF074C0-32AC-94C4-5DD8-CB28F9ED4CCC}"/>
          </ac:spMkLst>
        </pc:spChg>
      </pc:sldChg>
      <pc:sldChg chg="modSp mod modClrScheme chgLayout">
        <pc:chgData name="Guest User" userId="" providerId="Windows Live" clId="Web-{A892A122-858F-44A8-389E-F8A975A2F723}" dt="2024-12-06T00:27:18.152" v="398"/>
        <pc:sldMkLst>
          <pc:docMk/>
          <pc:sldMk cId="2771316353" sldId="286"/>
        </pc:sldMkLst>
      </pc:sldChg>
      <pc:sldChg chg="addSp delSp modSp mod modClrScheme delDesignElem chgLayout">
        <pc:chgData name="Guest User" userId="" providerId="Windows Live" clId="Web-{A892A122-858F-44A8-389E-F8A975A2F723}" dt="2024-12-06T00:33:16.004" v="406"/>
        <pc:sldMkLst>
          <pc:docMk/>
          <pc:sldMk cId="2093797117" sldId="287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2093797117" sldId="287"/>
            <ac:spMk id="2" creationId="{5D8E7EC2-15AA-0687-7824-DF046AAF82BB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2093797117" sldId="287"/>
            <ac:spMk id="3" creationId="{DC4B8517-310D-7B94-4596-83EB2FEB169A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2093797117" sldId="287"/>
            <ac:spMk id="8" creationId="{61C6D790-69F0-40CA-813A-84D724D1C6D2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2093797117" sldId="287"/>
            <ac:spMk id="10" creationId="{F5A78137-DBB7-4A93-98AC-5606814E2DC5}"/>
          </ac:spMkLst>
        </pc:spChg>
      </pc:sldChg>
      <pc:sldChg chg="addSp delSp modSp mod setBg modClrScheme setClrOvrMap delDesignElem chgLayout">
        <pc:chgData name="Guest User" userId="" providerId="Windows Live" clId="Web-{A892A122-858F-44A8-389E-F8A975A2F723}" dt="2024-12-06T00:27:18.152" v="398"/>
        <pc:sldMkLst>
          <pc:docMk/>
          <pc:sldMk cId="1201043363" sldId="288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2711357796" sldId="289"/>
        </pc:sldMkLst>
      </pc:sldChg>
      <pc:sldChg chg="addSp delSp modSp mod modClrScheme delDesignElem chgLayout">
        <pc:chgData name="Guest User" userId="" providerId="Windows Live" clId="Web-{A892A122-858F-44A8-389E-F8A975A2F723}" dt="2024-12-06T00:27:18.152" v="398"/>
        <pc:sldMkLst>
          <pc:docMk/>
          <pc:sldMk cId="100994475" sldId="290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100994475" sldId="290"/>
            <ac:spMk id="2" creationId="{5D8E7EC2-15AA-0687-7824-DF046AAF82BB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100994475" sldId="290"/>
            <ac:spMk id="3" creationId="{DC4B8517-310D-7B94-4596-83EB2FEB169A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100994475" sldId="290"/>
            <ac:spMk id="8" creationId="{61C6D790-69F0-40CA-813A-84D724D1C6D2}"/>
          </ac:spMkLst>
        </pc:spChg>
        <pc:spChg chg="add del">
          <ac:chgData name="Guest User" userId="" providerId="Windows Live" clId="Web-{A892A122-858F-44A8-389E-F8A975A2F723}" dt="2024-12-06T00:27:18.152" v="398"/>
          <ac:spMkLst>
            <pc:docMk/>
            <pc:sldMk cId="100994475" sldId="290"/>
            <ac:spMk id="10" creationId="{F5A78137-DBB7-4A93-98AC-5606814E2DC5}"/>
          </ac:spMkLst>
        </pc:spChg>
      </pc:sldChg>
      <pc:sldChg chg="modSp mod modClrScheme chgLayout">
        <pc:chgData name="Guest User" userId="" providerId="Windows Live" clId="Web-{A892A122-858F-44A8-389E-F8A975A2F723}" dt="2024-12-06T00:27:18.152" v="398"/>
        <pc:sldMkLst>
          <pc:docMk/>
          <pc:sldMk cId="221250890" sldId="291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221250890" sldId="291"/>
            <ac:spMk id="2" creationId="{998858D4-29D1-5C55-5F25-05F7C6BF4DE8}"/>
          </ac:spMkLst>
        </pc:spChg>
      </pc:sldChg>
      <pc:sldChg chg="modSp mod modClrScheme chgLayout">
        <pc:chgData name="Guest User" userId="" providerId="Windows Live" clId="Web-{A892A122-858F-44A8-389E-F8A975A2F723}" dt="2024-12-06T00:27:18.152" v="398"/>
        <pc:sldMkLst>
          <pc:docMk/>
          <pc:sldMk cId="4116564993" sldId="292"/>
        </pc:sldMkLst>
        <pc:spChg chg="mod ord">
          <ac:chgData name="Guest User" userId="" providerId="Windows Live" clId="Web-{A892A122-858F-44A8-389E-F8A975A2F723}" dt="2024-12-06T00:27:18.152" v="398"/>
          <ac:spMkLst>
            <pc:docMk/>
            <pc:sldMk cId="4116564993" sldId="292"/>
            <ac:spMk id="2" creationId="{9ED10CEA-56F1-6F7D-3131-B5052660B3F7}"/>
          </ac:spMkLst>
        </pc:spChg>
        <pc:spChg chg="mod ord">
          <ac:chgData name="Guest User" userId="" providerId="Windows Live" clId="Web-{A892A122-858F-44A8-389E-F8A975A2F723}" dt="2024-12-06T00:27:18.152" v="398"/>
          <ac:spMkLst>
            <pc:docMk/>
            <pc:sldMk cId="4116564993" sldId="292"/>
            <ac:spMk id="4" creationId="{F0A434F0-C0F0-D6B7-3BBD-DD46FCC796D0}"/>
          </ac:spMkLst>
        </pc:spChg>
      </pc:sldChg>
      <pc:sldChg chg="addSp delSp modSp mod setBg modClrScheme delDesignElem chgLayout">
        <pc:chgData name="Guest User" userId="" providerId="Windows Live" clId="Web-{A892A122-858F-44A8-389E-F8A975A2F723}" dt="2024-12-06T00:27:18.152" v="398"/>
        <pc:sldMkLst>
          <pc:docMk/>
          <pc:sldMk cId="3149652053" sldId="293"/>
        </pc:sldMkLst>
      </pc:sldChg>
      <pc:sldChg chg="addSp delSp modSp new mod setBg">
        <pc:chgData name="Guest User" userId="" providerId="Windows Live" clId="Web-{A892A122-858F-44A8-389E-F8A975A2F723}" dt="2024-12-06T00:36:13.836" v="436" actId="14100"/>
        <pc:sldMkLst>
          <pc:docMk/>
          <pc:sldMk cId="795649940" sldId="294"/>
        </pc:sldMkLst>
        <pc:picChg chg="add mod modCrop">
          <ac:chgData name="Guest User" userId="" providerId="Windows Live" clId="Web-{A892A122-858F-44A8-389E-F8A975A2F723}" dt="2024-12-06T00:35:52.492" v="429"/>
          <ac:picMkLst>
            <pc:docMk/>
            <pc:sldMk cId="795649940" sldId="294"/>
            <ac:picMk id="8" creationId="{FDF9A3E6-8AA9-D532-F0BD-523D3482EABA}"/>
          </ac:picMkLst>
        </pc:picChg>
        <pc:picChg chg="add mod ord">
          <ac:chgData name="Guest User" userId="" providerId="Windows Live" clId="Web-{A892A122-858F-44A8-389E-F8A975A2F723}" dt="2024-12-06T00:35:13.429" v="426" actId="1076"/>
          <ac:picMkLst>
            <pc:docMk/>
            <pc:sldMk cId="795649940" sldId="294"/>
            <ac:picMk id="11" creationId="{9E9461DD-5C4E-211E-9E10-5FFCFF714421}"/>
          </ac:picMkLst>
        </pc:picChg>
        <pc:picChg chg="add mod">
          <ac:chgData name="Guest User" userId="" providerId="Windows Live" clId="Web-{A892A122-858F-44A8-389E-F8A975A2F723}" dt="2024-12-06T00:35:24.226" v="427" actId="14100"/>
          <ac:picMkLst>
            <pc:docMk/>
            <pc:sldMk cId="795649940" sldId="294"/>
            <ac:picMk id="12" creationId="{1F411FFC-3213-D479-95CD-6C39B8E7E222}"/>
          </ac:picMkLst>
        </pc:picChg>
        <pc:picChg chg="add mod">
          <ac:chgData name="Guest User" userId="" providerId="Windows Live" clId="Web-{A892A122-858F-44A8-389E-F8A975A2F723}" dt="2024-12-06T00:35:58.289" v="432" actId="1076"/>
          <ac:picMkLst>
            <pc:docMk/>
            <pc:sldMk cId="795649940" sldId="294"/>
            <ac:picMk id="13" creationId="{A9F9E7EC-6E6E-0C55-F3DB-2D3407DCD1FD}"/>
          </ac:picMkLst>
        </pc:picChg>
        <pc:picChg chg="add mod">
          <ac:chgData name="Guest User" userId="" providerId="Windows Live" clId="Web-{A892A122-858F-44A8-389E-F8A975A2F723}" dt="2024-12-06T00:36:13.836" v="436" actId="14100"/>
          <ac:picMkLst>
            <pc:docMk/>
            <pc:sldMk cId="795649940" sldId="294"/>
            <ac:picMk id="15" creationId="{BBFD8CE7-F148-52C4-1E2E-983EED56D303}"/>
          </ac:picMkLst>
        </pc:picChg>
      </pc:sldChg>
      <pc:sldChg chg="new del">
        <pc:chgData name="Guest User" userId="" providerId="Windows Live" clId="Web-{A892A122-858F-44A8-389E-F8A975A2F723}" dt="2024-12-06T00:27:38.090" v="400"/>
        <pc:sldMkLst>
          <pc:docMk/>
          <pc:sldMk cId="1967271656" sldId="294"/>
        </pc:sldMkLst>
      </pc:sldChg>
      <pc:sldMasterChg chg="add del addSldLayout delSldLayout">
        <pc:chgData name="Guest User" userId="" providerId="Windows Live" clId="Web-{A892A122-858F-44A8-389E-F8A975A2F723}" dt="2024-12-06T00:27:18.152" v="398"/>
        <pc:sldMasterMkLst>
          <pc:docMk/>
          <pc:sldMasterMk cId="0" sldId="2147483648"/>
        </pc:sldMasterMkLst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Guest User" userId="" providerId="Windows Live" clId="Web-{A892A122-858F-44A8-389E-F8A975A2F723}" dt="2024-12-06T00:27:18.152" v="398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 modSldLayout">
        <pc:chgData name="Guest User" userId="" providerId="Windows Live" clId="Web-{A892A122-858F-44A8-389E-F8A975A2F723}" dt="2024-12-06T00:27:18.152" v="398"/>
        <pc:sldMasterMkLst>
          <pc:docMk/>
          <pc:sldMasterMk cId="1758434583" sldId="2147483669"/>
        </pc:sldMasterMkLst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3816992337" sldId="2147483670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3244644731" sldId="2147483671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1548765788" sldId="2147483672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3615974668" sldId="2147483673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1260213761" sldId="2147483674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3142613192" sldId="2147483675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162791728" sldId="2147483676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2632040047" sldId="2147483677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2159623209" sldId="2147483678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131097210" sldId="2147483679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349869340" sldId="2147483680"/>
          </pc:sldLayoutMkLst>
        </pc:sldLayoutChg>
        <pc:sldLayoutChg chg="add del mod replId">
          <pc:chgData name="Guest User" userId="" providerId="Windows Live" clId="Web-{A892A122-858F-44A8-389E-F8A975A2F723}" dt="2024-12-06T00:27:18.152" v="398"/>
          <pc:sldLayoutMkLst>
            <pc:docMk/>
            <pc:sldMasterMk cId="1758434583" sldId="2147483669"/>
            <pc:sldLayoutMk cId="1760682475" sldId="2147483681"/>
          </pc:sldLayoutMkLst>
        </pc:sldLayoutChg>
      </pc:sldMasterChg>
    </pc:docChg>
  </pc:docChgLst>
  <pc:docChgLst>
    <pc:chgData name="Guest User" providerId="Windows Live" clId="Web-{48B7D82B-65A8-C3F2-CBB2-6D33B9CF6DA5}"/>
    <pc:docChg chg="addSld delSld modSld sldOrd">
      <pc:chgData name="Guest User" userId="" providerId="Windows Live" clId="Web-{48B7D82B-65A8-C3F2-CBB2-6D33B9CF6DA5}" dt="2024-12-06T01:50:52.433" v="474" actId="14100"/>
      <pc:docMkLst>
        <pc:docMk/>
      </pc:docMkLst>
      <pc:sldChg chg="delSp modSp mod setBg">
        <pc:chgData name="Guest User" userId="" providerId="Windows Live" clId="Web-{48B7D82B-65A8-C3F2-CBB2-6D33B9CF6DA5}" dt="2024-12-06T01:27:21.382" v="286"/>
        <pc:sldMkLst>
          <pc:docMk/>
          <pc:sldMk cId="3477284256" sldId="264"/>
        </pc:sldMkLst>
        <pc:spChg chg="mod">
          <ac:chgData name="Guest User" userId="" providerId="Windows Live" clId="Web-{48B7D82B-65A8-C3F2-CBB2-6D33B9CF6DA5}" dt="2024-12-06T01:27:04.366" v="278" actId="20577"/>
          <ac:spMkLst>
            <pc:docMk/>
            <pc:sldMk cId="3477284256" sldId="264"/>
            <ac:spMk id="2" creationId="{81AF8BB3-51E0-F10D-2771-C162D671A273}"/>
          </ac:spMkLst>
        </pc:spChg>
        <pc:spChg chg="mod">
          <ac:chgData name="Guest User" userId="" providerId="Windows Live" clId="Web-{48B7D82B-65A8-C3F2-CBB2-6D33B9CF6DA5}" dt="2024-12-06T01:27:08.601" v="281" actId="20577"/>
          <ac:spMkLst>
            <pc:docMk/>
            <pc:sldMk cId="3477284256" sldId="264"/>
            <ac:spMk id="3" creationId="{A628749D-6B16-B9A1-1B0E-AE62CC59015A}"/>
          </ac:spMkLst>
        </pc:spChg>
        <pc:picChg chg="mod">
          <ac:chgData name="Guest User" userId="" providerId="Windows Live" clId="Web-{48B7D82B-65A8-C3F2-CBB2-6D33B9CF6DA5}" dt="2024-12-06T01:27:19.429" v="284" actId="14100"/>
          <ac:picMkLst>
            <pc:docMk/>
            <pc:sldMk cId="3477284256" sldId="264"/>
            <ac:picMk id="5" creationId="{258CE66A-A001-3279-51BA-A5E4A6223475}"/>
          </ac:picMkLst>
        </pc:picChg>
      </pc:sldChg>
      <pc:sldChg chg="delSp modSp mod setBg">
        <pc:chgData name="Guest User" userId="" providerId="Windows Live" clId="Web-{48B7D82B-65A8-C3F2-CBB2-6D33B9CF6DA5}" dt="2024-12-06T01:50:32.965" v="471"/>
        <pc:sldMkLst>
          <pc:docMk/>
          <pc:sldMk cId="1507753253" sldId="265"/>
        </pc:sldMkLst>
        <pc:spChg chg="mod">
          <ac:chgData name="Guest User" userId="" providerId="Windows Live" clId="Web-{48B7D82B-65A8-C3F2-CBB2-6D33B9CF6DA5}" dt="2024-12-06T01:26:55.554" v="276" actId="1076"/>
          <ac:spMkLst>
            <pc:docMk/>
            <pc:sldMk cId="1507753253" sldId="265"/>
            <ac:spMk id="2" creationId="{ADE9AF7D-D969-27F5-A77C-7A9809E898B5}"/>
          </ac:spMkLst>
        </pc:spChg>
        <pc:spChg chg="mod">
          <ac:chgData name="Guest User" userId="" providerId="Windows Live" clId="Web-{48B7D82B-65A8-C3F2-CBB2-6D33B9CF6DA5}" dt="2024-12-06T01:26:51.898" v="275" actId="20577"/>
          <ac:spMkLst>
            <pc:docMk/>
            <pc:sldMk cId="1507753253" sldId="265"/>
            <ac:spMk id="3" creationId="{77B81D54-BE49-E0B5-6E10-8FE38B74FFF3}"/>
          </ac:spMkLst>
        </pc:spChg>
        <pc:picChg chg="mod">
          <ac:chgData name="Guest User" userId="" providerId="Windows Live" clId="Web-{48B7D82B-65A8-C3F2-CBB2-6D33B9CF6DA5}" dt="2024-12-06T01:26:45.538" v="273" actId="1076"/>
          <ac:picMkLst>
            <pc:docMk/>
            <pc:sldMk cId="1507753253" sldId="265"/>
            <ac:picMk id="8" creationId="{0FC17349-6127-BB14-598A-4DCC63358F62}"/>
          </ac:picMkLst>
        </pc:picChg>
      </pc:sldChg>
      <pc:sldChg chg="del mod setBg">
        <pc:chgData name="Guest User" userId="" providerId="Windows Live" clId="Web-{48B7D82B-65A8-C3F2-CBB2-6D33B9CF6DA5}" dt="2024-12-06T01:36:26.715" v="450"/>
        <pc:sldMkLst>
          <pc:docMk/>
          <pc:sldMk cId="1828590120" sldId="266"/>
        </pc:sldMkLst>
      </pc:sldChg>
      <pc:sldChg chg="modSp">
        <pc:chgData name="Guest User" userId="" providerId="Windows Live" clId="Web-{48B7D82B-65A8-C3F2-CBB2-6D33B9CF6DA5}" dt="2024-12-06T01:50:52.433" v="474" actId="14100"/>
        <pc:sldMkLst>
          <pc:docMk/>
          <pc:sldMk cId="4090221251" sldId="267"/>
        </pc:sldMkLst>
        <pc:spChg chg="mod">
          <ac:chgData name="Guest User" userId="" providerId="Windows Live" clId="Web-{48B7D82B-65A8-C3F2-CBB2-6D33B9CF6DA5}" dt="2024-12-06T01:13:26.883" v="29" actId="20577"/>
          <ac:spMkLst>
            <pc:docMk/>
            <pc:sldMk cId="4090221251" sldId="267"/>
            <ac:spMk id="2" creationId="{3FFA0C71-208F-63DE-0730-2DCB2A31C347}"/>
          </ac:spMkLst>
        </pc:spChg>
        <pc:spChg chg="mod">
          <ac:chgData name="Guest User" userId="" providerId="Windows Live" clId="Web-{48B7D82B-65A8-C3F2-CBB2-6D33B9CF6DA5}" dt="2024-12-06T01:13:29.414" v="30" actId="20577"/>
          <ac:spMkLst>
            <pc:docMk/>
            <pc:sldMk cId="4090221251" sldId="267"/>
            <ac:spMk id="3" creationId="{ECA73AA4-EE43-A1EA-5F64-DE0F9537D349}"/>
          </ac:spMkLst>
        </pc:spChg>
        <pc:spChg chg="mod">
          <ac:chgData name="Guest User" userId="" providerId="Windows Live" clId="Web-{48B7D82B-65A8-C3F2-CBB2-6D33B9CF6DA5}" dt="2024-12-06T01:50:52.433" v="474" actId="14100"/>
          <ac:spMkLst>
            <pc:docMk/>
            <pc:sldMk cId="4090221251" sldId="267"/>
            <ac:spMk id="5" creationId="{4A9F358F-662A-FFC9-E6F6-8F2E1B0DBCC0}"/>
          </ac:spMkLst>
        </pc:spChg>
        <pc:picChg chg="mod">
          <ac:chgData name="Guest User" userId="" providerId="Windows Live" clId="Web-{48B7D82B-65A8-C3F2-CBB2-6D33B9CF6DA5}" dt="2024-12-06T01:12:43.555" v="10"/>
          <ac:picMkLst>
            <pc:docMk/>
            <pc:sldMk cId="4090221251" sldId="267"/>
            <ac:picMk id="4" creationId="{7DA7742E-81AD-660D-CEC2-F4D7E3BFD856}"/>
          </ac:picMkLst>
        </pc:picChg>
      </pc:sldChg>
      <pc:sldChg chg="delSp modSp">
        <pc:chgData name="Guest User" userId="" providerId="Windows Live" clId="Web-{48B7D82B-65A8-C3F2-CBB2-6D33B9CF6DA5}" dt="2024-12-06T01:50:39.824" v="473"/>
        <pc:sldMkLst>
          <pc:docMk/>
          <pc:sldMk cId="1403616265" sldId="269"/>
        </pc:sldMkLst>
      </pc:sldChg>
      <pc:sldChg chg="delSp modSp">
        <pc:chgData name="Guest User" userId="" providerId="Windows Live" clId="Web-{48B7D82B-65A8-C3F2-CBB2-6D33B9CF6DA5}" dt="2024-12-06T01:50:25.902" v="467"/>
        <pc:sldMkLst>
          <pc:docMk/>
          <pc:sldMk cId="16937904" sldId="270"/>
        </pc:sldMkLst>
      </pc:sldChg>
      <pc:sldChg chg="del">
        <pc:chgData name="Guest User" userId="" providerId="Windows Live" clId="Web-{48B7D82B-65A8-C3F2-CBB2-6D33B9CF6DA5}" dt="2024-12-06T01:15:28.414" v="73"/>
        <pc:sldMkLst>
          <pc:docMk/>
          <pc:sldMk cId="235717940" sldId="271"/>
        </pc:sldMkLst>
      </pc:sldChg>
      <pc:sldChg chg="delSp modSp">
        <pc:chgData name="Guest User" userId="" providerId="Windows Live" clId="Web-{48B7D82B-65A8-C3F2-CBB2-6D33B9CF6DA5}" dt="2024-12-06T01:11:47.180" v="2"/>
        <pc:sldMkLst>
          <pc:docMk/>
          <pc:sldMk cId="221366637" sldId="273"/>
        </pc:sldMkLst>
      </pc:sldChg>
      <pc:sldChg chg="delSp modSp">
        <pc:chgData name="Guest User" userId="" providerId="Windows Live" clId="Web-{48B7D82B-65A8-C3F2-CBB2-6D33B9CF6DA5}" dt="2024-12-06T01:11:51.461" v="4"/>
        <pc:sldMkLst>
          <pc:docMk/>
          <pc:sldMk cId="2451466312" sldId="274"/>
        </pc:sldMkLst>
      </pc:sldChg>
      <pc:sldChg chg="delSp modSp del mod setBg">
        <pc:chgData name="Guest User" userId="" providerId="Windows Live" clId="Web-{48B7D82B-65A8-C3F2-CBB2-6D33B9CF6DA5}" dt="2024-12-06T01:37:01.450" v="462"/>
        <pc:sldMkLst>
          <pc:docMk/>
          <pc:sldMk cId="550207386" sldId="279"/>
        </pc:sldMkLst>
      </pc:sldChg>
      <pc:sldChg chg="addSp modSp">
        <pc:chgData name="Guest User" userId="" providerId="Windows Live" clId="Web-{48B7D82B-65A8-C3F2-CBB2-6D33B9CF6DA5}" dt="2024-12-06T01:26:13.960" v="266" actId="1076"/>
        <pc:sldMkLst>
          <pc:docMk/>
          <pc:sldMk cId="397497256" sldId="280"/>
        </pc:sldMkLst>
        <pc:spChg chg="add mod">
          <ac:chgData name="Guest User" userId="" providerId="Windows Live" clId="Web-{48B7D82B-65A8-C3F2-CBB2-6D33B9CF6DA5}" dt="2024-12-06T01:26:13.960" v="266" actId="1076"/>
          <ac:spMkLst>
            <pc:docMk/>
            <pc:sldMk cId="397497256" sldId="280"/>
            <ac:spMk id="3" creationId="{AEAE52A9-06C5-1352-0591-F58351300906}"/>
          </ac:spMkLst>
        </pc:spChg>
        <pc:picChg chg="add mod modCrop">
          <ac:chgData name="Guest User" userId="" providerId="Windows Live" clId="Web-{48B7D82B-65A8-C3F2-CBB2-6D33B9CF6DA5}" dt="2024-12-06T01:25:26.460" v="201" actId="1076"/>
          <ac:picMkLst>
            <pc:docMk/>
            <pc:sldMk cId="397497256" sldId="280"/>
            <ac:picMk id="2" creationId="{BE286224-9142-475B-6AD3-2350F0A75A14}"/>
          </ac:picMkLst>
        </pc:picChg>
      </pc:sldChg>
      <pc:sldChg chg="delSp modSp mod setBg">
        <pc:chgData name="Guest User" userId="" providerId="Windows Live" clId="Web-{48B7D82B-65A8-C3F2-CBB2-6D33B9CF6DA5}" dt="2024-12-06T01:50:27.621" v="469"/>
        <pc:sldMkLst>
          <pc:docMk/>
          <pc:sldMk cId="3498123283" sldId="283"/>
        </pc:sldMkLst>
        <pc:spChg chg="mod">
          <ac:chgData name="Guest User" userId="" providerId="Windows Live" clId="Web-{48B7D82B-65A8-C3F2-CBB2-6D33B9CF6DA5}" dt="2024-12-06T01:28:10.851" v="299" actId="1076"/>
          <ac:spMkLst>
            <pc:docMk/>
            <pc:sldMk cId="3498123283" sldId="283"/>
            <ac:spMk id="2" creationId="{DFB927EC-7B31-9F52-F4F9-8BDC37AC9DCB}"/>
          </ac:spMkLst>
        </pc:spChg>
        <pc:spChg chg="mod">
          <ac:chgData name="Guest User" userId="" providerId="Windows Live" clId="Web-{48B7D82B-65A8-C3F2-CBB2-6D33B9CF6DA5}" dt="2024-12-06T01:28:19.538" v="302" actId="14100"/>
          <ac:spMkLst>
            <pc:docMk/>
            <pc:sldMk cId="3498123283" sldId="283"/>
            <ac:spMk id="4" creationId="{8547AD78-0586-6B0F-88D6-78F1E84A4487}"/>
          </ac:spMkLst>
        </pc:spChg>
        <pc:picChg chg="mod">
          <ac:chgData name="Guest User" userId="" providerId="Windows Live" clId="Web-{48B7D82B-65A8-C3F2-CBB2-6D33B9CF6DA5}" dt="2024-12-06T01:28:14.976" v="301"/>
          <ac:picMkLst>
            <pc:docMk/>
            <pc:sldMk cId="3498123283" sldId="283"/>
            <ac:picMk id="6" creationId="{BBFFEBA7-2677-EE6A-4003-3ACEACDE5D1D}"/>
          </ac:picMkLst>
        </pc:picChg>
      </pc:sldChg>
      <pc:sldChg chg="modSp mod setBg">
        <pc:chgData name="Guest User" userId="" providerId="Windows Live" clId="Web-{48B7D82B-65A8-C3F2-CBB2-6D33B9CF6DA5}" dt="2024-12-06T01:32:13.241" v="385" actId="20577"/>
        <pc:sldMkLst>
          <pc:docMk/>
          <pc:sldMk cId="598755694" sldId="284"/>
        </pc:sldMkLst>
        <pc:spChg chg="mod">
          <ac:chgData name="Guest User" userId="" providerId="Windows Live" clId="Web-{48B7D82B-65A8-C3F2-CBB2-6D33B9CF6DA5}" dt="2024-12-06T01:31:08.054" v="363" actId="20577"/>
          <ac:spMkLst>
            <pc:docMk/>
            <pc:sldMk cId="598755694" sldId="284"/>
            <ac:spMk id="2" creationId="{998858D4-29D1-5C55-5F25-05F7C6BF4DE8}"/>
          </ac:spMkLst>
        </pc:spChg>
        <pc:spChg chg="mod">
          <ac:chgData name="Guest User" userId="" providerId="Windows Live" clId="Web-{48B7D82B-65A8-C3F2-CBB2-6D33B9CF6DA5}" dt="2024-12-06T01:32:06.069" v="382" actId="20577"/>
          <ac:spMkLst>
            <pc:docMk/>
            <pc:sldMk cId="598755694" sldId="284"/>
            <ac:spMk id="4" creationId="{3B00DC7D-CB80-3754-97EB-942573CF752A}"/>
          </ac:spMkLst>
        </pc:spChg>
        <pc:spChg chg="mod">
          <ac:chgData name="Guest User" userId="" providerId="Windows Live" clId="Web-{48B7D82B-65A8-C3F2-CBB2-6D33B9CF6DA5}" dt="2024-12-06T01:32:13.241" v="385" actId="20577"/>
          <ac:spMkLst>
            <pc:docMk/>
            <pc:sldMk cId="598755694" sldId="284"/>
            <ac:spMk id="6" creationId="{47872451-1C22-C5FF-172C-6877759E66C3}"/>
          </ac:spMkLst>
        </pc:spChg>
        <pc:spChg chg="mod">
          <ac:chgData name="Guest User" userId="" providerId="Windows Live" clId="Web-{48B7D82B-65A8-C3F2-CBB2-6D33B9CF6DA5}" dt="2024-12-06T01:31:43.194" v="368" actId="1076"/>
          <ac:spMkLst>
            <pc:docMk/>
            <pc:sldMk cId="598755694" sldId="284"/>
            <ac:spMk id="11" creationId="{4FF074C0-32AC-94C4-5DD8-CB28F9ED4CCC}"/>
          </ac:spMkLst>
        </pc:spChg>
        <pc:picChg chg="mod">
          <ac:chgData name="Guest User" userId="" providerId="Windows Live" clId="Web-{48B7D82B-65A8-C3F2-CBB2-6D33B9CF6DA5}" dt="2024-12-06T01:31:38.522" v="367"/>
          <ac:picMkLst>
            <pc:docMk/>
            <pc:sldMk cId="598755694" sldId="284"/>
            <ac:picMk id="14" creationId="{8136781C-735F-09E6-C1D3-BF28553E22D2}"/>
          </ac:picMkLst>
        </pc:picChg>
      </pc:sldChg>
      <pc:sldChg chg="del">
        <pc:chgData name="Guest User" userId="" providerId="Windows Live" clId="Web-{48B7D82B-65A8-C3F2-CBB2-6D33B9CF6DA5}" dt="2024-12-06T01:29:52.585" v="347"/>
        <pc:sldMkLst>
          <pc:docMk/>
          <pc:sldMk cId="2771316353" sldId="286"/>
        </pc:sldMkLst>
      </pc:sldChg>
      <pc:sldChg chg="addSp modSp ord">
        <pc:chgData name="Guest User" userId="" providerId="Windows Live" clId="Web-{48B7D82B-65A8-C3F2-CBB2-6D33B9CF6DA5}" dt="2024-12-06T01:49:07.355" v="463"/>
        <pc:sldMkLst>
          <pc:docMk/>
          <pc:sldMk cId="2093797117" sldId="287"/>
        </pc:sldMkLst>
        <pc:spChg chg="mod">
          <ac:chgData name="Guest User" userId="" providerId="Windows Live" clId="Web-{48B7D82B-65A8-C3F2-CBB2-6D33B9CF6DA5}" dt="2024-12-06T01:33:51.778" v="425" actId="1076"/>
          <ac:spMkLst>
            <pc:docMk/>
            <pc:sldMk cId="2093797117" sldId="287"/>
            <ac:spMk id="2" creationId="{5D8E7EC2-15AA-0687-7824-DF046AAF82BB}"/>
          </ac:spMkLst>
        </pc:spChg>
        <pc:spChg chg="mod">
          <ac:chgData name="Guest User" userId="" providerId="Windows Live" clId="Web-{48B7D82B-65A8-C3F2-CBB2-6D33B9CF6DA5}" dt="2024-12-06T01:33:54.809" v="426" actId="1076"/>
          <ac:spMkLst>
            <pc:docMk/>
            <pc:sldMk cId="2093797117" sldId="287"/>
            <ac:spMk id="3" creationId="{DC4B8517-310D-7B94-4596-83EB2FEB169A}"/>
          </ac:spMkLst>
        </pc:spChg>
        <pc:spChg chg="mod">
          <ac:chgData name="Guest User" userId="" providerId="Windows Live" clId="Web-{48B7D82B-65A8-C3F2-CBB2-6D33B9CF6DA5}" dt="2024-12-06T01:12:14.899" v="5"/>
          <ac:spMkLst>
            <pc:docMk/>
            <pc:sldMk cId="2093797117" sldId="287"/>
            <ac:spMk id="8" creationId="{61C6D790-69F0-40CA-813A-84D724D1C6D2}"/>
          </ac:spMkLst>
        </pc:spChg>
        <pc:spChg chg="mod">
          <ac:chgData name="Guest User" userId="" providerId="Windows Live" clId="Web-{48B7D82B-65A8-C3F2-CBB2-6D33B9CF6DA5}" dt="2024-12-06T01:12:21.664" v="6"/>
          <ac:spMkLst>
            <pc:docMk/>
            <pc:sldMk cId="2093797117" sldId="287"/>
            <ac:spMk id="10" creationId="{F5A78137-DBB7-4A93-98AC-5606814E2DC5}"/>
          </ac:spMkLst>
        </pc:spChg>
        <pc:picChg chg="add mod">
          <ac:chgData name="Guest User" userId="" providerId="Windows Live" clId="Web-{48B7D82B-65A8-C3F2-CBB2-6D33B9CF6DA5}" dt="2024-12-06T01:28:43.929" v="304" actId="1076"/>
          <ac:picMkLst>
            <pc:docMk/>
            <pc:sldMk cId="2093797117" sldId="287"/>
            <ac:picMk id="5" creationId="{5ED0612E-48E6-EBFB-CAEF-1E35816370C2}"/>
          </ac:picMkLst>
        </pc:picChg>
        <pc:picChg chg="add mod">
          <ac:chgData name="Guest User" userId="" providerId="Windows Live" clId="Web-{48B7D82B-65A8-C3F2-CBB2-6D33B9CF6DA5}" dt="2024-12-06T01:30:19.069" v="355" actId="1076"/>
          <ac:picMkLst>
            <pc:docMk/>
            <pc:sldMk cId="2093797117" sldId="287"/>
            <ac:picMk id="6" creationId="{29F2141F-1E13-8066-7809-8C0AD5346C99}"/>
          </ac:picMkLst>
        </pc:picChg>
      </pc:sldChg>
      <pc:sldChg chg="addSp delSp modSp mod setBg">
        <pc:chgData name="Guest User" userId="" providerId="Windows Live" clId="Web-{48B7D82B-65A8-C3F2-CBB2-6D33B9CF6DA5}" dt="2024-12-06T01:33:42.600" v="421" actId="1076"/>
        <pc:sldMkLst>
          <pc:docMk/>
          <pc:sldMk cId="2711357796" sldId="289"/>
        </pc:sldMkLst>
        <pc:spChg chg="add">
          <ac:chgData name="Guest User" userId="" providerId="Windows Live" clId="Web-{48B7D82B-65A8-C3F2-CBB2-6D33B9CF6DA5}" dt="2024-12-06T01:22:29.726" v="124"/>
          <ac:spMkLst>
            <pc:docMk/>
            <pc:sldMk cId="2711357796" sldId="289"/>
            <ac:spMk id="9" creationId="{9C421485-335E-1AD2-0A22-80ADB2D688C8}"/>
          </ac:spMkLst>
        </pc:spChg>
        <pc:spChg chg="add mod">
          <ac:chgData name="Guest User" userId="" providerId="Windows Live" clId="Web-{48B7D82B-65A8-C3F2-CBB2-6D33B9CF6DA5}" dt="2024-12-06T01:33:42.600" v="421" actId="1076"/>
          <ac:spMkLst>
            <pc:docMk/>
            <pc:sldMk cId="2711357796" sldId="289"/>
            <ac:spMk id="10" creationId="{59B99769-0A4C-DAEA-C5D7-EC9D91F10666}"/>
          </ac:spMkLst>
        </pc:spChg>
        <pc:picChg chg="add mod">
          <ac:chgData name="Guest User" userId="" providerId="Windows Live" clId="Web-{48B7D82B-65A8-C3F2-CBB2-6D33B9CF6DA5}" dt="2024-12-06T01:28:54.976" v="306" actId="1076"/>
          <ac:picMkLst>
            <pc:docMk/>
            <pc:sldMk cId="2711357796" sldId="289"/>
            <ac:picMk id="14" creationId="{94F5A7C8-0000-2BAA-5CF8-ABC315199A50}"/>
          </ac:picMkLst>
        </pc:picChg>
      </pc:sldChg>
      <pc:sldChg chg="addSp modSp">
        <pc:chgData name="Guest User" userId="" providerId="Windows Live" clId="Web-{48B7D82B-65A8-C3F2-CBB2-6D33B9CF6DA5}" dt="2024-12-06T01:33:29.616" v="410" actId="1076"/>
        <pc:sldMkLst>
          <pc:docMk/>
          <pc:sldMk cId="100994475" sldId="290"/>
        </pc:sldMkLst>
        <pc:spChg chg="mod">
          <ac:chgData name="Guest User" userId="" providerId="Windows Live" clId="Web-{48B7D82B-65A8-C3F2-CBB2-6D33B9CF6DA5}" dt="2024-12-06T01:33:26.975" v="409" actId="1076"/>
          <ac:spMkLst>
            <pc:docMk/>
            <pc:sldMk cId="100994475" sldId="290"/>
            <ac:spMk id="2" creationId="{5D8E7EC2-15AA-0687-7824-DF046AAF82BB}"/>
          </ac:spMkLst>
        </pc:spChg>
        <pc:spChg chg="mod">
          <ac:chgData name="Guest User" userId="" providerId="Windows Live" clId="Web-{48B7D82B-65A8-C3F2-CBB2-6D33B9CF6DA5}" dt="2024-12-06T01:33:29.616" v="410" actId="1076"/>
          <ac:spMkLst>
            <pc:docMk/>
            <pc:sldMk cId="100994475" sldId="290"/>
            <ac:spMk id="3" creationId="{DC4B8517-310D-7B94-4596-83EB2FEB169A}"/>
          </ac:spMkLst>
        </pc:spChg>
        <pc:spChg chg="mod">
          <ac:chgData name="Guest User" userId="" providerId="Windows Live" clId="Web-{48B7D82B-65A8-C3F2-CBB2-6D33B9CF6DA5}" dt="2024-12-06T01:19:54.617" v="109"/>
          <ac:spMkLst>
            <pc:docMk/>
            <pc:sldMk cId="100994475" sldId="290"/>
            <ac:spMk id="8" creationId="{61C6D790-69F0-40CA-813A-84D724D1C6D2}"/>
          </ac:spMkLst>
        </pc:spChg>
        <pc:spChg chg="mod">
          <ac:chgData name="Guest User" userId="" providerId="Windows Live" clId="Web-{48B7D82B-65A8-C3F2-CBB2-6D33B9CF6DA5}" dt="2024-12-06T01:20:02.132" v="110"/>
          <ac:spMkLst>
            <pc:docMk/>
            <pc:sldMk cId="100994475" sldId="290"/>
            <ac:spMk id="10" creationId="{F5A78137-DBB7-4A93-98AC-5606814E2DC5}"/>
          </ac:spMkLst>
        </pc:spChg>
        <pc:picChg chg="add mod">
          <ac:chgData name="Guest User" userId="" providerId="Windows Live" clId="Web-{48B7D82B-65A8-C3F2-CBB2-6D33B9CF6DA5}" dt="2024-12-06T01:30:37.554" v="358" actId="1076"/>
          <ac:picMkLst>
            <pc:docMk/>
            <pc:sldMk cId="100994475" sldId="290"/>
            <ac:picMk id="4" creationId="{233F7A68-0836-C312-D9F5-AC2E4F18D09D}"/>
          </ac:picMkLst>
        </pc:picChg>
        <pc:picChg chg="add mod">
          <ac:chgData name="Guest User" userId="" providerId="Windows Live" clId="Web-{48B7D82B-65A8-C3F2-CBB2-6D33B9CF6DA5}" dt="2024-12-06T01:30:50.351" v="360" actId="1076"/>
          <ac:picMkLst>
            <pc:docMk/>
            <pc:sldMk cId="100994475" sldId="290"/>
            <ac:picMk id="6" creationId="{791D8810-E65B-470B-E494-37D5E6DA4A11}"/>
          </ac:picMkLst>
        </pc:picChg>
      </pc:sldChg>
      <pc:sldChg chg="addSp modSp mod setBg">
        <pc:chgData name="Guest User" userId="" providerId="Windows Live" clId="Web-{48B7D82B-65A8-C3F2-CBB2-6D33B9CF6DA5}" dt="2024-12-06T01:36:13.668" v="449" actId="1076"/>
        <pc:sldMkLst>
          <pc:docMk/>
          <pc:sldMk cId="221250890" sldId="291"/>
        </pc:sldMkLst>
        <pc:spChg chg="mod">
          <ac:chgData name="Guest User" userId="" providerId="Windows Live" clId="Web-{48B7D82B-65A8-C3F2-CBB2-6D33B9CF6DA5}" dt="2024-12-06T01:36:13.668" v="449" actId="1076"/>
          <ac:spMkLst>
            <pc:docMk/>
            <pc:sldMk cId="221250890" sldId="291"/>
            <ac:spMk id="2" creationId="{998858D4-29D1-5C55-5F25-05F7C6BF4DE8}"/>
          </ac:spMkLst>
        </pc:spChg>
        <pc:spChg chg="mod">
          <ac:chgData name="Guest User" userId="" providerId="Windows Live" clId="Web-{48B7D82B-65A8-C3F2-CBB2-6D33B9CF6DA5}" dt="2024-12-06T01:36:08.184" v="448" actId="1076"/>
          <ac:spMkLst>
            <pc:docMk/>
            <pc:sldMk cId="221250890" sldId="291"/>
            <ac:spMk id="8" creationId="{D1C3778C-7B8A-877C-9505-5A2954E0B8DB}"/>
          </ac:spMkLst>
        </pc:spChg>
        <pc:picChg chg="add mod">
          <ac:chgData name="Guest User" userId="" providerId="Windows Live" clId="Web-{48B7D82B-65A8-C3F2-CBB2-6D33B9CF6DA5}" dt="2024-12-06T01:35:57.496" v="444" actId="14100"/>
          <ac:picMkLst>
            <pc:docMk/>
            <pc:sldMk cId="221250890" sldId="291"/>
            <ac:picMk id="3" creationId="{18C9EEA4-21FA-09F1-7326-2FEB366D139E}"/>
          </ac:picMkLst>
        </pc:picChg>
        <pc:picChg chg="add mod">
          <ac:chgData name="Guest User" userId="" providerId="Windows Live" clId="Web-{48B7D82B-65A8-C3F2-CBB2-6D33B9CF6DA5}" dt="2024-12-06T01:35:58.934" v="445" actId="1076"/>
          <ac:picMkLst>
            <pc:docMk/>
            <pc:sldMk cId="221250890" sldId="291"/>
            <ac:picMk id="5" creationId="{8E6C2F0D-0F52-C56F-2EE0-8FA84EA8EA56}"/>
          </ac:picMkLst>
        </pc:picChg>
      </pc:sldChg>
      <pc:sldChg chg="modSp">
        <pc:chgData name="Guest User" userId="" providerId="Windows Live" clId="Web-{48B7D82B-65A8-C3F2-CBB2-6D33B9CF6DA5}" dt="2024-12-06T01:18:10.101" v="79" actId="20577"/>
        <pc:sldMkLst>
          <pc:docMk/>
          <pc:sldMk cId="4116564993" sldId="292"/>
        </pc:sldMkLst>
        <pc:spChg chg="mod">
          <ac:chgData name="Guest User" userId="" providerId="Windows Live" clId="Web-{48B7D82B-65A8-C3F2-CBB2-6D33B9CF6DA5}" dt="2024-12-06T01:18:10.101" v="79" actId="20577"/>
          <ac:spMkLst>
            <pc:docMk/>
            <pc:sldMk cId="4116564993" sldId="292"/>
            <ac:spMk id="2" creationId="{9ED10CEA-56F1-6F7D-3131-B5052660B3F7}"/>
          </ac:spMkLst>
        </pc:spChg>
      </pc:sldChg>
      <pc:sldChg chg="ord">
        <pc:chgData name="Guest User" userId="" providerId="Windows Live" clId="Web-{48B7D82B-65A8-C3F2-CBB2-6D33B9CF6DA5}" dt="2024-12-06T01:49:13.152" v="464"/>
        <pc:sldMkLst>
          <pc:docMk/>
          <pc:sldMk cId="795649940" sldId="294"/>
        </pc:sldMkLst>
      </pc:sldChg>
      <pc:sldChg chg="modSp mod setBg">
        <pc:chgData name="Guest User" userId="" providerId="Windows Live" clId="Web-{48B7D82B-65A8-C3F2-CBB2-6D33B9CF6DA5}" dt="2024-12-06T01:19:48.632" v="108" actId="1076"/>
        <pc:sldMkLst>
          <pc:docMk/>
          <pc:sldMk cId="1785902940" sldId="296"/>
        </pc:sldMkLst>
        <pc:spChg chg="mod">
          <ac:chgData name="Guest User" userId="" providerId="Windows Live" clId="Web-{48B7D82B-65A8-C3F2-CBB2-6D33B9CF6DA5}" dt="2024-12-06T01:18:40.508" v="93" actId="20577"/>
          <ac:spMkLst>
            <pc:docMk/>
            <pc:sldMk cId="1785902940" sldId="296"/>
            <ac:spMk id="2" creationId="{C86F527E-A373-7482-0240-AADB7806F670}"/>
          </ac:spMkLst>
        </pc:spChg>
        <pc:spChg chg="mod">
          <ac:chgData name="Guest User" userId="" providerId="Windows Live" clId="Web-{48B7D82B-65A8-C3F2-CBB2-6D33B9CF6DA5}" dt="2024-12-06T01:18:45.586" v="95" actId="20577"/>
          <ac:spMkLst>
            <pc:docMk/>
            <pc:sldMk cId="1785902940" sldId="296"/>
            <ac:spMk id="4" creationId="{8D9A6D14-5DEF-1FCC-55C5-31CFFCA35BB3}"/>
          </ac:spMkLst>
        </pc:spChg>
        <pc:spChg chg="mod">
          <ac:chgData name="Guest User" userId="" providerId="Windows Live" clId="Web-{48B7D82B-65A8-C3F2-CBB2-6D33B9CF6DA5}" dt="2024-12-06T01:18:56.289" v="103" actId="20577"/>
          <ac:spMkLst>
            <pc:docMk/>
            <pc:sldMk cId="1785902940" sldId="296"/>
            <ac:spMk id="11" creationId="{BBDB9747-7EC9-3FFD-788E-B7CCE69F2337}"/>
          </ac:spMkLst>
        </pc:spChg>
        <pc:picChg chg="mod">
          <ac:chgData name="Guest User" userId="" providerId="Windows Live" clId="Web-{48B7D82B-65A8-C3F2-CBB2-6D33B9CF6DA5}" dt="2024-12-06T01:19:42.789" v="107"/>
          <ac:picMkLst>
            <pc:docMk/>
            <pc:sldMk cId="1785902940" sldId="296"/>
            <ac:picMk id="7" creationId="{704846CF-26C3-F1FA-0838-8673B5312FD8}"/>
          </ac:picMkLst>
        </pc:picChg>
      </pc:sldChg>
      <pc:sldChg chg="addSp delSp modSp new mod setBg">
        <pc:chgData name="Guest User" userId="" providerId="Windows Live" clId="Web-{48B7D82B-65A8-C3F2-CBB2-6D33B9CF6DA5}" dt="2024-12-06T01:15:33.930" v="75"/>
        <pc:sldMkLst>
          <pc:docMk/>
          <pc:sldMk cId="3302804992" sldId="298"/>
        </pc:sldMkLst>
        <pc:spChg chg="add mod">
          <ac:chgData name="Guest User" userId="" providerId="Windows Live" clId="Web-{48B7D82B-65A8-C3F2-CBB2-6D33B9CF6DA5}" dt="2024-12-06T01:15:06.086" v="65"/>
          <ac:spMkLst>
            <pc:docMk/>
            <pc:sldMk cId="3302804992" sldId="298"/>
            <ac:spMk id="5" creationId="{D8A56E4B-DCAA-2B0A-B143-E0C3C70A0E6B}"/>
          </ac:spMkLst>
        </pc:spChg>
        <pc:spChg chg="add mod">
          <ac:chgData name="Guest User" userId="" providerId="Windows Live" clId="Web-{48B7D82B-65A8-C3F2-CBB2-6D33B9CF6DA5}" dt="2024-12-06T01:15:19.086" v="71" actId="1076"/>
          <ac:spMkLst>
            <pc:docMk/>
            <pc:sldMk cId="3302804992" sldId="298"/>
            <ac:spMk id="7" creationId="{382756BE-EA62-E3F7-7D48-44C9F27930C4}"/>
          </ac:spMkLst>
        </pc:spChg>
        <pc:picChg chg="add mod">
          <ac:chgData name="Guest User" userId="" providerId="Windows Live" clId="Web-{48B7D82B-65A8-C3F2-CBB2-6D33B9CF6DA5}" dt="2024-12-06T01:15:33.930" v="75"/>
          <ac:picMkLst>
            <pc:docMk/>
            <pc:sldMk cId="3302804992" sldId="298"/>
            <ac:picMk id="9" creationId="{39926783-CCBF-4245-58AE-DC67BADFFDDD}"/>
          </ac:picMkLst>
        </pc:picChg>
      </pc:sldChg>
      <pc:sldChg chg="addSp modSp add ord replId">
        <pc:chgData name="Guest User" userId="" providerId="Windows Live" clId="Web-{48B7D82B-65A8-C3F2-CBB2-6D33B9CF6DA5}" dt="2024-12-06T01:30:23.694" v="356" actId="1076"/>
        <pc:sldMkLst>
          <pc:docMk/>
          <pc:sldMk cId="3804486289" sldId="300"/>
        </pc:sldMkLst>
        <pc:spChg chg="mod">
          <ac:chgData name="Guest User" userId="" providerId="Windows Live" clId="Web-{48B7D82B-65A8-C3F2-CBB2-6D33B9CF6DA5}" dt="2024-12-06T01:29:38.554" v="332" actId="20577"/>
          <ac:spMkLst>
            <pc:docMk/>
            <pc:sldMk cId="3804486289" sldId="300"/>
            <ac:spMk id="2" creationId="{5D8E7EC2-15AA-0687-7824-DF046AAF82BB}"/>
          </ac:spMkLst>
        </pc:spChg>
        <pc:spChg chg="mod">
          <ac:chgData name="Guest User" userId="" providerId="Windows Live" clId="Web-{48B7D82B-65A8-C3F2-CBB2-6D33B9CF6DA5}" dt="2024-12-06T01:29:46.523" v="346" actId="20577"/>
          <ac:spMkLst>
            <pc:docMk/>
            <pc:sldMk cId="3804486289" sldId="300"/>
            <ac:spMk id="3" creationId="{DC4B8517-310D-7B94-4596-83EB2FEB169A}"/>
          </ac:spMkLst>
        </pc:spChg>
        <pc:picChg chg="add mod">
          <ac:chgData name="Guest User" userId="" providerId="Windows Live" clId="Web-{48B7D82B-65A8-C3F2-CBB2-6D33B9CF6DA5}" dt="2024-12-06T01:30:23.694" v="356" actId="1076"/>
          <ac:picMkLst>
            <pc:docMk/>
            <pc:sldMk cId="3804486289" sldId="300"/>
            <ac:picMk id="4" creationId="{1AA28601-9973-FEAD-8180-9D8EFACB666A}"/>
          </ac:picMkLst>
        </pc:picChg>
        <pc:picChg chg="mod">
          <ac:chgData name="Guest User" userId="" providerId="Windows Live" clId="Web-{48B7D82B-65A8-C3F2-CBB2-6D33B9CF6DA5}" dt="2024-12-06T01:29:54.726" v="348" actId="1076"/>
          <ac:picMkLst>
            <pc:docMk/>
            <pc:sldMk cId="3804486289" sldId="300"/>
            <ac:picMk id="5" creationId="{5ED0612E-48E6-EBFB-CAEF-1E35816370C2}"/>
          </ac:picMkLst>
        </pc:picChg>
      </pc:sldChg>
      <pc:sldChg chg="modSp add ord replId">
        <pc:chgData name="Guest User" userId="" providerId="Windows Live" clId="Web-{48B7D82B-65A8-C3F2-CBB2-6D33B9CF6DA5}" dt="2024-12-06T01:33:17.585" v="405" actId="20577"/>
        <pc:sldMkLst>
          <pc:docMk/>
          <pc:sldMk cId="3913036531" sldId="301"/>
        </pc:sldMkLst>
        <pc:spChg chg="mod">
          <ac:chgData name="Guest User" userId="" providerId="Windows Live" clId="Web-{48B7D82B-65A8-C3F2-CBB2-6D33B9CF6DA5}" dt="2024-12-06T01:33:09.569" v="397" actId="20577"/>
          <ac:spMkLst>
            <pc:docMk/>
            <pc:sldMk cId="3913036531" sldId="301"/>
            <ac:spMk id="2" creationId="{5D8E7EC2-15AA-0687-7824-DF046AAF82BB}"/>
          </ac:spMkLst>
        </pc:spChg>
        <pc:spChg chg="mod">
          <ac:chgData name="Guest User" userId="" providerId="Windows Live" clId="Web-{48B7D82B-65A8-C3F2-CBB2-6D33B9CF6DA5}" dt="2024-12-06T01:33:17.585" v="405" actId="20577"/>
          <ac:spMkLst>
            <pc:docMk/>
            <pc:sldMk cId="3913036531" sldId="301"/>
            <ac:spMk id="3" creationId="{DC4B8517-310D-7B94-4596-83EB2FEB169A}"/>
          </ac:spMkLst>
        </pc:spChg>
      </pc:sldChg>
    </pc:docChg>
  </pc:docChgLst>
  <pc:docChgLst>
    <pc:chgData name="Guest User" providerId="Windows Live" clId="Web-{B4B42877-ADAF-C863-CADB-4EB4B657A3A9}"/>
    <pc:docChg chg="modSld">
      <pc:chgData name="Guest User" userId="" providerId="Windows Live" clId="Web-{B4B42877-ADAF-C863-CADB-4EB4B657A3A9}" dt="2024-12-05T18:31:05.307" v="18" actId="14100"/>
      <pc:docMkLst>
        <pc:docMk/>
      </pc:docMkLst>
      <pc:sldChg chg="addSp delSp modSp mod setBg setClrOvrMap">
        <pc:chgData name="Guest User" userId="" providerId="Windows Live" clId="Web-{B4B42877-ADAF-C863-CADB-4EB4B657A3A9}" dt="2024-12-05T18:26:33.097" v="0"/>
        <pc:sldMkLst>
          <pc:docMk/>
          <pc:sldMk cId="414250054" sldId="258"/>
        </pc:sldMkLst>
      </pc:sldChg>
      <pc:sldChg chg="addSp delSp modSp mod setBg">
        <pc:chgData name="Guest User" userId="" providerId="Windows Live" clId="Web-{B4B42877-ADAF-C863-CADB-4EB4B657A3A9}" dt="2024-12-05T18:31:05.307" v="18" actId="14100"/>
        <pc:sldMkLst>
          <pc:docMk/>
          <pc:sldMk cId="3991091904" sldId="259"/>
        </pc:sldMkLst>
      </pc:sldChg>
    </pc:docChg>
  </pc:docChgLst>
  <pc:docChgLst>
    <pc:chgData name="Guest User" providerId="Windows Live" clId="Web-{B984900B-E82E-43BC-BBE2-AD2271258B0D}"/>
    <pc:docChg chg="addSld delSld modSld sldOrd">
      <pc:chgData name="Guest User" userId="" providerId="Windows Live" clId="Web-{B984900B-E82E-43BC-BBE2-AD2271258B0D}" dt="2024-12-06T02:04:42.217" v="914" actId="20577"/>
      <pc:docMkLst>
        <pc:docMk/>
      </pc:docMkLst>
      <pc:sldChg chg="modSp">
        <pc:chgData name="Guest User" userId="" providerId="Windows Live" clId="Web-{B984900B-E82E-43BC-BBE2-AD2271258B0D}" dt="2024-12-06T01:43:53.376" v="902" actId="20577"/>
        <pc:sldMkLst>
          <pc:docMk/>
          <pc:sldMk cId="1046046334" sldId="262"/>
        </pc:sldMkLst>
        <pc:spChg chg="mod">
          <ac:chgData name="Guest User" userId="" providerId="Windows Live" clId="Web-{B984900B-E82E-43BC-BBE2-AD2271258B0D}" dt="2024-12-06T01:43:53.376" v="902" actId="20577"/>
          <ac:spMkLst>
            <pc:docMk/>
            <pc:sldMk cId="1046046334" sldId="262"/>
            <ac:spMk id="5" creationId="{59214696-D2BC-887F-E4AE-77CADA9D4000}"/>
          </ac:spMkLst>
        </pc:spChg>
      </pc:sldChg>
      <pc:sldChg chg="ord">
        <pc:chgData name="Guest User" userId="" providerId="Windows Live" clId="Web-{B984900B-E82E-43BC-BBE2-AD2271258B0D}" dt="2024-12-05T23:49:11.465" v="131"/>
        <pc:sldMkLst>
          <pc:docMk/>
          <pc:sldMk cId="2028102652" sldId="268"/>
        </pc:sldMkLst>
      </pc:sldChg>
      <pc:sldChg chg="ord">
        <pc:chgData name="Guest User" userId="" providerId="Windows Live" clId="Web-{B984900B-E82E-43BC-BBE2-AD2271258B0D}" dt="2024-12-05T23:49:11.465" v="130"/>
        <pc:sldMkLst>
          <pc:docMk/>
          <pc:sldMk cId="1403616265" sldId="269"/>
        </pc:sldMkLst>
      </pc:sldChg>
      <pc:sldChg chg="ord">
        <pc:chgData name="Guest User" userId="" providerId="Windows Live" clId="Web-{B984900B-E82E-43BC-BBE2-AD2271258B0D}" dt="2024-12-05T23:49:11.465" v="129"/>
        <pc:sldMkLst>
          <pc:docMk/>
          <pc:sldMk cId="16937904" sldId="270"/>
        </pc:sldMkLst>
      </pc:sldChg>
      <pc:sldChg chg="ord">
        <pc:chgData name="Guest User" userId="" providerId="Windows Live" clId="Web-{B984900B-E82E-43BC-BBE2-AD2271258B0D}" dt="2024-12-05T23:49:11.465" v="128"/>
        <pc:sldMkLst>
          <pc:docMk/>
          <pc:sldMk cId="235717940" sldId="271"/>
        </pc:sldMkLst>
      </pc:sldChg>
      <pc:sldChg chg="addSp delSp modSp del ord">
        <pc:chgData name="Guest User" userId="" providerId="Windows Live" clId="Web-{B984900B-E82E-43BC-BBE2-AD2271258B0D}" dt="2024-12-06T01:24:23.880" v="641"/>
        <pc:sldMkLst>
          <pc:docMk/>
          <pc:sldMk cId="1384059142" sldId="272"/>
        </pc:sldMkLst>
      </pc:sldChg>
      <pc:sldChg chg="modSp">
        <pc:chgData name="Guest User" userId="" providerId="Windows Live" clId="Web-{B984900B-E82E-43BC-BBE2-AD2271258B0D}" dt="2024-12-06T01:39:17.208" v="878" actId="20577"/>
        <pc:sldMkLst>
          <pc:docMk/>
          <pc:sldMk cId="397497256" sldId="280"/>
        </pc:sldMkLst>
        <pc:spChg chg="mod">
          <ac:chgData name="Guest User" userId="" providerId="Windows Live" clId="Web-{B984900B-E82E-43BC-BBE2-AD2271258B0D}" dt="2024-12-06T01:39:17.208" v="878" actId="20577"/>
          <ac:spMkLst>
            <pc:docMk/>
            <pc:sldMk cId="397497256" sldId="280"/>
            <ac:spMk id="3" creationId="{AEAE52A9-06C5-1352-0591-F58351300906}"/>
          </ac:spMkLst>
        </pc:spChg>
      </pc:sldChg>
      <pc:sldChg chg="addSp delSp modSp">
        <pc:chgData name="Guest User" userId="" providerId="Windows Live" clId="Web-{B984900B-E82E-43BC-BBE2-AD2271258B0D}" dt="2024-12-06T01:42:56.546" v="900" actId="1076"/>
        <pc:sldMkLst>
          <pc:docMk/>
          <pc:sldMk cId="598755694" sldId="284"/>
        </pc:sldMkLst>
        <pc:spChg chg="mod">
          <ac:chgData name="Guest User" userId="" providerId="Windows Live" clId="Web-{B984900B-E82E-43BC-BBE2-AD2271258B0D}" dt="2024-12-06T01:42:56.546" v="900" actId="1076"/>
          <ac:spMkLst>
            <pc:docMk/>
            <pc:sldMk cId="598755694" sldId="284"/>
            <ac:spMk id="2" creationId="{998858D4-29D1-5C55-5F25-05F7C6BF4DE8}"/>
          </ac:spMkLst>
        </pc:spChg>
        <pc:spChg chg="mod">
          <ac:chgData name="Guest User" userId="" providerId="Windows Live" clId="Web-{B984900B-E82E-43BC-BBE2-AD2271258B0D}" dt="2024-12-06T00:24:59.523" v="183" actId="20577"/>
          <ac:spMkLst>
            <pc:docMk/>
            <pc:sldMk cId="598755694" sldId="284"/>
            <ac:spMk id="3" creationId="{1B8BFB2A-F791-3412-90FF-8750053CA534}"/>
          </ac:spMkLst>
        </pc:spChg>
        <pc:spChg chg="add mod">
          <ac:chgData name="Guest User" userId="" providerId="Windows Live" clId="Web-{B984900B-E82E-43BC-BBE2-AD2271258B0D}" dt="2024-12-06T01:24:14.817" v="640" actId="20577"/>
          <ac:spMkLst>
            <pc:docMk/>
            <pc:sldMk cId="598755694" sldId="284"/>
            <ac:spMk id="4" creationId="{3B00DC7D-CB80-3754-97EB-942573CF752A}"/>
          </ac:spMkLst>
        </pc:spChg>
        <pc:spChg chg="add mod">
          <ac:chgData name="Guest User" userId="" providerId="Windows Live" clId="Web-{B984900B-E82E-43BC-BBE2-AD2271258B0D}" dt="2024-12-06T01:23:17.909" v="637" actId="20577"/>
          <ac:spMkLst>
            <pc:docMk/>
            <pc:sldMk cId="598755694" sldId="284"/>
            <ac:spMk id="6" creationId="{47872451-1C22-C5FF-172C-6877759E66C3}"/>
          </ac:spMkLst>
        </pc:spChg>
        <pc:spChg chg="add mod">
          <ac:chgData name="Guest User" userId="" providerId="Windows Live" clId="Web-{B984900B-E82E-43BC-BBE2-AD2271258B0D}" dt="2024-12-06T00:31:19.670" v="296" actId="1076"/>
          <ac:spMkLst>
            <pc:docMk/>
            <pc:sldMk cId="598755694" sldId="284"/>
            <ac:spMk id="11" creationId="{4FF074C0-32AC-94C4-5DD8-CB28F9ED4CCC}"/>
          </ac:spMkLst>
        </pc:spChg>
        <pc:picChg chg="add mod ord">
          <ac:chgData name="Guest User" userId="" providerId="Windows Live" clId="Web-{B984900B-E82E-43BC-BBE2-AD2271258B0D}" dt="2024-12-06T00:31:23.421" v="297" actId="1076"/>
          <ac:picMkLst>
            <pc:docMk/>
            <pc:sldMk cId="598755694" sldId="284"/>
            <ac:picMk id="14" creationId="{8136781C-735F-09E6-C1D3-BF28553E22D2}"/>
          </ac:picMkLst>
        </pc:picChg>
      </pc:sldChg>
      <pc:sldChg chg="addSp modSp new del mod ord setBg modClrScheme setClrOvrMap chgLayout">
        <pc:chgData name="Guest User" userId="" providerId="Windows Live" clId="Web-{B984900B-E82E-43BC-BBE2-AD2271258B0D}" dt="2024-12-05T23:47:23.411" v="91"/>
        <pc:sldMkLst>
          <pc:docMk/>
          <pc:sldMk cId="758850851" sldId="285"/>
        </pc:sldMkLst>
      </pc:sldChg>
      <pc:sldChg chg="modSp new mod modClrScheme chgLayout">
        <pc:chgData name="Guest User" userId="" providerId="Windows Live" clId="Web-{B984900B-E82E-43BC-BBE2-AD2271258B0D}" dt="2024-12-05T23:43:54.930" v="69" actId="20577"/>
        <pc:sldMkLst>
          <pc:docMk/>
          <pc:sldMk cId="2771316353" sldId="286"/>
        </pc:sldMkLst>
      </pc:sldChg>
      <pc:sldChg chg="modSp">
        <pc:chgData name="Guest User" userId="" providerId="Windows Live" clId="Web-{B984900B-E82E-43BC-BBE2-AD2271258B0D}" dt="2024-12-05T23:49:17.403" v="132" actId="20577"/>
        <pc:sldMkLst>
          <pc:docMk/>
          <pc:sldMk cId="2093797117" sldId="287"/>
        </pc:sldMkLst>
        <pc:spChg chg="mod">
          <ac:chgData name="Guest User" userId="" providerId="Windows Live" clId="Web-{B984900B-E82E-43BC-BBE2-AD2271258B0D}" dt="2024-12-05T23:49:17.403" v="132" actId="20577"/>
          <ac:spMkLst>
            <pc:docMk/>
            <pc:sldMk cId="2093797117" sldId="287"/>
            <ac:spMk id="2" creationId="{5D8E7EC2-15AA-0687-7824-DF046AAF82BB}"/>
          </ac:spMkLst>
        </pc:spChg>
        <pc:spChg chg="mod">
          <ac:chgData name="Guest User" userId="" providerId="Windows Live" clId="Web-{B984900B-E82E-43BC-BBE2-AD2271258B0D}" dt="2024-12-05T23:48:48.729" v="127" actId="20577"/>
          <ac:spMkLst>
            <pc:docMk/>
            <pc:sldMk cId="2093797117" sldId="287"/>
            <ac:spMk id="3" creationId="{DC4B8517-310D-7B94-4596-83EB2FEB169A}"/>
          </ac:spMkLst>
        </pc:spChg>
      </pc:sldChg>
      <pc:sldChg chg="add replId">
        <pc:chgData name="Guest User" userId="" providerId="Windows Live" clId="Web-{B984900B-E82E-43BC-BBE2-AD2271258B0D}" dt="2024-12-05T23:48:25.587" v="92"/>
        <pc:sldMkLst>
          <pc:docMk/>
          <pc:sldMk cId="2711357796" sldId="289"/>
        </pc:sldMkLst>
      </pc:sldChg>
      <pc:sldChg chg="modSp add ord replId">
        <pc:chgData name="Guest User" userId="" providerId="Windows Live" clId="Web-{B984900B-E82E-43BC-BBE2-AD2271258B0D}" dt="2024-12-05T23:54:05.280" v="174" actId="20577"/>
        <pc:sldMkLst>
          <pc:docMk/>
          <pc:sldMk cId="100994475" sldId="290"/>
        </pc:sldMkLst>
        <pc:spChg chg="mod">
          <ac:chgData name="Guest User" userId="" providerId="Windows Live" clId="Web-{B984900B-E82E-43BC-BBE2-AD2271258B0D}" dt="2024-12-05T23:53:46.513" v="156" actId="20577"/>
          <ac:spMkLst>
            <pc:docMk/>
            <pc:sldMk cId="100994475" sldId="290"/>
            <ac:spMk id="2" creationId="{5D8E7EC2-15AA-0687-7824-DF046AAF82BB}"/>
          </ac:spMkLst>
        </pc:spChg>
        <pc:spChg chg="mod">
          <ac:chgData name="Guest User" userId="" providerId="Windows Live" clId="Web-{B984900B-E82E-43BC-BBE2-AD2271258B0D}" dt="2024-12-05T23:54:05.280" v="174" actId="20577"/>
          <ac:spMkLst>
            <pc:docMk/>
            <pc:sldMk cId="100994475" sldId="290"/>
            <ac:spMk id="3" creationId="{DC4B8517-310D-7B94-4596-83EB2FEB169A}"/>
          </ac:spMkLst>
        </pc:spChg>
      </pc:sldChg>
      <pc:sldChg chg="addSp delSp modSp add ord replId">
        <pc:chgData name="Guest User" userId="" providerId="Windows Live" clId="Web-{B984900B-E82E-43BC-BBE2-AD2271258B0D}" dt="2024-12-06T02:03:46.574" v="908" actId="20577"/>
        <pc:sldMkLst>
          <pc:docMk/>
          <pc:sldMk cId="221250890" sldId="291"/>
        </pc:sldMkLst>
        <pc:spChg chg="mod">
          <ac:chgData name="Guest User" userId="" providerId="Windows Live" clId="Web-{B984900B-E82E-43BC-BBE2-AD2271258B0D}" dt="2024-12-06T01:26:10.446" v="660" actId="20577"/>
          <ac:spMkLst>
            <pc:docMk/>
            <pc:sldMk cId="221250890" sldId="291"/>
            <ac:spMk id="2" creationId="{998858D4-29D1-5C55-5F25-05F7C6BF4DE8}"/>
          </ac:spMkLst>
        </pc:spChg>
        <pc:spChg chg="add mod">
          <ac:chgData name="Guest User" userId="" providerId="Windows Live" clId="Web-{B984900B-E82E-43BC-BBE2-AD2271258B0D}" dt="2024-12-06T02:03:46.574" v="908" actId="20577"/>
          <ac:spMkLst>
            <pc:docMk/>
            <pc:sldMk cId="221250890" sldId="291"/>
            <ac:spMk id="8" creationId="{D1C3778C-7B8A-877C-9505-5A2954E0B8DB}"/>
          </ac:spMkLst>
        </pc:spChg>
      </pc:sldChg>
      <pc:sldChg chg="modSp add replId">
        <pc:chgData name="Guest User" userId="" providerId="Windows Live" clId="Web-{B984900B-E82E-43BC-BBE2-AD2271258B0D}" dt="2024-12-06T02:04:42.217" v="914" actId="20577"/>
        <pc:sldMkLst>
          <pc:docMk/>
          <pc:sldMk cId="2773233283" sldId="299"/>
        </pc:sldMkLst>
        <pc:spChg chg="mod">
          <ac:chgData name="Guest User" userId="" providerId="Windows Live" clId="Web-{B984900B-E82E-43BC-BBE2-AD2271258B0D}" dt="2024-12-06T01:40:58.448" v="891" actId="20577"/>
          <ac:spMkLst>
            <pc:docMk/>
            <pc:sldMk cId="2773233283" sldId="299"/>
            <ac:spMk id="2" creationId="{998858D4-29D1-5C55-5F25-05F7C6BF4DE8}"/>
          </ac:spMkLst>
        </pc:spChg>
        <pc:spChg chg="mod">
          <ac:chgData name="Guest User" userId="" providerId="Windows Live" clId="Web-{B984900B-E82E-43BC-BBE2-AD2271258B0D}" dt="2024-12-06T02:04:42.217" v="914" actId="20577"/>
          <ac:spMkLst>
            <pc:docMk/>
            <pc:sldMk cId="2773233283" sldId="299"/>
            <ac:spMk id="14" creationId="{EE3D481F-664D-2816-5080-BBEB6D6589D0}"/>
          </ac:spMkLst>
        </pc:spChg>
      </pc:sldChg>
      <pc:sldChg chg="new del">
        <pc:chgData name="Guest User" userId="" providerId="Windows Live" clId="Web-{B984900B-E82E-43BC-BBE2-AD2271258B0D}" dt="2024-12-06T01:25:47.836" v="643"/>
        <pc:sldMkLst>
          <pc:docMk/>
          <pc:sldMk cId="4163535899" sldId="299"/>
        </pc:sldMkLst>
      </pc:sldChg>
    </pc:docChg>
  </pc:docChgLst>
  <pc:docChgLst>
    <pc:chgData name="Jennifer Mancheno" userId="b1cae087dbe25b7e" providerId="LiveId" clId="{0CCB8F85-D439-4391-BBA7-ECFB7B5A2FE8}"/>
    <pc:docChg chg="undo custSel addSld delSld modSld sldOrd">
      <pc:chgData name="Jennifer Mancheno" userId="b1cae087dbe25b7e" providerId="LiveId" clId="{0CCB8F85-D439-4391-BBA7-ECFB7B5A2FE8}" dt="2024-12-10T01:02:02.765" v="2467" actId="113"/>
      <pc:docMkLst>
        <pc:docMk/>
      </pc:docMkLst>
      <pc:sldChg chg="addSp delSp modSp mod delDesignElem">
        <pc:chgData name="Jennifer Mancheno" userId="b1cae087dbe25b7e" providerId="LiveId" clId="{0CCB8F85-D439-4391-BBA7-ECFB7B5A2FE8}" dt="2024-12-05T23:10:10.682" v="2010" actId="20577"/>
        <pc:sldMkLst>
          <pc:docMk/>
          <pc:sldMk cId="414250054" sldId="258"/>
        </pc:sldMkLst>
      </pc:sldChg>
      <pc:sldChg chg="addSp delSp modSp mod">
        <pc:chgData name="Jennifer Mancheno" userId="b1cae087dbe25b7e" providerId="LiveId" clId="{0CCB8F85-D439-4391-BBA7-ECFB7B5A2FE8}" dt="2024-12-05T23:00:42.774" v="1981"/>
        <pc:sldMkLst>
          <pc:docMk/>
          <pc:sldMk cId="3991091904" sldId="259"/>
        </pc:sldMkLst>
      </pc:sldChg>
      <pc:sldChg chg="del">
        <pc:chgData name="Jennifer Mancheno" userId="b1cae087dbe25b7e" providerId="LiveId" clId="{0CCB8F85-D439-4391-BBA7-ECFB7B5A2FE8}" dt="2024-12-05T16:24:26.650" v="0" actId="2696"/>
        <pc:sldMkLst>
          <pc:docMk/>
          <pc:sldMk cId="599289636" sldId="261"/>
        </pc:sldMkLst>
      </pc:sldChg>
      <pc:sldChg chg="addSp delSp delDesignElem">
        <pc:chgData name="Jennifer Mancheno" userId="b1cae087dbe25b7e" providerId="LiveId" clId="{0CCB8F85-D439-4391-BBA7-ECFB7B5A2FE8}" dt="2024-12-05T16:58:14.349" v="628"/>
        <pc:sldMkLst>
          <pc:docMk/>
          <pc:sldMk cId="1046046334" sldId="262"/>
        </pc:sldMkLst>
        <pc:spChg chg="add del">
          <ac:chgData name="Jennifer Mancheno" userId="b1cae087dbe25b7e" providerId="LiveId" clId="{0CCB8F85-D439-4391-BBA7-ECFB7B5A2FE8}" dt="2024-12-05T16:58:14.349" v="628"/>
          <ac:spMkLst>
            <pc:docMk/>
            <pc:sldMk cId="1046046334" sldId="262"/>
            <ac:spMk id="66" creationId="{FF5E4228-419E-44B9-B090-94A9540E5B3F}"/>
          </ac:spMkLst>
        </pc:spChg>
        <pc:grpChg chg="add del">
          <ac:chgData name="Jennifer Mancheno" userId="b1cae087dbe25b7e" providerId="LiveId" clId="{0CCB8F85-D439-4391-BBA7-ECFB7B5A2FE8}" dt="2024-12-05T16:58:14.349" v="628"/>
          <ac:grpSpMkLst>
            <pc:docMk/>
            <pc:sldMk cId="1046046334" sldId="262"/>
            <ac:grpSpMk id="10" creationId="{5BAB052D-92E4-4715-895B-E423230754C2}"/>
          </ac:grpSpMkLst>
        </pc:grpChg>
      </pc:sldChg>
      <pc:sldChg chg="addSp delSp modSp mod delDesignElem">
        <pc:chgData name="Jennifer Mancheno" userId="b1cae087dbe25b7e" providerId="LiveId" clId="{0CCB8F85-D439-4391-BBA7-ECFB7B5A2FE8}" dt="2024-12-05T16:58:14.349" v="628"/>
        <pc:sldMkLst>
          <pc:docMk/>
          <pc:sldMk cId="242007226" sldId="263"/>
        </pc:sldMkLst>
      </pc:sldChg>
      <pc:sldChg chg="addSp delSp modSp mod">
        <pc:chgData name="Jennifer Mancheno" userId="b1cae087dbe25b7e" providerId="LiveId" clId="{0CCB8F85-D439-4391-BBA7-ECFB7B5A2FE8}" dt="2024-12-09T22:54:42.053" v="2249" actId="1076"/>
        <pc:sldMkLst>
          <pc:docMk/>
          <pc:sldMk cId="3477284256" sldId="264"/>
        </pc:sldMkLst>
        <pc:spChg chg="add mod">
          <ac:chgData name="Jennifer Mancheno" userId="b1cae087dbe25b7e" providerId="LiveId" clId="{0CCB8F85-D439-4391-BBA7-ECFB7B5A2FE8}" dt="2024-12-06T00:47:34.727" v="2234" actId="20577"/>
          <ac:spMkLst>
            <pc:docMk/>
            <pc:sldMk cId="3477284256" sldId="264"/>
            <ac:spMk id="3" creationId="{A628749D-6B16-B9A1-1B0E-AE62CC59015A}"/>
          </ac:spMkLst>
        </pc:spChg>
        <pc:spChg chg="add del mod">
          <ac:chgData name="Jennifer Mancheno" userId="b1cae087dbe25b7e" providerId="LiveId" clId="{0CCB8F85-D439-4391-BBA7-ECFB7B5A2FE8}" dt="2024-12-09T22:54:38.480" v="2246"/>
          <ac:spMkLst>
            <pc:docMk/>
            <pc:sldMk cId="3477284256" sldId="264"/>
            <ac:spMk id="6" creationId="{624924D3-A0F2-A8CA-563A-93C5FD0A688E}"/>
          </ac:spMkLst>
        </pc:spChg>
        <pc:picChg chg="del mod">
          <ac:chgData name="Jennifer Mancheno" userId="b1cae087dbe25b7e" providerId="LiveId" clId="{0CCB8F85-D439-4391-BBA7-ECFB7B5A2FE8}" dt="2024-12-09T22:54:26.987" v="2245" actId="478"/>
          <ac:picMkLst>
            <pc:docMk/>
            <pc:sldMk cId="3477284256" sldId="264"/>
            <ac:picMk id="5" creationId="{258CE66A-A001-3279-51BA-A5E4A6223475}"/>
          </ac:picMkLst>
        </pc:picChg>
        <pc:picChg chg="add mod">
          <ac:chgData name="Jennifer Mancheno" userId="b1cae087dbe25b7e" providerId="LiveId" clId="{0CCB8F85-D439-4391-BBA7-ECFB7B5A2FE8}" dt="2024-12-09T22:54:42.053" v="2249" actId="1076"/>
          <ac:picMkLst>
            <pc:docMk/>
            <pc:sldMk cId="3477284256" sldId="264"/>
            <ac:picMk id="8" creationId="{332A04E5-123B-8686-6F51-881FAF1657A7}"/>
          </ac:picMkLst>
        </pc:picChg>
      </pc:sldChg>
      <pc:sldChg chg="addSp delSp modSp mod setBg setClrOvrMap">
        <pc:chgData name="Jennifer Mancheno" userId="b1cae087dbe25b7e" providerId="LiveId" clId="{0CCB8F85-D439-4391-BBA7-ECFB7B5A2FE8}" dt="2024-12-09T22:53:58.665" v="2244" actId="14100"/>
        <pc:sldMkLst>
          <pc:docMk/>
          <pc:sldMk cId="1507753253" sldId="265"/>
        </pc:sldMkLst>
        <pc:spChg chg="mod">
          <ac:chgData name="Jennifer Mancheno" userId="b1cae087dbe25b7e" providerId="LiveId" clId="{0CCB8F85-D439-4391-BBA7-ECFB7B5A2FE8}" dt="2024-12-05T17:22:41.692" v="772" actId="26606"/>
          <ac:spMkLst>
            <pc:docMk/>
            <pc:sldMk cId="1507753253" sldId="265"/>
            <ac:spMk id="2" creationId="{ADE9AF7D-D969-27F5-A77C-7A9809E898B5}"/>
          </ac:spMkLst>
        </pc:spChg>
        <pc:spChg chg="add mod">
          <ac:chgData name="Jennifer Mancheno" userId="b1cae087dbe25b7e" providerId="LiveId" clId="{0CCB8F85-D439-4391-BBA7-ECFB7B5A2FE8}" dt="2024-12-05T18:09:33.387" v="1085" actId="207"/>
          <ac:spMkLst>
            <pc:docMk/>
            <pc:sldMk cId="1507753253" sldId="265"/>
            <ac:spMk id="3" creationId="{77B81D54-BE49-E0B5-6E10-8FE38B74FFF3}"/>
          </ac:spMkLst>
        </pc:spChg>
        <pc:spChg chg="add del mod">
          <ac:chgData name="Jennifer Mancheno" userId="b1cae087dbe25b7e" providerId="LiveId" clId="{0CCB8F85-D439-4391-BBA7-ECFB7B5A2FE8}" dt="2024-12-09T22:53:53.711" v="2241"/>
          <ac:spMkLst>
            <pc:docMk/>
            <pc:sldMk cId="1507753253" sldId="265"/>
            <ac:spMk id="5" creationId="{B802462A-D714-FF31-2D31-AF2BB6B1CA3D}"/>
          </ac:spMkLst>
        </pc:spChg>
        <pc:picChg chg="add mod">
          <ac:chgData name="Jennifer Mancheno" userId="b1cae087dbe25b7e" providerId="LiveId" clId="{0CCB8F85-D439-4391-BBA7-ECFB7B5A2FE8}" dt="2024-12-09T22:53:58.665" v="2244" actId="14100"/>
          <ac:picMkLst>
            <pc:docMk/>
            <pc:sldMk cId="1507753253" sldId="265"/>
            <ac:picMk id="7" creationId="{2408DF2B-98A6-F2C9-775E-031B2CD23EC3}"/>
          </ac:picMkLst>
        </pc:picChg>
        <pc:picChg chg="add del mod ord">
          <ac:chgData name="Jennifer Mancheno" userId="b1cae087dbe25b7e" providerId="LiveId" clId="{0CCB8F85-D439-4391-BBA7-ECFB7B5A2FE8}" dt="2024-12-09T22:53:38.921" v="2240" actId="478"/>
          <ac:picMkLst>
            <pc:docMk/>
            <pc:sldMk cId="1507753253" sldId="265"/>
            <ac:picMk id="8" creationId="{0FC17349-6127-BB14-598A-4DCC63358F62}"/>
          </ac:picMkLst>
        </pc:picChg>
      </pc:sldChg>
      <pc:sldChg chg="addSp delSp modSp mod ord delDesignElem">
        <pc:chgData name="Jennifer Mancheno" userId="b1cae087dbe25b7e" providerId="LiveId" clId="{0CCB8F85-D439-4391-BBA7-ECFB7B5A2FE8}" dt="2024-12-06T00:37:47.116" v="2059" actId="478"/>
        <pc:sldMkLst>
          <pc:docMk/>
          <pc:sldMk cId="1828590120" sldId="266"/>
        </pc:sldMkLst>
      </pc:sldChg>
      <pc:sldChg chg="addSp delSp modSp new mod">
        <pc:chgData name="Jennifer Mancheno" userId="b1cae087dbe25b7e" providerId="LiveId" clId="{0CCB8F85-D439-4391-BBA7-ECFB7B5A2FE8}" dt="2024-12-05T16:58:14.349" v="628"/>
        <pc:sldMkLst>
          <pc:docMk/>
          <pc:sldMk cId="4090221251" sldId="267"/>
        </pc:sldMkLst>
        <pc:spChg chg="mod">
          <ac:chgData name="Jennifer Mancheno" userId="b1cae087dbe25b7e" providerId="LiveId" clId="{0CCB8F85-D439-4391-BBA7-ECFB7B5A2FE8}" dt="2024-12-05T16:58:14.349" v="628"/>
          <ac:spMkLst>
            <pc:docMk/>
            <pc:sldMk cId="4090221251" sldId="267"/>
            <ac:spMk id="2" creationId="{3FFA0C71-208F-63DE-0730-2DCB2A31C347}"/>
          </ac:spMkLst>
        </pc:spChg>
        <pc:spChg chg="add mod">
          <ac:chgData name="Jennifer Mancheno" userId="b1cae087dbe25b7e" providerId="LiveId" clId="{0CCB8F85-D439-4391-BBA7-ECFB7B5A2FE8}" dt="2024-12-05T16:43:14.359" v="192" actId="1076"/>
          <ac:spMkLst>
            <pc:docMk/>
            <pc:sldMk cId="4090221251" sldId="267"/>
            <ac:spMk id="5" creationId="{4A9F358F-662A-FFC9-E6F6-8F2E1B0DBCC0}"/>
          </ac:spMkLst>
        </pc:spChg>
      </pc:sldChg>
      <pc:sldChg chg="addSp delSp modSp new mod delDesignElem">
        <pc:chgData name="Jennifer Mancheno" userId="b1cae087dbe25b7e" providerId="LiveId" clId="{0CCB8F85-D439-4391-BBA7-ECFB7B5A2FE8}" dt="2024-12-05T22:37:03.990" v="1528" actId="20577"/>
        <pc:sldMkLst>
          <pc:docMk/>
          <pc:sldMk cId="2028102652" sldId="268"/>
        </pc:sldMkLst>
        <pc:spChg chg="mod">
          <ac:chgData name="Jennifer Mancheno" userId="b1cae087dbe25b7e" providerId="LiveId" clId="{0CCB8F85-D439-4391-BBA7-ECFB7B5A2FE8}" dt="2024-12-05T16:42:00.050" v="146" actId="20577"/>
          <ac:spMkLst>
            <pc:docMk/>
            <pc:sldMk cId="2028102652" sldId="268"/>
            <ac:spMk id="2" creationId="{FC608C30-F95C-9841-00E1-B17C0271A5EC}"/>
          </ac:spMkLst>
        </pc:spChg>
        <pc:spChg chg="add mod">
          <ac:chgData name="Jennifer Mancheno" userId="b1cae087dbe25b7e" providerId="LiveId" clId="{0CCB8F85-D439-4391-BBA7-ECFB7B5A2FE8}" dt="2024-12-05T22:36:53.755" v="1517" actId="20577"/>
          <ac:spMkLst>
            <pc:docMk/>
            <pc:sldMk cId="2028102652" sldId="268"/>
            <ac:spMk id="4" creationId="{D0055F14-B25B-13A3-D6F8-0CFD8B47920B}"/>
          </ac:spMkLst>
        </pc:spChg>
      </pc:sldChg>
      <pc:sldChg chg="addSp modSp new mod">
        <pc:chgData name="Jennifer Mancheno" userId="b1cae087dbe25b7e" providerId="LiveId" clId="{0CCB8F85-D439-4391-BBA7-ECFB7B5A2FE8}" dt="2024-12-05T22:37:16.451" v="1546" actId="20577"/>
        <pc:sldMkLst>
          <pc:docMk/>
          <pc:sldMk cId="1403616265" sldId="269"/>
        </pc:sldMkLst>
      </pc:sldChg>
      <pc:sldChg chg="addSp modSp new mod">
        <pc:chgData name="Jennifer Mancheno" userId="b1cae087dbe25b7e" providerId="LiveId" clId="{0CCB8F85-D439-4391-BBA7-ECFB7B5A2FE8}" dt="2024-12-05T22:37:31.580" v="1549" actId="20577"/>
        <pc:sldMkLst>
          <pc:docMk/>
          <pc:sldMk cId="16937904" sldId="270"/>
        </pc:sldMkLst>
      </pc:sldChg>
      <pc:sldChg chg="addSp modSp new mod">
        <pc:chgData name="Jennifer Mancheno" userId="b1cae087dbe25b7e" providerId="LiveId" clId="{0CCB8F85-D439-4391-BBA7-ECFB7B5A2FE8}" dt="2024-12-05T22:37:51.864" v="1553" actId="20577"/>
        <pc:sldMkLst>
          <pc:docMk/>
          <pc:sldMk cId="235717940" sldId="271"/>
        </pc:sldMkLst>
      </pc:sldChg>
      <pc:sldChg chg="addSp modSp new mod">
        <pc:chgData name="Jennifer Mancheno" userId="b1cae087dbe25b7e" providerId="LiveId" clId="{0CCB8F85-D439-4391-BBA7-ECFB7B5A2FE8}" dt="2024-12-05T22:38:06.770" v="1556" actId="20577"/>
        <pc:sldMkLst>
          <pc:docMk/>
          <pc:sldMk cId="1384059142" sldId="272"/>
        </pc:sldMkLst>
      </pc:sldChg>
      <pc:sldChg chg="addSp delSp modSp new mod">
        <pc:chgData name="Jennifer Mancheno" userId="b1cae087dbe25b7e" providerId="LiveId" clId="{0CCB8F85-D439-4391-BBA7-ECFB7B5A2FE8}" dt="2024-12-05T22:46:03.721" v="1670"/>
        <pc:sldMkLst>
          <pc:docMk/>
          <pc:sldMk cId="221366637" sldId="273"/>
        </pc:sldMkLst>
        <pc:spChg chg="mod">
          <ac:chgData name="Jennifer Mancheno" userId="b1cae087dbe25b7e" providerId="LiveId" clId="{0CCB8F85-D439-4391-BBA7-ECFB7B5A2FE8}" dt="2024-12-05T16:58:14.349" v="628"/>
          <ac:spMkLst>
            <pc:docMk/>
            <pc:sldMk cId="221366637" sldId="273"/>
            <ac:spMk id="2" creationId="{AC83D2D4-9712-81F0-DCC0-2DF73866BF76}"/>
          </ac:spMkLst>
        </pc:spChg>
      </pc:sldChg>
      <pc:sldChg chg="addSp delSp modSp new mod">
        <pc:chgData name="Jennifer Mancheno" userId="b1cae087dbe25b7e" providerId="LiveId" clId="{0CCB8F85-D439-4391-BBA7-ECFB7B5A2FE8}" dt="2024-12-05T22:39:23.090" v="1605" actId="20577"/>
        <pc:sldMkLst>
          <pc:docMk/>
          <pc:sldMk cId="2451466312" sldId="274"/>
        </pc:sldMkLst>
        <pc:spChg chg="mod">
          <ac:chgData name="Jennifer Mancheno" userId="b1cae087dbe25b7e" providerId="LiveId" clId="{0CCB8F85-D439-4391-BBA7-ECFB7B5A2FE8}" dt="2024-12-05T16:58:14.349" v="628"/>
          <ac:spMkLst>
            <pc:docMk/>
            <pc:sldMk cId="2451466312" sldId="274"/>
            <ac:spMk id="2" creationId="{DA332EDB-7F91-027B-7BEF-5656DBFBB21F}"/>
          </ac:spMkLst>
        </pc:spChg>
        <pc:spChg chg="mod">
          <ac:chgData name="Jennifer Mancheno" userId="b1cae087dbe25b7e" providerId="LiveId" clId="{0CCB8F85-D439-4391-BBA7-ECFB7B5A2FE8}" dt="2024-12-05T22:39:23.090" v="1605" actId="20577"/>
          <ac:spMkLst>
            <pc:docMk/>
            <pc:sldMk cId="2451466312" sldId="274"/>
            <ac:spMk id="8" creationId="{158BF317-A7F4-A263-CE9A-688F67683FCA}"/>
          </ac:spMkLst>
        </pc:spChg>
      </pc:sldChg>
      <pc:sldChg chg="addSp modSp new del mod">
        <pc:chgData name="Jennifer Mancheno" userId="b1cae087dbe25b7e" providerId="LiveId" clId="{0CCB8F85-D439-4391-BBA7-ECFB7B5A2FE8}" dt="2024-12-05T23:35:27.166" v="2011" actId="2696"/>
        <pc:sldMkLst>
          <pc:docMk/>
          <pc:sldMk cId="3395194310" sldId="275"/>
        </pc:sldMkLst>
      </pc:sldChg>
      <pc:sldChg chg="addSp modSp new mod">
        <pc:chgData name="Jennifer Mancheno" userId="b1cae087dbe25b7e" providerId="LiveId" clId="{0CCB8F85-D439-4391-BBA7-ECFB7B5A2FE8}" dt="2024-12-05T22:53:03.827" v="1826" actId="20577"/>
        <pc:sldMkLst>
          <pc:docMk/>
          <pc:sldMk cId="4121437274" sldId="276"/>
        </pc:sldMkLst>
      </pc:sldChg>
      <pc:sldChg chg="addSp modSp new mod">
        <pc:chgData name="Jennifer Mancheno" userId="b1cae087dbe25b7e" providerId="LiveId" clId="{0CCB8F85-D439-4391-BBA7-ECFB7B5A2FE8}" dt="2024-12-05T16:58:14.349" v="628"/>
        <pc:sldMkLst>
          <pc:docMk/>
          <pc:sldMk cId="2679774685" sldId="277"/>
        </pc:sldMkLst>
      </pc:sldChg>
      <pc:sldChg chg="addSp modSp new mod">
        <pc:chgData name="Jennifer Mancheno" userId="b1cae087dbe25b7e" providerId="LiveId" clId="{0CCB8F85-D439-4391-BBA7-ECFB7B5A2FE8}" dt="2024-12-05T16:58:14.349" v="628"/>
        <pc:sldMkLst>
          <pc:docMk/>
          <pc:sldMk cId="3091668408" sldId="278"/>
        </pc:sldMkLst>
      </pc:sldChg>
      <pc:sldChg chg="addSp delSp modSp new mod setBg">
        <pc:chgData name="Jennifer Mancheno" userId="b1cae087dbe25b7e" providerId="LiveId" clId="{0CCB8F85-D439-4391-BBA7-ECFB7B5A2FE8}" dt="2024-12-05T18:33:35.995" v="1401" actId="26606"/>
        <pc:sldMkLst>
          <pc:docMk/>
          <pc:sldMk cId="550207386" sldId="279"/>
        </pc:sldMkLst>
      </pc:sldChg>
      <pc:sldChg chg="modSp new">
        <pc:chgData name="Jennifer Mancheno" userId="b1cae087dbe25b7e" providerId="LiveId" clId="{0CCB8F85-D439-4391-BBA7-ECFB7B5A2FE8}" dt="2024-12-05T16:58:14.349" v="628"/>
        <pc:sldMkLst>
          <pc:docMk/>
          <pc:sldMk cId="397497256" sldId="280"/>
        </pc:sldMkLst>
      </pc:sldChg>
      <pc:sldChg chg="modSp new del">
        <pc:chgData name="Jennifer Mancheno" userId="b1cae087dbe25b7e" providerId="LiveId" clId="{0CCB8F85-D439-4391-BBA7-ECFB7B5A2FE8}" dt="2024-12-05T18:22:54.342" v="1300" actId="2696"/>
        <pc:sldMkLst>
          <pc:docMk/>
          <pc:sldMk cId="402353478" sldId="281"/>
        </pc:sldMkLst>
      </pc:sldChg>
      <pc:sldChg chg="addSp delSp modSp new del mod">
        <pc:chgData name="Jennifer Mancheno" userId="b1cae087dbe25b7e" providerId="LiveId" clId="{0CCB8F85-D439-4391-BBA7-ECFB7B5A2FE8}" dt="2024-12-05T17:11:57.418" v="732" actId="2696"/>
        <pc:sldMkLst>
          <pc:docMk/>
          <pc:sldMk cId="2802266148" sldId="282"/>
        </pc:sldMkLst>
      </pc:sldChg>
      <pc:sldChg chg="addSp delSp modSp new mod ord setBg">
        <pc:chgData name="Jennifer Mancheno" userId="b1cae087dbe25b7e" providerId="LiveId" clId="{0CCB8F85-D439-4391-BBA7-ECFB7B5A2FE8}" dt="2024-12-10T01:02:02.765" v="2467" actId="113"/>
        <pc:sldMkLst>
          <pc:docMk/>
          <pc:sldMk cId="3498123283" sldId="283"/>
        </pc:sldMkLst>
        <pc:spChg chg="mod">
          <ac:chgData name="Jennifer Mancheno" userId="b1cae087dbe25b7e" providerId="LiveId" clId="{0CCB8F85-D439-4391-BBA7-ECFB7B5A2FE8}" dt="2024-12-05T22:55:34.089" v="1971" actId="1076"/>
          <ac:spMkLst>
            <pc:docMk/>
            <pc:sldMk cId="3498123283" sldId="283"/>
            <ac:spMk id="2" creationId="{DFB927EC-7B31-9F52-F4F9-8BDC37AC9DCB}"/>
          </ac:spMkLst>
        </pc:spChg>
        <pc:spChg chg="mod">
          <ac:chgData name="Jennifer Mancheno" userId="b1cae087dbe25b7e" providerId="LiveId" clId="{0CCB8F85-D439-4391-BBA7-ECFB7B5A2FE8}" dt="2024-12-10T01:02:02.765" v="2467" actId="113"/>
          <ac:spMkLst>
            <pc:docMk/>
            <pc:sldMk cId="3498123283" sldId="283"/>
            <ac:spMk id="4" creationId="{8547AD78-0586-6B0F-88D6-78F1E84A4487}"/>
          </ac:spMkLst>
        </pc:spChg>
        <pc:spChg chg="add del mod">
          <ac:chgData name="Jennifer Mancheno" userId="b1cae087dbe25b7e" providerId="LiveId" clId="{0CCB8F85-D439-4391-BBA7-ECFB7B5A2FE8}" dt="2024-12-09T22:55:06.543" v="2251"/>
          <ac:spMkLst>
            <pc:docMk/>
            <pc:sldMk cId="3498123283" sldId="283"/>
            <ac:spMk id="5" creationId="{728B1BCE-F274-B68B-E2A5-F711195098FA}"/>
          </ac:spMkLst>
        </pc:spChg>
        <pc:spChg chg="add del mod">
          <ac:chgData name="Jennifer Mancheno" userId="b1cae087dbe25b7e" providerId="LiveId" clId="{0CCB8F85-D439-4391-BBA7-ECFB7B5A2FE8}" dt="2024-12-09T22:55:50.823" v="2257"/>
          <ac:spMkLst>
            <pc:docMk/>
            <pc:sldMk cId="3498123283" sldId="283"/>
            <ac:spMk id="10" creationId="{37A7504D-26DC-21F3-116D-337CB26C5282}"/>
          </ac:spMkLst>
        </pc:spChg>
        <pc:picChg chg="add del mod">
          <ac:chgData name="Jennifer Mancheno" userId="b1cae087dbe25b7e" providerId="LiveId" clId="{0CCB8F85-D439-4391-BBA7-ECFB7B5A2FE8}" dt="2024-12-09T22:54:49.836" v="2250" actId="478"/>
          <ac:picMkLst>
            <pc:docMk/>
            <pc:sldMk cId="3498123283" sldId="283"/>
            <ac:picMk id="6" creationId="{BBFFEBA7-2677-EE6A-4003-3ACEACDE5D1D}"/>
          </ac:picMkLst>
        </pc:picChg>
        <pc:picChg chg="add del mod">
          <ac:chgData name="Jennifer Mancheno" userId="b1cae087dbe25b7e" providerId="LiveId" clId="{0CCB8F85-D439-4391-BBA7-ECFB7B5A2FE8}" dt="2024-12-09T22:55:12.990" v="2256" actId="478"/>
          <ac:picMkLst>
            <pc:docMk/>
            <pc:sldMk cId="3498123283" sldId="283"/>
            <ac:picMk id="8" creationId="{BD7B4D68-50D2-69F0-3B1E-A0F25A856E25}"/>
          </ac:picMkLst>
        </pc:picChg>
        <pc:picChg chg="add mod">
          <ac:chgData name="Jennifer Mancheno" userId="b1cae087dbe25b7e" providerId="LiveId" clId="{0CCB8F85-D439-4391-BBA7-ECFB7B5A2FE8}" dt="2024-12-09T22:56:12.608" v="2263" actId="1076"/>
          <ac:picMkLst>
            <pc:docMk/>
            <pc:sldMk cId="3498123283" sldId="283"/>
            <ac:picMk id="12" creationId="{AC8B4B3A-7F32-9982-23B6-E1684F5F1CC2}"/>
          </ac:picMkLst>
        </pc:picChg>
      </pc:sldChg>
      <pc:sldChg chg="addSp modSp new mod">
        <pc:chgData name="Jennifer Mancheno" userId="b1cae087dbe25b7e" providerId="LiveId" clId="{0CCB8F85-D439-4391-BBA7-ECFB7B5A2FE8}" dt="2024-12-05T22:40:20.360" v="1639" actId="20577"/>
        <pc:sldMkLst>
          <pc:docMk/>
          <pc:sldMk cId="598755694" sldId="284"/>
        </pc:sldMkLst>
        <pc:spChg chg="mod">
          <ac:chgData name="Jennifer Mancheno" userId="b1cae087dbe25b7e" providerId="LiveId" clId="{0CCB8F85-D439-4391-BBA7-ECFB7B5A2FE8}" dt="2024-12-05T22:32:38.399" v="1443" actId="20577"/>
          <ac:spMkLst>
            <pc:docMk/>
            <pc:sldMk cId="598755694" sldId="284"/>
            <ac:spMk id="2" creationId="{998858D4-29D1-5C55-5F25-05F7C6BF4DE8}"/>
          </ac:spMkLst>
        </pc:spChg>
        <pc:spChg chg="mod">
          <ac:chgData name="Jennifer Mancheno" userId="b1cae087dbe25b7e" providerId="LiveId" clId="{0CCB8F85-D439-4391-BBA7-ECFB7B5A2FE8}" dt="2024-12-05T22:33:00.624" v="1469" actId="20577"/>
          <ac:spMkLst>
            <pc:docMk/>
            <pc:sldMk cId="598755694" sldId="284"/>
            <ac:spMk id="3" creationId="{1B8BFB2A-F791-3412-90FF-8750053CA534}"/>
          </ac:spMkLst>
        </pc:spChg>
      </pc:sldChg>
      <pc:sldChg chg="del">
        <pc:chgData name="Jennifer Mancheno" userId="b1cae087dbe25b7e" providerId="LiveId" clId="{0CCB8F85-D439-4391-BBA7-ECFB7B5A2FE8}" dt="2024-12-05T23:47:25.736" v="2057" actId="2696"/>
        <pc:sldMkLst>
          <pc:docMk/>
          <pc:sldMk cId="758850851" sldId="285"/>
        </pc:sldMkLst>
      </pc:sldChg>
      <pc:sldChg chg="new del">
        <pc:chgData name="Jennifer Mancheno" userId="b1cae087dbe25b7e" providerId="LiveId" clId="{0CCB8F85-D439-4391-BBA7-ECFB7B5A2FE8}" dt="2024-12-05T23:45:24.555" v="2013" actId="2696"/>
        <pc:sldMkLst>
          <pc:docMk/>
          <pc:sldMk cId="2023821031" sldId="287"/>
        </pc:sldMkLst>
      </pc:sldChg>
      <pc:sldChg chg="addSp modSp new mod setBg">
        <pc:chgData name="Jennifer Mancheno" userId="b1cae087dbe25b7e" providerId="LiveId" clId="{0CCB8F85-D439-4391-BBA7-ECFB7B5A2FE8}" dt="2024-12-05T23:47:05.321" v="2056" actId="20577"/>
        <pc:sldMkLst>
          <pc:docMk/>
          <pc:sldMk cId="2093797117" sldId="287"/>
        </pc:sldMkLst>
        <pc:spChg chg="mod">
          <ac:chgData name="Jennifer Mancheno" userId="b1cae087dbe25b7e" providerId="LiveId" clId="{0CCB8F85-D439-4391-BBA7-ECFB7B5A2FE8}" dt="2024-12-05T23:46:54.818" v="2035" actId="20577"/>
          <ac:spMkLst>
            <pc:docMk/>
            <pc:sldMk cId="2093797117" sldId="287"/>
            <ac:spMk id="2" creationId="{5D8E7EC2-15AA-0687-7824-DF046AAF82BB}"/>
          </ac:spMkLst>
        </pc:spChg>
        <pc:spChg chg="mod">
          <ac:chgData name="Jennifer Mancheno" userId="b1cae087dbe25b7e" providerId="LiveId" clId="{0CCB8F85-D439-4391-BBA7-ECFB7B5A2FE8}" dt="2024-12-05T23:47:05.321" v="2056" actId="20577"/>
          <ac:spMkLst>
            <pc:docMk/>
            <pc:sldMk cId="2093797117" sldId="287"/>
            <ac:spMk id="3" creationId="{DC4B8517-310D-7B94-4596-83EB2FEB169A}"/>
          </ac:spMkLst>
        </pc:spChg>
        <pc:spChg chg="add">
          <ac:chgData name="Jennifer Mancheno" userId="b1cae087dbe25b7e" providerId="LiveId" clId="{0CCB8F85-D439-4391-BBA7-ECFB7B5A2FE8}" dt="2024-12-05T23:46:08.927" v="2015" actId="26606"/>
          <ac:spMkLst>
            <pc:docMk/>
            <pc:sldMk cId="2093797117" sldId="287"/>
            <ac:spMk id="8" creationId="{61C6D790-69F0-40CA-813A-84D724D1C6D2}"/>
          </ac:spMkLst>
        </pc:spChg>
        <pc:spChg chg="add">
          <ac:chgData name="Jennifer Mancheno" userId="b1cae087dbe25b7e" providerId="LiveId" clId="{0CCB8F85-D439-4391-BBA7-ECFB7B5A2FE8}" dt="2024-12-05T23:46:08.927" v="2015" actId="26606"/>
          <ac:spMkLst>
            <pc:docMk/>
            <pc:sldMk cId="2093797117" sldId="287"/>
            <ac:spMk id="10" creationId="{F5A78137-DBB7-4A93-98AC-5606814E2DC5}"/>
          </ac:spMkLst>
        </pc:spChg>
      </pc:sldChg>
      <pc:sldChg chg="addSp delSp modSp new mod">
        <pc:chgData name="Jennifer Mancheno" userId="b1cae087dbe25b7e" providerId="LiveId" clId="{0CCB8F85-D439-4391-BBA7-ECFB7B5A2FE8}" dt="2024-12-09T23:01:06.133" v="2414"/>
        <pc:sldMkLst>
          <pc:docMk/>
          <pc:sldMk cId="4049830689" sldId="302"/>
        </pc:sldMkLst>
        <pc:spChg chg="mod">
          <ac:chgData name="Jennifer Mancheno" userId="b1cae087dbe25b7e" providerId="LiveId" clId="{0CCB8F85-D439-4391-BBA7-ECFB7B5A2FE8}" dt="2024-12-09T22:57:23.052" v="2323" actId="20577"/>
          <ac:spMkLst>
            <pc:docMk/>
            <pc:sldMk cId="4049830689" sldId="302"/>
            <ac:spMk id="2" creationId="{0592CC91-0625-42E6-07DB-91F7FE2E015F}"/>
          </ac:spMkLst>
        </pc:spChg>
        <pc:spChg chg="del">
          <ac:chgData name="Jennifer Mancheno" userId="b1cae087dbe25b7e" providerId="LiveId" clId="{0CCB8F85-D439-4391-BBA7-ECFB7B5A2FE8}" dt="2024-12-09T22:57:03.698" v="2265"/>
          <ac:spMkLst>
            <pc:docMk/>
            <pc:sldMk cId="4049830689" sldId="302"/>
            <ac:spMk id="3" creationId="{C4DCBF96-D5D6-2823-CCDE-9C958271F45C}"/>
          </ac:spMkLst>
        </pc:spChg>
        <pc:spChg chg="add del mod">
          <ac:chgData name="Jennifer Mancheno" userId="b1cae087dbe25b7e" providerId="LiveId" clId="{0CCB8F85-D439-4391-BBA7-ECFB7B5A2FE8}" dt="2024-12-09T22:59:53.406" v="2326"/>
          <ac:spMkLst>
            <pc:docMk/>
            <pc:sldMk cId="4049830689" sldId="302"/>
            <ac:spMk id="6" creationId="{33C26F87-FE36-7426-1699-C8365498540A}"/>
          </ac:spMkLst>
        </pc:spChg>
        <pc:spChg chg="add del mod">
          <ac:chgData name="Jennifer Mancheno" userId="b1cae087dbe25b7e" providerId="LiveId" clId="{0CCB8F85-D439-4391-BBA7-ECFB7B5A2FE8}" dt="2024-12-09T23:01:06.133" v="2414"/>
          <ac:spMkLst>
            <pc:docMk/>
            <pc:sldMk cId="4049830689" sldId="302"/>
            <ac:spMk id="7" creationId="{751568A1-E4C8-0329-2E87-3D9B1DF849B6}"/>
          </ac:spMkLst>
        </pc:spChg>
        <pc:picChg chg="add mod">
          <ac:chgData name="Jennifer Mancheno" userId="b1cae087dbe25b7e" providerId="LiveId" clId="{0CCB8F85-D439-4391-BBA7-ECFB7B5A2FE8}" dt="2024-12-09T22:57:04.744" v="2267" actId="962"/>
          <ac:picMkLst>
            <pc:docMk/>
            <pc:sldMk cId="4049830689" sldId="302"/>
            <ac:picMk id="5" creationId="{781C3FCA-5DE8-CB5B-E1E3-800C4351B32E}"/>
          </ac:picMkLst>
        </pc:picChg>
      </pc:sldChg>
      <pc:sldChg chg="modSp mod">
        <pc:chgData name="Jennifer Mancheno" userId="b1cae087dbe25b7e" providerId="LiveId" clId="{0CCB8F85-D439-4391-BBA7-ECFB7B5A2FE8}" dt="2024-12-09T23:02:24.728" v="2458" actId="207"/>
        <pc:sldMkLst>
          <pc:docMk/>
          <pc:sldMk cId="3602133254" sldId="303"/>
        </pc:sldMkLst>
        <pc:spChg chg="mod">
          <ac:chgData name="Jennifer Mancheno" userId="b1cae087dbe25b7e" providerId="LiveId" clId="{0CCB8F85-D439-4391-BBA7-ECFB7B5A2FE8}" dt="2024-12-09T23:02:24.728" v="2458" actId="207"/>
          <ac:spMkLst>
            <pc:docMk/>
            <pc:sldMk cId="3602133254" sldId="303"/>
            <ac:spMk id="5" creationId="{0BF2057F-5770-3210-FE2C-E02B8A8A4AA7}"/>
          </ac:spMkLst>
        </pc:spChg>
        <pc:picChg chg="mod">
          <ac:chgData name="Jennifer Mancheno" userId="b1cae087dbe25b7e" providerId="LiveId" clId="{0CCB8F85-D439-4391-BBA7-ECFB7B5A2FE8}" dt="2024-12-09T23:02:14.482" v="2457" actId="1076"/>
          <ac:picMkLst>
            <pc:docMk/>
            <pc:sldMk cId="3602133254" sldId="303"/>
            <ac:picMk id="8" creationId="{07691B12-738A-FCCF-C948-FDCF87C063F8}"/>
          </ac:picMkLst>
        </pc:picChg>
      </pc:sldChg>
    </pc:docChg>
  </pc:docChgLst>
  <pc:docChgLst>
    <pc:chgData name="Guest User" providerId="Windows Live" clId="Web-{36AD1776-7ACA-07DE-4D3C-A96AEFA9550D}"/>
    <pc:docChg chg="modSld">
      <pc:chgData name="Guest User" userId="" providerId="Windows Live" clId="Web-{36AD1776-7ACA-07DE-4D3C-A96AEFA9550D}" dt="2024-12-05T23:06:32.180" v="366" actId="20577"/>
      <pc:docMkLst>
        <pc:docMk/>
      </pc:docMkLst>
      <pc:sldChg chg="modSp">
        <pc:chgData name="Guest User" userId="" providerId="Windows Live" clId="Web-{36AD1776-7ACA-07DE-4D3C-A96AEFA9550D}" dt="2024-12-05T23:06:32.180" v="366" actId="20577"/>
        <pc:sldMkLst>
          <pc:docMk/>
          <pc:sldMk cId="4121437274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FF6CE-5013-F4B8-5593-3D6ED2FB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16" y="1818047"/>
            <a:ext cx="5819262" cy="5203919"/>
          </a:xfrm>
        </p:spPr>
        <p:txBody>
          <a:bodyPr anchor="ctr">
            <a:normAutofit fontScale="90000"/>
          </a:bodyPr>
          <a:lstStyle/>
          <a:p>
            <a:r>
              <a:rPr lang="en-US" sz="6000" b="1">
                <a:solidFill>
                  <a:srgbClr val="C00000"/>
                </a:solidFill>
                <a:latin typeface="Lucida Handwriting"/>
                <a:cs typeface="Aldhabi"/>
              </a:rPr>
              <a:t>HEART FAILURE DATA ANALYSIS</a:t>
            </a:r>
            <a:br>
              <a:rPr lang="en-US" sz="6000" b="1">
                <a:latin typeface="Lucida Handwriting" panose="03010101010101010101" pitchFamily="66" charset="0"/>
                <a:cs typeface="Aldhabi" panose="020F0502020204030204" pitchFamily="2" charset="-78"/>
              </a:rPr>
            </a:br>
            <a:r>
              <a:rPr lang="en-US" sz="2700" b="1">
                <a:solidFill>
                  <a:srgbClr val="0070C0"/>
                </a:solidFill>
                <a:latin typeface="Lucida Handwriting"/>
                <a:cs typeface="Aldhabi"/>
              </a:rPr>
              <a:t>by: Team 2</a:t>
            </a:r>
            <a:br>
              <a:rPr lang="en-US" sz="6000" b="1">
                <a:latin typeface="Lucida Handwriting" panose="03010101010101010101" pitchFamily="66" charset="0"/>
                <a:cs typeface="Aldhabi" panose="020F0502020204030204" pitchFamily="2" charset="-78"/>
              </a:rPr>
            </a:br>
            <a:br>
              <a:rPr lang="en-US" sz="6000" b="1">
                <a:latin typeface="Lucida Handwriting"/>
                <a:cs typeface="Aldhabi"/>
              </a:rPr>
            </a:br>
            <a:br>
              <a:rPr lang="en-US" sz="6000" b="1">
                <a:latin typeface="Lucida Handwriting"/>
                <a:cs typeface="Aldhabi"/>
              </a:rPr>
            </a:br>
            <a:endParaRPr lang="en-US" sz="6000" b="1">
              <a:latin typeface="Lucida Handwriting"/>
              <a:cs typeface="Aldhabi"/>
            </a:endParaRPr>
          </a:p>
        </p:txBody>
      </p:sp>
      <p:pic>
        <p:nvPicPr>
          <p:cNvPr id="4" name="Picture 3" descr="A human heart with blue and red veins&#10;&#10;Description automatically generated">
            <a:extLst>
              <a:ext uri="{FF2B5EF4-FFF2-40B4-BE49-F238E27FC236}">
                <a16:creationId xmlns:a16="http://schemas.microsoft.com/office/drawing/2014/main" id="{55C5E641-77F2-95CF-25DF-93DA2FEE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77" y="756494"/>
            <a:ext cx="3902327" cy="5013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14696-D2BC-887F-E4AE-77CADA9D4000}"/>
              </a:ext>
            </a:extLst>
          </p:cNvPr>
          <p:cNvSpPr txBox="1"/>
          <p:nvPr/>
        </p:nvSpPr>
        <p:spPr>
          <a:xfrm>
            <a:off x="2607948" y="4570221"/>
            <a:ext cx="15260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Shariq Khatri </a:t>
            </a:r>
          </a:p>
          <a:p>
            <a:r>
              <a:rPr lang="en-US" sz="1200">
                <a:solidFill>
                  <a:srgbClr val="0070C0"/>
                </a:solidFill>
              </a:rPr>
              <a:t>Deniza Robinson </a:t>
            </a:r>
          </a:p>
          <a:p>
            <a:r>
              <a:rPr lang="en-US" sz="1200">
                <a:solidFill>
                  <a:srgbClr val="0070C0"/>
                </a:solidFill>
              </a:rPr>
              <a:t>Jennifer Mancheno </a:t>
            </a:r>
          </a:p>
          <a:p>
            <a:r>
              <a:rPr lang="en-US" sz="1200">
                <a:solidFill>
                  <a:srgbClr val="0070C0"/>
                </a:solidFill>
              </a:rPr>
              <a:t>Adaeze </a:t>
            </a:r>
            <a:r>
              <a:rPr lang="en-US" sz="1200" err="1">
                <a:solidFill>
                  <a:srgbClr val="0070C0"/>
                </a:solidFill>
              </a:rPr>
              <a:t>Mpyisi</a:t>
            </a:r>
            <a:r>
              <a:rPr lang="en-US" sz="1200">
                <a:solidFill>
                  <a:srgbClr val="0070C0"/>
                </a:solidFill>
              </a:rPr>
              <a:t> </a:t>
            </a:r>
          </a:p>
          <a:p>
            <a:r>
              <a:rPr lang="en-US" sz="1200" err="1">
                <a:solidFill>
                  <a:srgbClr val="0070C0"/>
                </a:solidFill>
              </a:rPr>
              <a:t>Siawash</a:t>
            </a:r>
            <a:r>
              <a:rPr lang="en-US" sz="1200">
                <a:solidFill>
                  <a:srgbClr val="0070C0"/>
                </a:solidFill>
              </a:rPr>
              <a:t> Ahmar</a:t>
            </a:r>
          </a:p>
          <a:p>
            <a:r>
              <a:rPr lang="en-US" sz="1200">
                <a:solidFill>
                  <a:srgbClr val="0070C0"/>
                </a:solidFill>
              </a:rPr>
              <a:t>Selina Taleb</a:t>
            </a:r>
          </a:p>
        </p:txBody>
      </p:sp>
    </p:spTree>
    <p:extLst>
      <p:ext uri="{BB962C8B-B14F-4D97-AF65-F5344CB8AC3E}">
        <p14:creationId xmlns:p14="http://schemas.microsoft.com/office/powerpoint/2010/main" val="104604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8BB3-51E0-F10D-2771-C162D671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47244"/>
            <a:ext cx="10499385" cy="1478570"/>
          </a:xfrm>
        </p:spPr>
        <p:txBody>
          <a:bodyPr/>
          <a:lstStyle/>
          <a:p>
            <a:r>
              <a:rPr lang="en-US" b="1">
                <a:solidFill>
                  <a:srgbClr val="700000"/>
                </a:solidFill>
              </a:rPr>
              <a:t>ANNUAL CVD HEALTHCARE COSTS BY 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8749D-6B16-B9A1-1B0E-AE62CC59015A}"/>
              </a:ext>
            </a:extLst>
          </p:cNvPr>
          <p:cNvSpPr txBox="1"/>
          <p:nvPr/>
        </p:nvSpPr>
        <p:spPr>
          <a:xfrm>
            <a:off x="1478280" y="895432"/>
            <a:ext cx="923544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>
                <a:solidFill>
                  <a:srgbClr val="700000"/>
                </a:solidFill>
              </a:rPr>
              <a:t>Costs significantly increase with age, peaking in the 80 yrs. or older group, for all conditions</a:t>
            </a:r>
          </a:p>
          <a:p>
            <a:pPr marL="285750" indent="-285750">
              <a:buFontTx/>
              <a:buChar char="-"/>
            </a:pPr>
            <a:endParaRPr lang="en-US" sz="1800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rgbClr val="700000"/>
                </a:solidFill>
              </a:rPr>
              <a:t>Strokes incur the highest costs, especially in older age groups</a:t>
            </a:r>
          </a:p>
          <a:p>
            <a:pPr marL="285750" indent="-285750">
              <a:buFontTx/>
              <a:buChar char="-"/>
            </a:pPr>
            <a:endParaRPr lang="en-US" sz="1800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rgbClr val="700000"/>
                </a:solidFill>
              </a:rPr>
              <a:t>There are relatively lower healthcare costs for all conditions in younger age groups</a:t>
            </a:r>
          </a:p>
          <a:p>
            <a:endParaRPr lang="en-CA"/>
          </a:p>
        </p:txBody>
      </p:sp>
      <p:pic>
        <p:nvPicPr>
          <p:cNvPr id="8" name="Content Placeholder 7" descr="A graph of different colored circles&#10;&#10;Description automatically generated">
            <a:extLst>
              <a:ext uri="{FF2B5EF4-FFF2-40B4-BE49-F238E27FC236}">
                <a16:creationId xmlns:a16="http://schemas.microsoft.com/office/drawing/2014/main" id="{332A04E5-123B-8686-6F51-881FAF165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74002"/>
            <a:ext cx="9601974" cy="3541712"/>
          </a:xfrm>
        </p:spPr>
      </p:pic>
    </p:spTree>
    <p:extLst>
      <p:ext uri="{BB962C8B-B14F-4D97-AF65-F5344CB8AC3E}">
        <p14:creationId xmlns:p14="http://schemas.microsoft.com/office/powerpoint/2010/main" val="34772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27EC-7B31-9F52-F4F9-8BDC37AC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546" y="3231"/>
            <a:ext cx="7924927" cy="1118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Proportion of cardiovascular diseases by sex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AD78-0586-6B0F-88D6-78F1E84A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7422" y="1451548"/>
            <a:ext cx="9161035" cy="1386887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342900" indent="-342900"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Strokes are the costliest conditions dominating the chart for both genders</a:t>
            </a: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Woman incur higher costs than men for most conditions</a:t>
            </a: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The smallest share of costs for both sexes contribute to other cardiovascular diseases</a:t>
            </a:r>
          </a:p>
          <a:p>
            <a:r>
              <a:rPr lang="en-US" sz="2000" b="1">
                <a:solidFill>
                  <a:srgbClr val="FFFFFF"/>
                </a:solidFill>
              </a:rPr>
              <a:t>This analysis is useful and provides the ability to predict cardiovascular diseases which can help save lives and significantly reduce the stress of its financial burden.</a:t>
            </a:r>
          </a:p>
          <a:p>
            <a:pPr marL="342900" indent="-342900">
              <a:buFontTx/>
              <a:buChar char="-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9" name="Picture 8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E7A9D71-FC58-0F98-FE8B-3EBCB418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5" y="3045766"/>
            <a:ext cx="8647651" cy="31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Lucida Handwriting"/>
              </a:rPr>
              <a:t>Logistic </a:t>
            </a:r>
            <a:br>
              <a:rPr lang="en-US" sz="4000" b="1">
                <a:latin typeface="Lucida Handwriting"/>
              </a:rPr>
            </a:br>
            <a:r>
              <a:rPr lang="en-US" sz="4000" b="1">
                <a:solidFill>
                  <a:srgbClr val="FFFFFF"/>
                </a:solidFill>
                <a:latin typeface="Lucida Handwriting"/>
              </a:rPr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Selina &amp; Deniza</a:t>
            </a:r>
            <a:endParaRPr lang="en-CA" sz="1800">
              <a:solidFill>
                <a:srgbClr val="FFFFFF"/>
              </a:solidFill>
            </a:endParaRPr>
          </a:p>
        </p:txBody>
      </p:sp>
      <p:pic>
        <p:nvPicPr>
          <p:cNvPr id="5" name="Picture 4" descr="A black and red line&#10;&#10;Description automatically generated">
            <a:extLst>
              <a:ext uri="{FF2B5EF4-FFF2-40B4-BE49-F238E27FC236}">
                <a16:creationId xmlns:a16="http://schemas.microsoft.com/office/drawing/2014/main" id="{5ED0612E-48E6-EBFB-CAEF-1E358163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26" y="1243819"/>
            <a:ext cx="10278836" cy="3735615"/>
          </a:xfrm>
          <a:prstGeom prst="rect">
            <a:avLst/>
          </a:prstGeom>
        </p:spPr>
      </p:pic>
      <p:pic>
        <p:nvPicPr>
          <p:cNvPr id="4" name="Picture 3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1AA28601-9973-FEAD-8180-9D8EFACB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9101" y="3975216"/>
            <a:ext cx="5038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5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0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2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3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6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7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8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9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0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1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2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3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4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5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6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7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8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9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0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1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2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3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4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5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83D2D4-9712-81F0-DCC0-2DF73866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700000"/>
                </a:solidFill>
              </a:rPr>
              <a:t>Logistic Regression: Predicting Death</a:t>
            </a:r>
          </a:p>
        </p:txBody>
      </p:sp>
      <p:sp>
        <p:nvSpPr>
          <p:cNvPr id="197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C00000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2B4323FA-77F5-80CB-6E35-347F0BCC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774" b="471"/>
          <a:stretch/>
        </p:blipFill>
        <p:spPr>
          <a:xfrm>
            <a:off x="1480673" y="1102579"/>
            <a:ext cx="3130876" cy="26995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F4FB60-8691-696D-CA8D-EF6D3501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-426" b="5605"/>
          <a:stretch/>
        </p:blipFill>
        <p:spPr>
          <a:xfrm>
            <a:off x="5773024" y="1088617"/>
            <a:ext cx="5112607" cy="2701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3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BABA"/>
          </a:solidFill>
          <a:ln>
            <a:solidFill>
              <a:srgbClr val="F7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rgbClr val="C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32EDB-7F91-027B-7BEF-5656DBFB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814573"/>
            <a:ext cx="9040364" cy="880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Receiver operating characteristic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8BF317-A7F4-A263-CE9A-688F6768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34" y="1601151"/>
            <a:ext cx="11027993" cy="440050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1200">
              <a:solidFill>
                <a:srgbClr val="000000"/>
              </a:solidFill>
              <a:latin typeface="Times New Roman"/>
            </a:endParaRPr>
          </a:p>
          <a:p>
            <a:r>
              <a:rPr lang="en-US" sz="1200" b="1">
                <a:ea typeface="+mn-lt"/>
                <a:cs typeface="+mn-lt"/>
              </a:rPr>
              <a:t>X-axis (FPR)</a:t>
            </a:r>
            <a:r>
              <a:rPr lang="en-US" sz="1200">
                <a:ea typeface="+mn-lt"/>
                <a:cs typeface="+mn-lt"/>
              </a:rPr>
              <a:t>: False positives (survivors incorrectly classified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 as death events).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Y-axis (TPR)</a:t>
            </a:r>
            <a:r>
              <a:rPr lang="en-US" sz="1200">
                <a:ea typeface="+mn-lt"/>
                <a:cs typeface="+mn-lt"/>
              </a:rPr>
              <a:t>: True positives (correctly identified death events).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Diagonal Line</a:t>
            </a:r>
            <a:r>
              <a:rPr lang="en-US" sz="1200">
                <a:ea typeface="+mn-lt"/>
                <a:cs typeface="+mn-lt"/>
              </a:rPr>
              <a:t>: Random guessing baseline.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Model Performance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AUC = 0.83</a:t>
            </a:r>
            <a:r>
              <a:rPr lang="en-US" sz="1200">
                <a:ea typeface="+mn-lt"/>
                <a:cs typeface="+mn-lt"/>
              </a:rPr>
              <a:t>: Strong predictive power (83% accuracy in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distinguishing deaths vs. survivors).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Key Insight</a:t>
            </a:r>
            <a:r>
              <a:rPr lang="en-US" sz="1200">
                <a:ea typeface="+mn-lt"/>
                <a:cs typeface="+mn-lt"/>
              </a:rPr>
              <a:t>: The model effectively identifies high-risk </a:t>
            </a: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heart failure patients.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Takeaway</a:t>
            </a:r>
            <a:r>
              <a:rPr lang="en-US" sz="1200">
                <a:ea typeface="+mn-lt"/>
                <a:cs typeface="+mn-lt"/>
              </a:rPr>
              <a:t>: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The ROC curve and high AUC indicate the model's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 reliability, supporting better clinical decision-making for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  heart failure outcomes.</a:t>
            </a:r>
            <a:endParaRPr lang="en-US"/>
          </a:p>
          <a:p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20063-5F7D-9D57-D23C-316A3891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58" y="1699232"/>
            <a:ext cx="5866106" cy="42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6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3E66-05BC-07C8-7E6C-F937F9E3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95" y="145553"/>
            <a:ext cx="5248602" cy="1478570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700000"/>
                </a:solidFill>
                <a:latin typeface="Lucida Handwriting"/>
                <a:ea typeface="+mj-lt"/>
                <a:cs typeface="+mj-lt"/>
              </a:rPr>
              <a:t>Linear Regression: Predicting Survival Time</a:t>
            </a:r>
            <a:endParaRPr lang="en-US" sz="2400" b="1">
              <a:solidFill>
                <a:srgbClr val="700000"/>
              </a:solidFill>
              <a:latin typeface="Lucida Handwriting"/>
            </a:endParaRPr>
          </a:p>
        </p:txBody>
      </p:sp>
      <p:pic>
        <p:nvPicPr>
          <p:cNvPr id="5" name="Content Placeholder 3" descr="A diagram of a plot&#10;&#10;Description automatically generated">
            <a:extLst>
              <a:ext uri="{FF2B5EF4-FFF2-40B4-BE49-F238E27FC236}">
                <a16:creationId xmlns:a16="http://schemas.microsoft.com/office/drawing/2014/main" id="{B6BF58FB-38BD-3E80-DBFA-0D0F6BEF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" t="-399" r="-400" b="-264"/>
          <a:stretch/>
        </p:blipFill>
        <p:spPr>
          <a:xfrm>
            <a:off x="935056" y="1540705"/>
            <a:ext cx="5364739" cy="4260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F66B5D-0DCC-02B8-3DD8-69D613F8EF88}"/>
              </a:ext>
            </a:extLst>
          </p:cNvPr>
          <p:cNvSpPr/>
          <p:nvPr/>
        </p:nvSpPr>
        <p:spPr>
          <a:xfrm>
            <a:off x="6660930" y="1714500"/>
            <a:ext cx="5031828" cy="72915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baseline="0">
                <a:solidFill>
                  <a:srgbClr val="FFFFFF"/>
                </a:solidFill>
                <a:latin typeface="TW Cen MT"/>
              </a:rPr>
              <a:t>Objective:</a:t>
            </a:r>
            <a:r>
              <a:rPr lang="en-US" sz="1600" baseline="0">
                <a:solidFill>
                  <a:srgbClr val="FFFFFF"/>
                </a:solidFill>
                <a:latin typeface="TW Cen MT"/>
              </a:rPr>
              <a:t> predict survival time as a continuous variable using clinical features</a:t>
            </a:r>
            <a:endParaRPr lang="en-US" sz="1600">
              <a:latin typeface="TW Cen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8BCD5-EFB7-0462-DBF6-41D0A1A8F169}"/>
              </a:ext>
            </a:extLst>
          </p:cNvPr>
          <p:cNvSpPr/>
          <p:nvPr/>
        </p:nvSpPr>
        <p:spPr>
          <a:xfrm>
            <a:off x="6660931" y="2699844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latin typeface="TW Cen MT"/>
                <a:cs typeface="Arial"/>
              </a:rPr>
              <a:t>MSE (Mean Squared Error)</a:t>
            </a:r>
            <a:r>
              <a:rPr lang="en-US" b="1">
                <a:latin typeface="TW Cen MT"/>
                <a:cs typeface="Arial"/>
              </a:rPr>
              <a:t>:</a:t>
            </a:r>
            <a:r>
              <a:rPr lang="en-US">
                <a:latin typeface="TW Cen MT"/>
                <a:cs typeface="Arial"/>
              </a:rPr>
              <a:t> 0.93</a:t>
            </a:r>
            <a:endParaRPr lang="en-US">
              <a:latin typeface="TW Cen M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2EACA5-F98E-27EC-75ED-E411693F8AB0}"/>
              </a:ext>
            </a:extLst>
          </p:cNvPr>
          <p:cNvSpPr/>
          <p:nvPr/>
        </p:nvSpPr>
        <p:spPr>
          <a:xfrm>
            <a:off x="6654362" y="4657396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aseline="0">
                <a:solidFill>
                  <a:srgbClr val="FFFFFF"/>
                </a:solidFill>
                <a:latin typeface="TW Cen MT"/>
              </a:rPr>
              <a:t>Residual plot demonstrating non-random patterns.</a:t>
            </a:r>
            <a:endParaRPr lang="en-US" sz="1600">
              <a:latin typeface="TW Cen M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8E5007-DC1A-4D07-2F7B-90989C9EFE42}"/>
              </a:ext>
            </a:extLst>
          </p:cNvPr>
          <p:cNvSpPr/>
          <p:nvPr/>
        </p:nvSpPr>
        <p:spPr>
          <a:xfrm>
            <a:off x="6654362" y="3672050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>
                <a:latin typeface="TW Cen MT"/>
                <a:cs typeface="Arial"/>
              </a:rPr>
              <a:t>R² (Coefficient of Determination):</a:t>
            </a:r>
            <a:r>
              <a:rPr lang="en-US" sz="1600">
                <a:latin typeface="TW Cen MT"/>
                <a:cs typeface="Arial"/>
              </a:rPr>
              <a:t> -0.02 (indicating the model performs worse than the mean prediction)</a:t>
            </a:r>
            <a:endParaRPr lang="en-US" sz="1600">
              <a:latin typeface="TW Cen MT"/>
            </a:endParaRP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0B4F08D6-A4EE-3D6F-22DD-135911C9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3E66-05BC-07C8-7E6C-F937F9E3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20" y="145553"/>
            <a:ext cx="5379980" cy="1478570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700000"/>
                </a:solidFill>
                <a:latin typeface="Lucida Handwriting"/>
                <a:ea typeface="+mj-lt"/>
                <a:cs typeface="+mj-lt"/>
              </a:rPr>
              <a:t>Age vs. Death Probability: Logistic Regression Curve</a:t>
            </a:r>
            <a:endParaRPr lang="en-US" sz="2000" b="1">
              <a:solidFill>
                <a:srgbClr val="700000"/>
              </a:solidFill>
              <a:latin typeface="Lucida Handwriting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F66B5D-0DCC-02B8-3DD8-69D613F8EF88}"/>
              </a:ext>
            </a:extLst>
          </p:cNvPr>
          <p:cNvSpPr/>
          <p:nvPr/>
        </p:nvSpPr>
        <p:spPr>
          <a:xfrm>
            <a:off x="6660930" y="1714500"/>
            <a:ext cx="5031828" cy="72915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aseline="0">
                <a:solidFill>
                  <a:srgbClr val="FFFFFF"/>
                </a:solidFill>
                <a:latin typeface="Times New Roman"/>
                <a:cs typeface="Times New Roman"/>
              </a:rPr>
              <a:t>Objective: 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Visualize the relationship between age and the probability of death (DEATH_EVENT).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8BCD5-EFB7-0462-DBF6-41D0A1A8F169}"/>
              </a:ext>
            </a:extLst>
          </p:cNvPr>
          <p:cNvSpPr/>
          <p:nvPr/>
        </p:nvSpPr>
        <p:spPr>
          <a:xfrm>
            <a:off x="6660931" y="2699844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ea typeface="+mn-lt"/>
                <a:cs typeface="+mn-lt"/>
              </a:rPr>
              <a:t>Logistic regression curve showing age (X-axis) vs. probability of death (Y-axis).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2EACA5-F98E-27EC-75ED-E411693F8AB0}"/>
              </a:ext>
            </a:extLst>
          </p:cNvPr>
          <p:cNvSpPr/>
          <p:nvPr/>
        </p:nvSpPr>
        <p:spPr>
          <a:xfrm>
            <a:off x="6654362" y="4657396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Positive correlation: as age increases, the probability of death also increases</a:t>
            </a:r>
            <a:r>
              <a:rPr lang="en-US" sz="1500" baseline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1500">
              <a:ea typeface="+mn-lt"/>
              <a:cs typeface="+mn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8E5007-DC1A-4D07-2F7B-90989C9EFE42}"/>
              </a:ext>
            </a:extLst>
          </p:cNvPr>
          <p:cNvSpPr/>
          <p:nvPr/>
        </p:nvSpPr>
        <p:spPr>
          <a:xfrm>
            <a:off x="6654362" y="3672050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ea typeface="+mn-lt"/>
                <a:cs typeface="+mn-lt"/>
              </a:rPr>
              <a:t>Simplified the model to focus only on age to reduce noise and generate a smoother logistic regression curve.</a:t>
            </a:r>
            <a:endParaRPr lang="en-US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0B4F08D6-A4EE-3D6F-22DD-135911C9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96CFDB59-FCAD-ECEF-DA78-E920851D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29"/>
          <a:stretch/>
        </p:blipFill>
        <p:spPr>
          <a:xfrm>
            <a:off x="724849" y="1531705"/>
            <a:ext cx="5705107" cy="41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6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Lucida Handwriting"/>
              </a:rPr>
              <a:t>Neural network </a:t>
            </a:r>
            <a:br>
              <a:rPr lang="en-US" sz="4000" b="1">
                <a:solidFill>
                  <a:srgbClr val="FFFFFF"/>
                </a:solidFill>
                <a:latin typeface="Lucida Handwriting"/>
              </a:rPr>
            </a:br>
            <a:r>
              <a:rPr lang="en-US" sz="4000" b="1">
                <a:solidFill>
                  <a:srgbClr val="FFFFFF"/>
                </a:solidFill>
                <a:latin typeface="Lucida Handwriting"/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</a:t>
            </a:r>
            <a:r>
              <a:rPr lang="en-US" sz="1800" err="1">
                <a:solidFill>
                  <a:srgbClr val="FFFFFF"/>
                </a:solidFill>
              </a:rPr>
              <a:t>Siawash</a:t>
            </a:r>
            <a:r>
              <a:rPr lang="en-US" sz="1800">
                <a:solidFill>
                  <a:srgbClr val="FFFFFF"/>
                </a:solidFill>
              </a:rPr>
              <a:t> Ahmar</a:t>
            </a:r>
            <a:endParaRPr lang="en-CA" sz="1800" err="1">
              <a:solidFill>
                <a:srgbClr val="FFFFFF"/>
              </a:solidFill>
            </a:endParaRPr>
          </a:p>
        </p:txBody>
      </p:sp>
      <p:pic>
        <p:nvPicPr>
          <p:cNvPr id="5" name="Picture 4" descr="A black and red line&#10;&#10;Description automatically generated">
            <a:extLst>
              <a:ext uri="{FF2B5EF4-FFF2-40B4-BE49-F238E27FC236}">
                <a16:creationId xmlns:a16="http://schemas.microsoft.com/office/drawing/2014/main" id="{5ED0612E-48E6-EBFB-CAEF-1E358163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26" y="1243819"/>
            <a:ext cx="10278836" cy="3735615"/>
          </a:xfrm>
          <a:prstGeom prst="rect">
            <a:avLst/>
          </a:prstGeom>
        </p:spPr>
      </p:pic>
      <p:pic>
        <p:nvPicPr>
          <p:cNvPr id="4" name="Picture 3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1AA28601-9973-FEAD-8180-9D8EFACB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9101" y="3975216"/>
            <a:ext cx="5038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3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D10CEA-56F1-6F7D-3131-B5052660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858" y="-248990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latin typeface="Lucida Handwriting"/>
              </a:rPr>
              <a:t>Neural Network model</a:t>
            </a:r>
          </a:p>
        </p:txBody>
      </p:sp>
      <p:sp>
        <p:nvSpPr>
          <p:cNvPr id="60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loss and training loss&#10;&#10;Description automatically generated">
            <a:extLst>
              <a:ext uri="{FF2B5EF4-FFF2-40B4-BE49-F238E27FC236}">
                <a16:creationId xmlns:a16="http://schemas.microsoft.com/office/drawing/2014/main" id="{AF22BF9B-7A02-6BE5-AA65-23765627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55" y="885576"/>
            <a:ext cx="2254655" cy="2493567"/>
          </a:xfrm>
          <a:prstGeom prst="rect">
            <a:avLst/>
          </a:prstGeom>
        </p:spPr>
      </p:pic>
      <p:pic>
        <p:nvPicPr>
          <p:cNvPr id="12" name="Content Placeholder 3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7A275D32-C835-DC46-6877-26D0F9DE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53" y="3485119"/>
            <a:ext cx="2254656" cy="24935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34F0-C0F0-D6B7-3BBD-DD46FCC7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778" y="1114347"/>
            <a:ext cx="7080719" cy="4936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>
                <a:ea typeface="+mn-lt"/>
                <a:cs typeface="+mn-lt"/>
              </a:rPr>
              <a:t>Verified that the dataset contained no categorical data.</a:t>
            </a:r>
            <a:endParaRPr lang="en-US" sz="1800" b="1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>
                <a:ea typeface="+mn-lt"/>
                <a:cs typeface="+mn-lt"/>
              </a:rPr>
              <a:t>Split the dataset into training and testing sets.</a:t>
            </a:r>
            <a:endParaRPr lang="en-US" sz="1800" b="1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>
                <a:ea typeface="+mn-lt"/>
                <a:cs typeface="+mn-lt"/>
              </a:rPr>
              <a:t>Scaled and standardized each feature using </a:t>
            </a:r>
            <a:r>
              <a:rPr lang="en-US" sz="1800" b="1" err="1">
                <a:latin typeface="Tw Cen MT"/>
              </a:rPr>
              <a:t>StandardScaler</a:t>
            </a:r>
            <a:r>
              <a:rPr lang="en-US" sz="1800" b="1">
                <a:latin typeface="Tw Cen MT"/>
              </a:rPr>
              <a:t>.</a:t>
            </a:r>
            <a:endParaRPr lang="en-US" sz="1800" b="1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/>
              <a:t>Created a sequential model for the neural network.</a:t>
            </a:r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/>
              <a:t>Fitted the model to the training data for training.</a:t>
            </a:r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2000"/>
          </a:p>
          <a:p>
            <a:pPr marL="57150">
              <a:lnSpc>
                <a:spcPct val="100000"/>
              </a:lnSpc>
              <a:spcBef>
                <a:spcPts val="0"/>
              </a:spcBef>
            </a:pPr>
            <a:endParaRPr lang="en-US" sz="2000"/>
          </a:p>
          <a:p>
            <a:pPr marL="57150">
              <a:lnSpc>
                <a:spcPct val="100000"/>
              </a:lnSpc>
              <a:spcBef>
                <a:spcPts val="0"/>
              </a:spcBef>
            </a:pPr>
            <a:endParaRPr lang="en-US" sz="2000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800"/>
          </a:p>
          <a:p>
            <a:pPr marL="28575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>
              <a:latin typeface="Tw Cen MT" panose="020B0602020104020603"/>
            </a:endParaRPr>
          </a:p>
          <a:p>
            <a:pPr marL="742950" lvl="1" indent="-22860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800" b="1">
              <a:latin typeface="TW Cen MT"/>
            </a:endParaRPr>
          </a:p>
        </p:txBody>
      </p:sp>
      <p:pic>
        <p:nvPicPr>
          <p:cNvPr id="3" name="Picture 2" descr="TensorFlow - Wikipedia">
            <a:extLst>
              <a:ext uri="{FF2B5EF4-FFF2-40B4-BE49-F238E27FC236}">
                <a16:creationId xmlns:a16="http://schemas.microsoft.com/office/drawing/2014/main" id="{0BACF35E-280D-347A-71EC-AA32D61C3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076" y="3996009"/>
            <a:ext cx="828675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4E400-D4F7-BAA0-2A37-72212ADED629}"/>
              </a:ext>
            </a:extLst>
          </p:cNvPr>
          <p:cNvSpPr txBox="1"/>
          <p:nvPr/>
        </p:nvSpPr>
        <p:spPr>
          <a:xfrm>
            <a:off x="1251824" y="1208929"/>
            <a:ext cx="359139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Hyperparameters: </a:t>
            </a:r>
          </a:p>
          <a:p>
            <a:endParaRPr lang="en-US" b="1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# of Neurons and Layers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Input L1: 50; L2: 100; Output L3:  1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5,851 parameters 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Activation Functions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L1: </a:t>
            </a:r>
            <a:r>
              <a:rPr lang="en-US" err="1">
                <a:solidFill>
                  <a:schemeClr val="bg1"/>
                </a:solidFill>
              </a:rPr>
              <a:t>Relu</a:t>
            </a:r>
            <a:r>
              <a:rPr lang="en-US">
                <a:solidFill>
                  <a:schemeClr val="bg1"/>
                </a:solidFill>
              </a:rPr>
              <a:t>  L2: </a:t>
            </a:r>
            <a:r>
              <a:rPr lang="en-US" err="1">
                <a:solidFill>
                  <a:schemeClr val="bg1"/>
                </a:solidFill>
              </a:rPr>
              <a:t>Relu</a:t>
            </a:r>
            <a:r>
              <a:rPr lang="en-US">
                <a:solidFill>
                  <a:schemeClr val="bg1"/>
                </a:solidFill>
              </a:rPr>
              <a:t> L3: Sigmoid</a:t>
            </a:r>
          </a:p>
          <a:p>
            <a:pPr marL="800100" lvl="1" indent="-342900">
              <a:buFont typeface="Courier New"/>
              <a:buChar char="o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Number of Epochs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20 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>
              <a:buFont typeface="Courier New"/>
            </a:pPr>
            <a:r>
              <a:rPr lang="en-US" b="1">
                <a:solidFill>
                  <a:schemeClr val="bg1"/>
                </a:solidFill>
              </a:rPr>
              <a:t>Accuracy: 88%</a:t>
            </a:r>
          </a:p>
          <a:p>
            <a:pPr lvl="1">
              <a:buFont typeface="Courier New"/>
            </a:pPr>
            <a:r>
              <a:rPr lang="en-US" b="1">
                <a:solidFill>
                  <a:schemeClr val="bg1"/>
                </a:solidFill>
              </a:rPr>
              <a:t>Loss: 35.5%</a:t>
            </a:r>
          </a:p>
        </p:txBody>
      </p:sp>
    </p:spTree>
    <p:extLst>
      <p:ext uri="{BB962C8B-B14F-4D97-AF65-F5344CB8AC3E}">
        <p14:creationId xmlns:p14="http://schemas.microsoft.com/office/powerpoint/2010/main" val="41165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527E-A373-7482-0240-AADB7806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15" y="-132446"/>
            <a:ext cx="8828568" cy="726610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700000"/>
                </a:solidFill>
                <a:latin typeface="Lucida Handwriting"/>
              </a:rPr>
              <a:t>Neural Network Model: Auto 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6D14-5DEF-1FCC-55C5-31CFFCA3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281" y="709001"/>
            <a:ext cx="11396634" cy="3514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rgbClr val="700000"/>
                </a:solidFill>
              </a:rPr>
              <a:t>Auto Optimization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700000"/>
                </a:solidFill>
              </a:rPr>
              <a:t>Method "borrowed" from class with key changes to </a:t>
            </a:r>
            <a:r>
              <a:rPr lang="en-US" sz="1800" b="1" err="1">
                <a:solidFill>
                  <a:srgbClr val="700000"/>
                </a:solidFill>
              </a:rPr>
              <a:t>input_dim</a:t>
            </a:r>
            <a:r>
              <a:rPr lang="en-US" sz="1800" b="1">
                <a:solidFill>
                  <a:srgbClr val="700000"/>
                </a:solidFill>
              </a:rPr>
              <a:t>, number of neurons and layers</a:t>
            </a:r>
          </a:p>
          <a:p>
            <a:pPr marL="285750" indent="-285750">
              <a:buChar char="•"/>
            </a:pPr>
            <a:r>
              <a:rPr lang="en-US" sz="1800" b="1" err="1">
                <a:solidFill>
                  <a:srgbClr val="700000"/>
                </a:solidFill>
              </a:rPr>
              <a:t>Kerastuner</a:t>
            </a:r>
            <a:r>
              <a:rPr lang="en-US" sz="1800" b="1">
                <a:solidFill>
                  <a:srgbClr val="700000"/>
                </a:solidFill>
              </a:rPr>
              <a:t> used to determine best hyperparameters</a:t>
            </a:r>
          </a:p>
          <a:p>
            <a:pPr marL="285750" indent="-285750">
              <a:buChar char="•"/>
            </a:pPr>
            <a:endParaRPr lang="en-US" sz="1800" b="1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04846CF-26C3-F1FA-0838-8673B531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85" y="2220451"/>
            <a:ext cx="5626606" cy="399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42572929-1285-77A5-2F25-A4901C38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23" y="2116945"/>
            <a:ext cx="3127030" cy="3696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DB9747-7EC9-3FFD-788E-B7CCE69F2337}"/>
              </a:ext>
            </a:extLst>
          </p:cNvPr>
          <p:cNvSpPr txBox="1"/>
          <p:nvPr/>
        </p:nvSpPr>
        <p:spPr>
          <a:xfrm>
            <a:off x="7165109" y="2377513"/>
            <a:ext cx="5029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00000"/>
                </a:solidFill>
              </a:rPr>
              <a:t>Conclusion: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The model achieved a test accuracy of 89.3% through combination of automated and manual tuning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Model show promise and an INITIAL screening tool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700000"/>
              </a:solidFill>
            </a:endParaRPr>
          </a:p>
          <a:p>
            <a:r>
              <a:rPr lang="en-US" b="1">
                <a:solidFill>
                  <a:srgbClr val="700000"/>
                </a:solidFill>
              </a:rPr>
              <a:t>Recommended next steps include: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Expanding the training dataset to improve model robustness.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Integrating related datasets to introduce new features that may enhance predictive performance.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9B79C-9050-E3CD-574B-D656DAA5F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73" y="2473647"/>
            <a:ext cx="6834909" cy="334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28" y="1118942"/>
            <a:ext cx="7135566" cy="2656971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Lucida Handwriting"/>
              </a:rPr>
              <a:t>Dataset</a:t>
            </a:r>
            <a:br>
              <a:rPr lang="en-US" sz="4400" b="1">
                <a:latin typeface="Lucida Handwriting"/>
              </a:rPr>
            </a:br>
            <a:r>
              <a:rPr lang="en-US" sz="4400" b="1">
                <a:solidFill>
                  <a:srgbClr val="FFFFFF"/>
                </a:solidFill>
                <a:latin typeface="Lucida Handwriting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725" y="3782482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Shariq </a:t>
            </a:r>
            <a:endParaRPr lang="en-CA" sz="1800">
              <a:solidFill>
                <a:srgbClr val="FFFFFF"/>
              </a:solidFill>
            </a:endParaRPr>
          </a:p>
        </p:txBody>
      </p:sp>
      <p:pic>
        <p:nvPicPr>
          <p:cNvPr id="5" name="Picture 4" descr="A black and red line&#10;&#10;Description automatically generated">
            <a:extLst>
              <a:ext uri="{FF2B5EF4-FFF2-40B4-BE49-F238E27FC236}">
                <a16:creationId xmlns:a16="http://schemas.microsoft.com/office/drawing/2014/main" id="{5ED0612E-48E6-EBFB-CAEF-1E358163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754" y="1440888"/>
            <a:ext cx="10278836" cy="3735615"/>
          </a:xfrm>
          <a:prstGeom prst="rect">
            <a:avLst/>
          </a:prstGeom>
        </p:spPr>
      </p:pic>
      <p:pic>
        <p:nvPicPr>
          <p:cNvPr id="6" name="Picture 5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29F2141F-1E13-8066-7809-8C0AD534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5648" y="4233408"/>
            <a:ext cx="5038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2766" y="1118942"/>
            <a:ext cx="7135566" cy="265697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Lucida Handwriting"/>
              </a:rPr>
              <a:t>Gradient boosting analysis</a:t>
            </a:r>
            <a:endParaRPr lang="en-CA" sz="4400">
              <a:solidFill>
                <a:srgbClr val="FFFFFF"/>
              </a:solidFill>
              <a:latin typeface="Lucida Handwriting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001" y="3631396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Adaeze </a:t>
            </a:r>
            <a:r>
              <a:rPr lang="en-US" sz="1800" err="1">
                <a:solidFill>
                  <a:srgbClr val="FFFFFF"/>
                </a:solidFill>
              </a:rPr>
              <a:t>mpyisi</a:t>
            </a:r>
            <a:endParaRPr lang="en-CA" sz="1800" err="1">
              <a:solidFill>
                <a:srgbClr val="FFFFFF"/>
              </a:solidFill>
            </a:endParaRPr>
          </a:p>
        </p:txBody>
      </p:sp>
      <p:pic>
        <p:nvPicPr>
          <p:cNvPr id="4" name="Picture 3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233F7A68-0836-C312-D9F5-AC2E4F18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620" y="4233409"/>
            <a:ext cx="5038725" cy="4429125"/>
          </a:xfrm>
          <a:prstGeom prst="rect">
            <a:avLst/>
          </a:prstGeom>
        </p:spPr>
      </p:pic>
      <p:pic>
        <p:nvPicPr>
          <p:cNvPr id="6" name="Picture 5" descr="A black and red line&#10;&#10;Description automatically generated">
            <a:extLst>
              <a:ext uri="{FF2B5EF4-FFF2-40B4-BE49-F238E27FC236}">
                <a16:creationId xmlns:a16="http://schemas.microsoft.com/office/drawing/2014/main" id="{791D8810-E65B-470B-E494-37D5E6DA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383" y="1555876"/>
            <a:ext cx="10278836" cy="37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8D4-29D1-5C55-5F25-05F7C6B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42" y="185574"/>
            <a:ext cx="9906000" cy="820345"/>
          </a:xfrm>
        </p:spPr>
        <p:txBody>
          <a:bodyPr/>
          <a:lstStyle/>
          <a:p>
            <a:r>
              <a:rPr lang="en-US" b="1">
                <a:solidFill>
                  <a:srgbClr val="700000"/>
                </a:solidFill>
              </a:rPr>
              <a:t>Gradient boosting classifiers - intro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C3778C-7B8A-877C-9505-5A2954E0B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2683" y="1134932"/>
            <a:ext cx="9634115" cy="486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solidFill>
                  <a:srgbClr val="700000"/>
                </a:solidFill>
                <a:latin typeface="Nunito"/>
              </a:rPr>
              <a:t>Gradient Boosting</a:t>
            </a:r>
            <a:r>
              <a:rPr lang="en-US" sz="1600">
                <a:solidFill>
                  <a:srgbClr val="700000"/>
                </a:solidFill>
                <a:latin typeface="Nunito"/>
              </a:rPr>
              <a:t> is a popular boosting algorithm in machine learning used for classification and regression tasks.</a:t>
            </a:r>
          </a:p>
          <a:p>
            <a:r>
              <a:rPr lang="en-US" sz="1600" b="1">
                <a:solidFill>
                  <a:srgbClr val="700000"/>
                </a:solidFill>
                <a:latin typeface="Nunito"/>
              </a:rPr>
              <a:t>Boosting</a:t>
            </a:r>
            <a:r>
              <a:rPr lang="en-US" sz="1600">
                <a:solidFill>
                  <a:srgbClr val="700000"/>
                </a:solidFill>
                <a:latin typeface="Nunito"/>
              </a:rPr>
              <a:t> is one kind of ensemble Learning method which trains the model sequentially and each new model tries to correct the previous model. It combines several weak learners into strong learners</a:t>
            </a:r>
          </a:p>
          <a:p>
            <a:r>
              <a:rPr lang="en-US" sz="1600">
                <a:solidFill>
                  <a:srgbClr val="700000"/>
                </a:solidFill>
                <a:latin typeface="Nunito"/>
              </a:rPr>
              <a:t>The two most popular boosting algorithm i.e.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AdaBoost</a:t>
            </a:r>
            <a:endParaRPr lang="en-US" sz="1600">
              <a:solidFill>
                <a:srgbClr val="7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Gradient Boosting</a:t>
            </a:r>
            <a:endParaRPr lang="en-US" sz="1600">
              <a:solidFill>
                <a:srgbClr val="700000"/>
              </a:solidFill>
            </a:endParaRPr>
          </a:p>
          <a:p>
            <a:r>
              <a:rPr lang="en-US" sz="1600">
                <a:solidFill>
                  <a:srgbClr val="700000"/>
                </a:solidFill>
                <a:latin typeface="Nunito"/>
              </a:rPr>
              <a:t>Some advantages: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Combines weak learners like decision trees to make a more powerful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Not a black box model – transparency in decision making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000">
              <a:solidFill>
                <a:srgbClr val="700000"/>
              </a:solidFill>
              <a:latin typeface="Nunito"/>
            </a:endParaRPr>
          </a:p>
          <a:p>
            <a:pPr marL="457200" lvl="1" indent="0">
              <a:buNone/>
            </a:pPr>
            <a:r>
              <a:rPr lang="en-US" sz="1000">
                <a:solidFill>
                  <a:srgbClr val="273239"/>
                </a:solidFill>
                <a:latin typeface="Nunito"/>
              </a:rPr>
              <a:t> </a:t>
            </a:r>
          </a:p>
          <a:p>
            <a:pPr marL="0" indent="0">
              <a:buNone/>
            </a:pPr>
            <a:r>
              <a:rPr lang="en-US" sz="1400">
                <a:solidFill>
                  <a:srgbClr val="700000"/>
                </a:solidFill>
                <a:latin typeface="Nunito"/>
              </a:rPr>
              <a:t>Source: </a:t>
            </a:r>
            <a:r>
              <a:rPr lang="en-US" sz="1400">
                <a:solidFill>
                  <a:srgbClr val="700000"/>
                </a:solidFill>
                <a:ea typeface="+mn-lt"/>
                <a:cs typeface="+mn-lt"/>
              </a:rPr>
              <a:t>https://www.geeksforgeeks.org/ml-gradient-boosting/</a:t>
            </a:r>
            <a:endParaRPr lang="en-US" sz="1400">
              <a:solidFill>
                <a:srgbClr val="700000"/>
              </a:solidFill>
              <a:latin typeface="Nunito"/>
            </a:endParaRPr>
          </a:p>
        </p:txBody>
      </p:sp>
      <p:pic>
        <p:nvPicPr>
          <p:cNvPr id="3" name="Picture 2" descr="A test tube with a red liquid&#10;&#10;Description automatically generated">
            <a:extLst>
              <a:ext uri="{FF2B5EF4-FFF2-40B4-BE49-F238E27FC236}">
                <a16:creationId xmlns:a16="http://schemas.microsoft.com/office/drawing/2014/main" id="{18C9EEA4-21FA-09F1-7326-2FEB366D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0000">
            <a:off x="10069205" y="2911755"/>
            <a:ext cx="1765368" cy="4013200"/>
          </a:xfrm>
          <a:prstGeom prst="rect">
            <a:avLst/>
          </a:prstGeom>
        </p:spPr>
      </p:pic>
      <p:pic>
        <p:nvPicPr>
          <p:cNvPr id="5" name="Picture 4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8E6C2F0D-0F52-C56F-2EE0-8FA84EA8E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35" y="3820885"/>
            <a:ext cx="1997529" cy="14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8D4-29D1-5C55-5F25-05F7C6B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842" y="211850"/>
            <a:ext cx="9906000" cy="820345"/>
          </a:xfrm>
        </p:spPr>
        <p:txBody>
          <a:bodyPr/>
          <a:lstStyle/>
          <a:p>
            <a:r>
              <a:rPr lang="en-US" b="1" err="1">
                <a:solidFill>
                  <a:srgbClr val="700000"/>
                </a:solidFill>
              </a:rPr>
              <a:t>Sklearn</a:t>
            </a:r>
            <a:r>
              <a:rPr lang="en-US" b="1">
                <a:solidFill>
                  <a:srgbClr val="700000"/>
                </a:solidFill>
              </a:rPr>
              <a:t> – gradient boosting classifier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5ABB87-E059-9484-3247-AEE6147D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806" y="1034587"/>
            <a:ext cx="4649783" cy="823912"/>
          </a:xfrm>
        </p:spPr>
        <p:txBody>
          <a:bodyPr/>
          <a:lstStyle/>
          <a:p>
            <a:r>
              <a:rPr lang="en-US" b="1">
                <a:solidFill>
                  <a:srgbClr val="700000"/>
                </a:solidFill>
                <a:latin typeface="Tw Cen MT"/>
              </a:rPr>
              <a:t>Classification report</a:t>
            </a:r>
            <a:endParaRPr lang="en-US" b="1">
              <a:solidFill>
                <a:srgbClr val="700000"/>
              </a:solidFill>
            </a:endParaRP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D1B84B8-217E-8502-6F69-D34C9CB6D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586" y="2464014"/>
            <a:ext cx="5235401" cy="226084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3D481F-664D-2816-5080-BBEB6D658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4369" y="2072343"/>
            <a:ext cx="4875210" cy="27178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solidFill>
                  <a:srgbClr val="700000"/>
                </a:solidFill>
                <a:latin typeface="TW Cen MT"/>
              </a:rPr>
              <a:t>Accuracy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TW Cen MT"/>
              </a:rPr>
              <a:t> Model 89% accurate at predicting if a patient was deceased</a:t>
            </a:r>
          </a:p>
          <a:p>
            <a:r>
              <a:rPr lang="en-US" sz="1600">
                <a:solidFill>
                  <a:srgbClr val="700000"/>
                </a:solidFill>
                <a:latin typeface="TW Cen MT"/>
              </a:rPr>
              <a:t>Precision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TW Cen MT"/>
              </a:rPr>
              <a:t>90% of predicted no-deaths were correct</a:t>
            </a:r>
          </a:p>
          <a:p>
            <a:pPr lvl="1"/>
            <a:r>
              <a:rPr lang="en-US" sz="1600">
                <a:solidFill>
                  <a:srgbClr val="700000"/>
                </a:solidFill>
                <a:latin typeface="TW Cen MT"/>
              </a:rPr>
              <a:t>88% of predicted deaths were correct</a:t>
            </a:r>
          </a:p>
          <a:p>
            <a:r>
              <a:rPr lang="en-US" sz="1600">
                <a:solidFill>
                  <a:srgbClr val="700000"/>
                </a:solidFill>
                <a:latin typeface="TW Cen MT"/>
              </a:rPr>
              <a:t>Recall</a:t>
            </a:r>
          </a:p>
          <a:p>
            <a:pPr lvl="1"/>
            <a:r>
              <a:rPr lang="en-US" sz="1600">
                <a:solidFill>
                  <a:srgbClr val="700000"/>
                </a:solidFill>
                <a:latin typeface="TW Cen MT"/>
              </a:rPr>
              <a:t>Ratio of correctly predicted no-deaths to the total no-deaths is 96%</a:t>
            </a:r>
          </a:p>
          <a:p>
            <a:pPr lvl="1"/>
            <a:r>
              <a:rPr lang="en-US" sz="1600">
                <a:solidFill>
                  <a:srgbClr val="700000"/>
                </a:solidFill>
                <a:latin typeface="TW Cen MT"/>
              </a:rPr>
              <a:t>Ratio of correctly predicted deaths to the total deaths is  70%</a:t>
            </a:r>
          </a:p>
          <a:p>
            <a:pPr lvl="1"/>
            <a:endParaRPr lang="en-US">
              <a:latin typeface="TW Cen MT"/>
            </a:endParaRPr>
          </a:p>
          <a:p>
            <a:endParaRPr lang="en-US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7323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8D4-29D1-5C55-5F25-05F7C6B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49606"/>
            <a:ext cx="9906000" cy="618269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700000"/>
                </a:solidFill>
                <a:latin typeface="Tw Cen MT"/>
              </a:rPr>
              <a:t>Xgboost</a:t>
            </a:r>
            <a:r>
              <a:rPr lang="en-US" b="1">
                <a:solidFill>
                  <a:srgbClr val="700000"/>
                </a:solidFill>
                <a:latin typeface="Tw Cen MT"/>
              </a:rPr>
              <a:t> - (</a:t>
            </a:r>
            <a:r>
              <a:rPr lang="en-US" b="1" err="1">
                <a:solidFill>
                  <a:srgbClr val="700000"/>
                </a:solidFill>
                <a:latin typeface="Tw Cen MT"/>
              </a:rPr>
              <a:t>eXtreme</a:t>
            </a:r>
            <a:r>
              <a:rPr lang="en-US" b="1">
                <a:solidFill>
                  <a:srgbClr val="700000"/>
                </a:solidFill>
                <a:latin typeface="Tw Cen MT"/>
              </a:rPr>
              <a:t> Gradient Boosting)</a:t>
            </a:r>
          </a:p>
          <a:p>
            <a:pPr algn="ctr"/>
            <a:endParaRPr lang="en-US" b="1">
              <a:solidFill>
                <a:srgbClr val="7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BFB2A-F791-3412-90FF-8750053CA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72451-1C22-C5FF-172C-6877759E6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539" y="1896878"/>
            <a:ext cx="5532106" cy="27178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rgbClr val="700000"/>
                </a:solidFill>
                <a:latin typeface="TW Cen MT"/>
              </a:rPr>
              <a:t>Accuracy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Model 91% accurate at predicting if a patient was deceased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400" b="1">
                <a:solidFill>
                  <a:srgbClr val="700000"/>
                </a:solidFill>
                <a:latin typeface="TW Cen MT"/>
              </a:rPr>
              <a:t>Precision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94% of predicted no-deaths were correct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81% of predicted deaths were correct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400" b="1">
                <a:solidFill>
                  <a:srgbClr val="700000"/>
                </a:solidFill>
                <a:latin typeface="TW Cen MT"/>
              </a:rPr>
              <a:t>Recall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Ratio of correctly predicted no-deaths to the total no-deaths is 93%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Ratio of correctly predicted deaths to the total deaths is 83%</a:t>
            </a:r>
            <a:endParaRPr lang="en-US" sz="1400">
              <a:solidFill>
                <a:srgbClr val="7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F074C0-32AC-94C4-5DD8-CB28F9ED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885" y="1072461"/>
            <a:ext cx="4646602" cy="823912"/>
          </a:xfrm>
        </p:spPr>
        <p:txBody>
          <a:bodyPr/>
          <a:lstStyle/>
          <a:p>
            <a:r>
              <a:rPr lang="en-US" b="1">
                <a:solidFill>
                  <a:srgbClr val="700000"/>
                </a:solidFill>
              </a:rPr>
              <a:t>Classification report</a:t>
            </a:r>
          </a:p>
        </p:txBody>
      </p:sp>
      <p:pic>
        <p:nvPicPr>
          <p:cNvPr id="14" name="Content Placeholder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36781C-735F-09E6-C1D3-BF28553E2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349" y="2392970"/>
            <a:ext cx="5157665" cy="207596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0DC7D-CB80-3754-97EB-942573CF752A}"/>
              </a:ext>
            </a:extLst>
          </p:cNvPr>
          <p:cNvSpPr txBox="1"/>
          <p:nvPr/>
        </p:nvSpPr>
        <p:spPr>
          <a:xfrm>
            <a:off x="1493520" y="5506720"/>
            <a:ext cx="89407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700000"/>
                </a:solidFill>
                <a:latin typeface="Consolas"/>
              </a:rPr>
              <a:t>In conclusion, even though both libraries are used to train gradient boosting classifier models, XGBOOST was a far better fit for our data set. It was able to more accurately predict both death and non-death events</a:t>
            </a:r>
            <a:endParaRPr lang="en-US" sz="1400" b="1">
              <a:solidFill>
                <a:srgbClr val="700000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human heart&#10;&#10;Description automatically generated">
            <a:extLst>
              <a:ext uri="{FF2B5EF4-FFF2-40B4-BE49-F238E27FC236}">
                <a16:creationId xmlns:a16="http://schemas.microsoft.com/office/drawing/2014/main" id="{BE286224-9142-475B-6AD3-2350F0A7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5" b="17"/>
          <a:stretch/>
        </p:blipFill>
        <p:spPr>
          <a:xfrm>
            <a:off x="0" y="-4962"/>
            <a:ext cx="12333673" cy="6866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E52A9-06C5-1352-0591-F58351300906}"/>
              </a:ext>
            </a:extLst>
          </p:cNvPr>
          <p:cNvSpPr txBox="1"/>
          <p:nvPr/>
        </p:nvSpPr>
        <p:spPr>
          <a:xfrm>
            <a:off x="3766207" y="2186652"/>
            <a:ext cx="480422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>
                <a:solidFill>
                  <a:srgbClr val="700000"/>
                </a:solidFill>
              </a:rPr>
              <a:t>Thank you for listening!</a:t>
            </a:r>
          </a:p>
          <a:p>
            <a:r>
              <a:rPr lang="en-US" sz="2400" b="1">
                <a:solidFill>
                  <a:srgbClr val="700000"/>
                </a:solidFill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974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lot of paint&#10;&#10;Description automatically generated">
            <a:extLst>
              <a:ext uri="{FF2B5EF4-FFF2-40B4-BE49-F238E27FC236}">
                <a16:creationId xmlns:a16="http://schemas.microsoft.com/office/drawing/2014/main" id="{FDF9A3E6-8AA9-D532-F0BD-523D3482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069" t="-4229" r="3967" b="4229"/>
          <a:stretch/>
        </p:blipFill>
        <p:spPr>
          <a:xfrm>
            <a:off x="7477732" y="3868057"/>
            <a:ext cx="7142541" cy="6858006"/>
          </a:xfrm>
          <a:prstGeom prst="rect">
            <a:avLst/>
          </a:prstGeom>
        </p:spPr>
      </p:pic>
      <p:pic>
        <p:nvPicPr>
          <p:cNvPr id="11" name="Content Placeholder 10" descr="A group of pink spots on a black background&#10;&#10;Description automatically generated">
            <a:extLst>
              <a:ext uri="{FF2B5EF4-FFF2-40B4-BE49-F238E27FC236}">
                <a16:creationId xmlns:a16="http://schemas.microsoft.com/office/drawing/2014/main" id="{9E9461DD-5C4E-211E-9E10-5FFCFF714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6568" y="421558"/>
            <a:ext cx="3439221" cy="354171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11FFC-3213-D479-95CD-6C39B8E7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82" y="1716785"/>
            <a:ext cx="10278836" cy="3735615"/>
          </a:xfrm>
          <a:prstGeom prst="rect">
            <a:avLst/>
          </a:prstGeom>
        </p:spPr>
      </p:pic>
      <p:pic>
        <p:nvPicPr>
          <p:cNvPr id="13" name="Picture 12" descr="A white surface with black lines&#10;&#10;Description automatically generated">
            <a:extLst>
              <a:ext uri="{FF2B5EF4-FFF2-40B4-BE49-F238E27FC236}">
                <a16:creationId xmlns:a16="http://schemas.microsoft.com/office/drawing/2014/main" id="{A9F9E7EC-6E6E-0C55-F3DB-2D3407DCD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45140" y="-1216"/>
            <a:ext cx="7490279" cy="6881332"/>
          </a:xfrm>
          <a:prstGeom prst="rect">
            <a:avLst/>
          </a:prstGeom>
        </p:spPr>
      </p:pic>
      <p:pic>
        <p:nvPicPr>
          <p:cNvPr id="15" name="Content Placeholder 3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BBFD8CE7-F148-52C4-1E2E-983EED56D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01" y="1242280"/>
            <a:ext cx="5711239" cy="50623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2180F2-1393-0534-62F6-0C35F6A8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" y="313718"/>
            <a:ext cx="5821678" cy="62513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Lucida Handwriting"/>
              </a:rPr>
              <a:t>DATASET FEATURES:</a:t>
            </a:r>
          </a:p>
        </p:txBody>
      </p:sp>
    </p:spTree>
    <p:extLst>
      <p:ext uri="{BB962C8B-B14F-4D97-AF65-F5344CB8AC3E}">
        <p14:creationId xmlns:p14="http://schemas.microsoft.com/office/powerpoint/2010/main" val="79564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C71-208F-63DE-0730-2DCB2A31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82" y="-117206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700000"/>
                </a:solidFill>
                <a:latin typeface="Lucida Handwriting"/>
              </a:rPr>
              <a:t>Age distribution by death event</a:t>
            </a:r>
            <a:endParaRPr lang="en-CA" sz="2400" b="1">
              <a:solidFill>
                <a:srgbClr val="700000"/>
              </a:solidFill>
              <a:latin typeface="Lucida Handwriting"/>
            </a:endParaRPr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DA7742E-81AD-660D-CEC2-F4D7E3BFD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668" y="1456277"/>
            <a:ext cx="576072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A73AA4-EE43-A1EA-5F64-DE0F9537D349}"/>
              </a:ext>
            </a:extLst>
          </p:cNvPr>
          <p:cNvSpPr txBox="1"/>
          <p:nvPr/>
        </p:nvSpPr>
        <p:spPr>
          <a:xfrm>
            <a:off x="831185" y="2303778"/>
            <a:ext cx="39395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700000"/>
                </a:solidFill>
              </a:rPr>
              <a:t>Majority of the study is done with participants between the age of 50-80.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7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700000"/>
                </a:solidFill>
              </a:rPr>
              <a:t>Cardiovascular Disease (CVD) Screening starts as early as 45.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7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700000"/>
                </a:solidFill>
              </a:rPr>
              <a:t>Dataset may contain a bias toward older people.</a:t>
            </a:r>
          </a:p>
        </p:txBody>
      </p:sp>
    </p:spTree>
    <p:extLst>
      <p:ext uri="{BB962C8B-B14F-4D97-AF65-F5344CB8AC3E}">
        <p14:creationId xmlns:p14="http://schemas.microsoft.com/office/powerpoint/2010/main" val="40902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C30-F95C-9841-00E1-B17C0271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9" y="706005"/>
            <a:ext cx="4008516" cy="2344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>
                <a:solidFill>
                  <a:srgbClr val="700000"/>
                </a:solidFill>
              </a:rPr>
              <a:t>Distribution of binary features</a:t>
            </a:r>
            <a:br>
              <a:rPr lang="en-US" sz="4400"/>
            </a:br>
            <a:br>
              <a:rPr lang="en-US" sz="4400"/>
            </a:b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55F14-B25B-13A3-D6F8-0CFD8B47920B}"/>
              </a:ext>
            </a:extLst>
          </p:cNvPr>
          <p:cNvSpPr txBox="1"/>
          <p:nvPr/>
        </p:nvSpPr>
        <p:spPr>
          <a:xfrm>
            <a:off x="8046666" y="3602038"/>
            <a:ext cx="3500301" cy="205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cap="all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053C8-ED22-5558-7349-78F50E12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684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BE374-F208-26B4-F16F-09291C93BDB8}"/>
              </a:ext>
            </a:extLst>
          </p:cNvPr>
          <p:cNvSpPr txBox="1"/>
          <p:nvPr/>
        </p:nvSpPr>
        <p:spPr>
          <a:xfrm>
            <a:off x="7797182" y="2453117"/>
            <a:ext cx="349300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0000"/>
                </a:solidFill>
              </a:rPr>
              <a:t>As the distribution of responses for YES is over 50% in all cases, this strongly suggests that the participants in this study have a higher </a:t>
            </a:r>
            <a:r>
              <a:rPr lang="en-US" err="1">
                <a:solidFill>
                  <a:srgbClr val="700000"/>
                </a:solidFill>
              </a:rPr>
              <a:t>prevelance</a:t>
            </a:r>
            <a:r>
              <a:rPr lang="en-US">
                <a:solidFill>
                  <a:srgbClr val="700000"/>
                </a:solidFill>
              </a:rPr>
              <a:t> of risk factors associated with CVD.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7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0000"/>
                </a:solidFill>
              </a:rPr>
              <a:t>Dataset not a good recommendation for 'general population', however it might be a good representation of a 'high risk' population.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E81E4-0C4B-91F4-C6DA-D0B664831500}"/>
              </a:ext>
            </a:extLst>
          </p:cNvPr>
          <p:cNvSpPr txBox="1"/>
          <p:nvPr/>
        </p:nvSpPr>
        <p:spPr>
          <a:xfrm>
            <a:off x="2502715" y="21112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50D13-7162-397F-AE33-FFE2E13FB452}"/>
              </a:ext>
            </a:extLst>
          </p:cNvPr>
          <p:cNvSpPr txBox="1"/>
          <p:nvPr/>
        </p:nvSpPr>
        <p:spPr>
          <a:xfrm>
            <a:off x="4306115" y="21239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1762-5107-912C-8D11-7BB85AAF80B2}"/>
              </a:ext>
            </a:extLst>
          </p:cNvPr>
          <p:cNvSpPr txBox="1"/>
          <p:nvPr/>
        </p:nvSpPr>
        <p:spPr>
          <a:xfrm>
            <a:off x="6096815" y="21112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4992-A2A6-C952-43D9-B9627FBE8D7F}"/>
              </a:ext>
            </a:extLst>
          </p:cNvPr>
          <p:cNvSpPr txBox="1"/>
          <p:nvPr/>
        </p:nvSpPr>
        <p:spPr>
          <a:xfrm>
            <a:off x="2502715" y="43464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E7B05A-7D30-875F-0DB9-68B1C1408A66}"/>
              </a:ext>
            </a:extLst>
          </p:cNvPr>
          <p:cNvSpPr txBox="1"/>
          <p:nvPr/>
        </p:nvSpPr>
        <p:spPr>
          <a:xfrm>
            <a:off x="1861365" y="249857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A2B0B5-6D1D-8EAA-6223-3BE0288C728C}"/>
              </a:ext>
            </a:extLst>
          </p:cNvPr>
          <p:cNvSpPr txBox="1"/>
          <p:nvPr/>
        </p:nvSpPr>
        <p:spPr>
          <a:xfrm>
            <a:off x="3639365" y="248587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842895-78AB-E993-CA5A-2B4AB8E80B37}"/>
              </a:ext>
            </a:extLst>
          </p:cNvPr>
          <p:cNvSpPr txBox="1"/>
          <p:nvPr/>
        </p:nvSpPr>
        <p:spPr>
          <a:xfrm>
            <a:off x="5360215" y="23652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24EF45-C288-11E4-AC0D-6626A12CBA3B}"/>
              </a:ext>
            </a:extLst>
          </p:cNvPr>
          <p:cNvSpPr txBox="1"/>
          <p:nvPr/>
        </p:nvSpPr>
        <p:spPr>
          <a:xfrm>
            <a:off x="1982015" y="40670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9C1503-05DA-9187-D2A1-919C1F6F5C63}"/>
              </a:ext>
            </a:extLst>
          </p:cNvPr>
          <p:cNvSpPr txBox="1"/>
          <p:nvPr/>
        </p:nvSpPr>
        <p:spPr>
          <a:xfrm>
            <a:off x="3760015" y="416227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4D81C7-5B49-6C9E-03B8-DF603401D522}"/>
              </a:ext>
            </a:extLst>
          </p:cNvPr>
          <p:cNvSpPr txBox="1"/>
          <p:nvPr/>
        </p:nvSpPr>
        <p:spPr>
          <a:xfrm>
            <a:off x="4064815" y="48163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281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A56E4B-DCAA-2B0A-B143-E0C3C70A0E6B}"/>
              </a:ext>
            </a:extLst>
          </p:cNvPr>
          <p:cNvSpPr txBox="1">
            <a:spLocks/>
          </p:cNvSpPr>
          <p:nvPr/>
        </p:nvSpPr>
        <p:spPr>
          <a:xfrm>
            <a:off x="7705445" y="-387576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solidFill>
                  <a:srgbClr val="700000"/>
                </a:solidFill>
              </a:rPr>
              <a:t>Ejection fraction by death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56BE-EA62-E3F7-7D48-44C9F27930C4}"/>
              </a:ext>
            </a:extLst>
          </p:cNvPr>
          <p:cNvSpPr txBox="1"/>
          <p:nvPr/>
        </p:nvSpPr>
        <p:spPr>
          <a:xfrm>
            <a:off x="7430405" y="2219949"/>
            <a:ext cx="3761666" cy="3985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700000"/>
                </a:solidFill>
              </a:rPr>
              <a:t>Lower Ejection Fractions Linked to Mortality: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Death events are associated with significantly reduced ejection fractions compared to survivors.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Median ejection fraction among death events falls below the clinical threshold for heart failure.</a:t>
            </a:r>
          </a:p>
          <a:p>
            <a:pPr marL="228600" lvl="1" indent="-228600">
              <a:buFont typeface="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r>
              <a:rPr lang="en-US" sz="1100" b="1">
                <a:solidFill>
                  <a:srgbClr val="700000"/>
                </a:solidFill>
              </a:rPr>
              <a:t>Visual Insight from Boxplot</a:t>
            </a:r>
            <a:r>
              <a:rPr lang="en-US" sz="1100">
                <a:solidFill>
                  <a:srgbClr val="700000"/>
                </a:solidFill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Clear separation in ejection fraction distributions between survivors and non-survivors.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Greater variability and lower range for individuals who experienced death events.</a:t>
            </a:r>
          </a:p>
          <a:p>
            <a:pPr marL="228600" lvl="1" indent="-228600">
              <a:buFont typeface="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r>
              <a:rPr lang="en-US" sz="1100" b="1">
                <a:solidFill>
                  <a:srgbClr val="700000"/>
                </a:solidFill>
              </a:rPr>
              <a:t>Clinical Relevance</a:t>
            </a:r>
            <a:r>
              <a:rPr lang="en-US" sz="1100">
                <a:solidFill>
                  <a:srgbClr val="700000"/>
                </a:solidFill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Ejection fraction serves as a critical indicator of heart function and CVD prognosis.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Highlights the importance of early detection and management of reduced ejection fraction.</a:t>
            </a:r>
          </a:p>
          <a:p>
            <a:pPr marL="228600" lvl="1" indent="-228600">
              <a:buFont typeface="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r>
              <a:rPr lang="en-US" sz="1100" b="1">
                <a:solidFill>
                  <a:srgbClr val="700000"/>
                </a:solidFill>
              </a:rPr>
              <a:t>Actionable Insights</a:t>
            </a:r>
            <a:r>
              <a:rPr lang="en-US" sz="1100">
                <a:solidFill>
                  <a:srgbClr val="700000"/>
                </a:solidFill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Reinforce the need for monitoring ejection fraction in high-risk populations.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Develop targeted interventions for individuals with low ejection fractions to reduce mortality risk.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9926783-CCBF-4245-58AE-DC67BADF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8" y="1437148"/>
            <a:ext cx="6112382" cy="43703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280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7">
            <a:extLst>
              <a:ext uri="{FF2B5EF4-FFF2-40B4-BE49-F238E27FC236}">
                <a16:creationId xmlns:a16="http://schemas.microsoft.com/office/drawing/2014/main" id="{9C421485-335E-1AD2-0A22-80ADB2D6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99769-0A4C-DAEA-C5D7-EC9D91F10666}"/>
              </a:ext>
            </a:extLst>
          </p:cNvPr>
          <p:cNvSpPr txBox="1"/>
          <p:nvPr/>
        </p:nvSpPr>
        <p:spPr>
          <a:xfrm>
            <a:off x="2201917" y="2398986"/>
            <a:ext cx="740716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cap="all">
                <a:latin typeface="Lucida Handwriting"/>
              </a:rPr>
              <a:t>Financial </a:t>
            </a:r>
            <a:endParaRPr lang="en-US" sz="4400">
              <a:latin typeface="Lucida Handwriting"/>
            </a:endParaRPr>
          </a:p>
          <a:p>
            <a:r>
              <a:rPr lang="en-US" sz="4400" cap="all">
                <a:latin typeface="Lucida Handwriting"/>
              </a:rPr>
              <a:t>Analysis</a:t>
            </a:r>
            <a:endParaRPr lang="en-US" sz="4400">
              <a:latin typeface="Lucida Handwriting"/>
            </a:endParaRPr>
          </a:p>
          <a:p>
            <a:r>
              <a:rPr lang="en-US" sz="1600" cap="all"/>
              <a:t>BY: JENNIFER MANCHENO</a:t>
            </a:r>
          </a:p>
        </p:txBody>
      </p:sp>
      <p:pic>
        <p:nvPicPr>
          <p:cNvPr id="14" name="Picture 13" descr="A black and red line&#10;&#10;Description automatically generated">
            <a:extLst>
              <a:ext uri="{FF2B5EF4-FFF2-40B4-BE49-F238E27FC236}">
                <a16:creationId xmlns:a16="http://schemas.microsoft.com/office/drawing/2014/main" id="{94F5A7C8-0000-2BAA-5CF8-ABC31519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82" y="1564385"/>
            <a:ext cx="10278836" cy="37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5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AF7D-D969-27F5-A77C-7A9809E8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70" y="180488"/>
            <a:ext cx="7741391" cy="1352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>
                <a:solidFill>
                  <a:srgbClr val="700000"/>
                </a:solidFill>
              </a:rPr>
              <a:t>ANNUAL </a:t>
            </a:r>
            <a:r>
              <a:rPr lang="en-US" sz="4800" b="1" err="1">
                <a:solidFill>
                  <a:srgbClr val="700000"/>
                </a:solidFill>
              </a:rPr>
              <a:t>cvd</a:t>
            </a:r>
            <a:r>
              <a:rPr lang="en-US" sz="4800" b="1">
                <a:solidFill>
                  <a:srgbClr val="700000"/>
                </a:solidFill>
              </a:rPr>
              <a:t> HEALTHCARE COSTS BY SEX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81D54-BE49-E0B5-6E10-8FE38B74FFF3}"/>
              </a:ext>
            </a:extLst>
          </p:cNvPr>
          <p:cNvSpPr txBox="1"/>
          <p:nvPr/>
        </p:nvSpPr>
        <p:spPr>
          <a:xfrm>
            <a:off x="6830256" y="2688634"/>
            <a:ext cx="475905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rgbClr val="700000"/>
                </a:solidFill>
              </a:rPr>
              <a:t>Strokes have the highest costs for both genders</a:t>
            </a:r>
          </a:p>
          <a:p>
            <a:endParaRPr lang="en-US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CA">
                <a:solidFill>
                  <a:srgbClr val="700000"/>
                </a:solidFill>
              </a:rPr>
              <a:t>Women have higher costs in all conditions compared to men</a:t>
            </a:r>
          </a:p>
          <a:p>
            <a:pPr marL="285750" indent="-285750">
              <a:buFontTx/>
              <a:buChar char="-"/>
            </a:pPr>
            <a:endParaRPr lang="en-CA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CA">
                <a:solidFill>
                  <a:srgbClr val="700000"/>
                </a:solidFill>
              </a:rPr>
              <a:t>The other cardiovascular diseases costs are lowest for both genders</a:t>
            </a:r>
          </a:p>
        </p:txBody>
      </p:sp>
      <p:pic>
        <p:nvPicPr>
          <p:cNvPr id="7" name="Content Placeholder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408DF2B-98A6-F2C9-775E-031B2CD2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426" y="2249488"/>
            <a:ext cx="5536830" cy="3541712"/>
          </a:xfrm>
        </p:spPr>
      </p:pic>
    </p:spTree>
    <p:extLst>
      <p:ext uri="{BB962C8B-B14F-4D97-AF65-F5344CB8AC3E}">
        <p14:creationId xmlns:p14="http://schemas.microsoft.com/office/powerpoint/2010/main" val="150775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AF7D-D969-27F5-A77C-7A9809E8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70" y="180488"/>
            <a:ext cx="7741391" cy="13522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1">
                <a:solidFill>
                  <a:srgbClr val="700000"/>
                </a:solidFill>
                <a:latin typeface="TW Cen MT"/>
              </a:rPr>
              <a:t>Healthcare costs by sex and disease</a:t>
            </a:r>
            <a:endParaRPr lang="en-US" sz="600" b="1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2057F-5770-3210-FE2C-E02B8A8A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94" y="1529432"/>
            <a:ext cx="9025155" cy="182197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rgbClr val="700000"/>
                </a:solidFill>
              </a:rPr>
              <a:t>Stroke has the highest cost for both sexes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700000"/>
                </a:solidFill>
              </a:rPr>
              <a:t>Women have higher annual cardiovascular disease costs </a:t>
            </a:r>
          </a:p>
        </p:txBody>
      </p:sp>
      <p:pic>
        <p:nvPicPr>
          <p:cNvPr id="8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7691B12-738A-FCCF-C948-FDCF87C0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0" y="2718977"/>
            <a:ext cx="975577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33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HEART FAILURE DATA ANALYSIS by: Team 2   </vt:lpstr>
      <vt:lpstr>Dataset Introduction</vt:lpstr>
      <vt:lpstr>DATASET FEATURES:</vt:lpstr>
      <vt:lpstr>Age distribution by death event</vt:lpstr>
      <vt:lpstr>Distribution of binary features  </vt:lpstr>
      <vt:lpstr>PowerPoint Presentation</vt:lpstr>
      <vt:lpstr>PowerPoint Presentation</vt:lpstr>
      <vt:lpstr>ANNUAL cvd HEALTHCARE COSTS BY SEX</vt:lpstr>
      <vt:lpstr>Healthcare costs by sex and disease</vt:lpstr>
      <vt:lpstr>ANNUAL CVD HEALTHCARE COSTS BY AGE</vt:lpstr>
      <vt:lpstr>Proportion of cardiovascular diseases by sex</vt:lpstr>
      <vt:lpstr>Logistic  Regression</vt:lpstr>
      <vt:lpstr>Logistic Regression: Predicting Death</vt:lpstr>
      <vt:lpstr>Receiver operating characteristic </vt:lpstr>
      <vt:lpstr>Linear Regression: Predicting Survival Time</vt:lpstr>
      <vt:lpstr>Age vs. Death Probability: Logistic Regression Curve</vt:lpstr>
      <vt:lpstr>Neural network  model</vt:lpstr>
      <vt:lpstr>Neural Network model</vt:lpstr>
      <vt:lpstr>Neural Network Model: Auto Optimization</vt:lpstr>
      <vt:lpstr>Gradient boosting analysis</vt:lpstr>
      <vt:lpstr>Gradient boosting classifiers - intro </vt:lpstr>
      <vt:lpstr>Sklearn – gradient boosting classifier </vt:lpstr>
      <vt:lpstr>Xgboost - (eXtreme Gradient Boosting)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Mancheno</dc:creator>
  <cp:revision>1</cp:revision>
  <dcterms:created xsi:type="dcterms:W3CDTF">2024-12-05T01:55:36Z</dcterms:created>
  <dcterms:modified xsi:type="dcterms:W3CDTF">2024-12-10T01:02:40Z</dcterms:modified>
</cp:coreProperties>
</file>