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5" autoAdjust="0"/>
    <p:restoredTop sz="85549" autoAdjust="0"/>
  </p:normalViewPr>
  <p:slideViewPr>
    <p:cSldViewPr snapToGrid="0" snapToObjects="1">
      <p:cViewPr varScale="1">
        <p:scale>
          <a:sx n="97" d="100"/>
          <a:sy n="97" d="100"/>
        </p:scale>
        <p:origin x="774" y="90"/>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7/16/2020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p>
          <a:p>
            <a:r>
              <a:rPr lang="en-US" sz="1800" dirty="0"/>
              <a:t>Accuracy from GAN model was compared to accuracy baseline model</a:t>
            </a:r>
          </a:p>
          <a:p>
            <a:endParaRPr lang="en-US" sz="1800" dirty="0"/>
          </a:p>
          <a:p>
            <a:endParaRPr lang="en-US" sz="1800" dirty="0"/>
          </a:p>
          <a:p>
            <a:pPr marL="0" indent="0">
              <a:buNone/>
            </a:pPr>
            <a:endParaRPr lang="en-US" sz="1800" dirty="0"/>
          </a:p>
          <a:p>
            <a:endParaRPr lang="en-US" sz="1800" dirty="0"/>
          </a:p>
          <a:p>
            <a:endParaRPr lang="en-US" sz="1800" dirty="0"/>
          </a:p>
          <a:p>
            <a:r>
              <a:rPr lang="en-US" sz="1800" dirty="0"/>
              <a:t>Accuracy in both models was expected to be similar</a:t>
            </a:r>
          </a:p>
          <a:p>
            <a:r>
              <a:rPr lang="en-US" sz="1800" dirty="0"/>
              <a:t>Groups less than 35 and older population over 50, resulted in a lower accuracy on Attrition</a:t>
            </a:r>
          </a:p>
          <a:p>
            <a:r>
              <a:rPr lang="en-US" sz="1800" dirty="0"/>
              <a:t>Attributed this to larger number of observations in the middle age groups</a:t>
            </a:r>
          </a:p>
          <a:p>
            <a:r>
              <a:rPr lang="en-US" sz="1800" dirty="0"/>
              <a:t>Accuracy from GAN was lower across all groups</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675732"/>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67863" y="365127"/>
            <a:ext cx="8450316" cy="959176"/>
          </a:xfrm>
        </p:spPr>
        <p:txBody>
          <a:bodyPr>
            <a:normAutofit/>
          </a:bodyPr>
          <a:lstStyle/>
          <a:p>
            <a:pPr algn="l"/>
            <a:r>
              <a:rPr lang="en-US" sz="3200" dirty="0"/>
              <a:t>Experiment Results: Demographic Parity</a:t>
            </a:r>
          </a:p>
        </p:txBody>
      </p:sp>
      <p:sp>
        <p:nvSpPr>
          <p:cNvPr id="3" name="Content Placeholder 2"/>
          <p:cNvSpPr>
            <a:spLocks noGrp="1"/>
          </p:cNvSpPr>
          <p:nvPr>
            <p:ph idx="1"/>
          </p:nvPr>
        </p:nvSpPr>
        <p:spPr>
          <a:xfrm>
            <a:off x="367863" y="1744717"/>
            <a:ext cx="8345213" cy="4432246"/>
          </a:xfrm>
          <a:ln>
            <a:solidFill>
              <a:srgbClr val="C00000"/>
            </a:solidFill>
          </a:ln>
        </p:spPr>
        <p:txBody>
          <a:bodyPr>
            <a:normAutofit/>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are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p>
          <a:p>
            <a:r>
              <a:rPr lang="en-US" altLang="en-US" sz="1800" b="1" dirty="0">
                <a:latin typeface="Arial" panose="020B0604020202020204" pitchFamily="34" charset="0"/>
              </a:rPr>
              <a:t>Improved DP range Pre-GAN for all groups</a:t>
            </a:r>
            <a:r>
              <a:rPr lang="en-US" altLang="en-US" sz="1800" dirty="0">
                <a:latin typeface="Arial" panose="020B0604020202020204" pitchFamily="34" charset="0"/>
              </a:rPr>
              <a:t> between  94-100%; Post-GAN range 98-100%</a:t>
            </a:r>
          </a:p>
          <a:p>
            <a:r>
              <a:rPr lang="en-US" altLang="en-US" sz="1800" b="1" dirty="0">
                <a:latin typeface="Arial" panose="020B0604020202020204" pitchFamily="34" charset="0"/>
              </a:rPr>
              <a:t>Small trade-off between Accuracy and Fairness Post-GAN: </a:t>
            </a:r>
            <a:r>
              <a:rPr lang="en-US" altLang="en-US" sz="1800" dirty="0">
                <a:latin typeface="Arial" panose="020B0604020202020204" pitchFamily="34" charset="0"/>
              </a:rPr>
              <a:t>accuracy decreased 2% but DP increased 6%. </a:t>
            </a:r>
            <a:endParaRPr lang="en-US" altLang="en-US" sz="2100" dirty="0">
              <a:latin typeface="Arial" panose="020B0604020202020204" pitchFamily="34" charset="0"/>
            </a:endParaRPr>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579974" y="3077101"/>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Autofit/>
          </a:bodyPr>
          <a:lstStyle/>
          <a:p>
            <a:r>
              <a:rPr lang="en-US" dirty="0"/>
              <a:t>Conclusions</a:t>
            </a:r>
          </a:p>
        </p:txBody>
      </p:sp>
      <p:sp>
        <p:nvSpPr>
          <p:cNvPr id="3" name="Content Placeholder 2"/>
          <p:cNvSpPr>
            <a:spLocks noGrp="1"/>
          </p:cNvSpPr>
          <p:nvPr>
            <p:ph idx="1"/>
          </p:nvPr>
        </p:nvSpPr>
        <p:spPr>
          <a:xfrm>
            <a:off x="391886" y="1382486"/>
            <a:ext cx="8382000" cy="4399189"/>
          </a:xfrm>
          <a:ln>
            <a:solidFill>
              <a:srgbClr val="C00000"/>
            </a:solidFill>
          </a:ln>
        </p:spPr>
        <p:txBody>
          <a:bodyPr>
            <a:noAutofit/>
          </a:bodyPr>
          <a:lstStyle/>
          <a:p>
            <a:r>
              <a:rPr lang="en-US" sz="1800" dirty="0"/>
              <a:t>Achieved Demographic Parity based on results from a comparative analysis between the baseline model and the GAN model</a:t>
            </a:r>
          </a:p>
          <a:p>
            <a:endParaRPr lang="en-US" sz="1800" dirty="0"/>
          </a:p>
          <a:p>
            <a:r>
              <a:rPr lang="en-US" sz="1800" dirty="0"/>
              <a:t>More balanced distribution across age groups in the data</a:t>
            </a:r>
          </a:p>
          <a:p>
            <a:endParaRPr lang="en-US" sz="1800" dirty="0"/>
          </a:p>
          <a:p>
            <a:r>
              <a:rPr lang="en-US" sz="1800" dirty="0"/>
              <a:t>No significant pre-processing on the data</a:t>
            </a:r>
          </a:p>
          <a:p>
            <a:endParaRPr lang="en-US" sz="1800" dirty="0"/>
          </a:p>
          <a:p>
            <a:r>
              <a:rPr lang="en-US" sz="1800" dirty="0"/>
              <a:t>Most adversarial debiasing work focused on protected groups such as race, sex and gender bias</a:t>
            </a:r>
          </a:p>
          <a:p>
            <a:endParaRPr lang="en-US" sz="1800" dirty="0">
              <a:solidFill>
                <a:srgbClr val="C00000"/>
              </a:solidFill>
            </a:endParaRPr>
          </a:p>
          <a:p>
            <a:r>
              <a:rPr lang="en-US" sz="1800" dirty="0">
                <a:solidFill>
                  <a:srgbClr val="C00000"/>
                </a:solidFill>
              </a:rPr>
              <a:t>Our focus was on Age debiasing, and how age bias can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humans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14</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a:p>
            <a:r>
              <a:rPr lang="en-US" sz="1800" dirty="0"/>
              <a:t>Evaluated differences in accuracy and demographic parity between the baseline model and the GAN model</a:t>
            </a:r>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3555</TotalTime>
  <Words>1145</Words>
  <Application>Microsoft Office PowerPoint</Application>
  <PresentationFormat>On-screen Show (4:3)</PresentationFormat>
  <Paragraphs>158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124</cp:revision>
  <dcterms:created xsi:type="dcterms:W3CDTF">2017-03-18T16:30:52Z</dcterms:created>
  <dcterms:modified xsi:type="dcterms:W3CDTF">2020-07-17T03:33:11Z</dcterms:modified>
</cp:coreProperties>
</file>