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70025" autoAdjust="0"/>
  </p:normalViewPr>
  <p:slideViewPr>
    <p:cSldViewPr snapToGrid="0" snapToObjects="1">
      <p:cViewPr varScale="1">
        <p:scale>
          <a:sx n="76" d="100"/>
          <a:sy n="76" d="100"/>
        </p:scale>
        <p:origin x="2232"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3"/>
          <a:stretch>
            <a:fillRect/>
          </a:stretch>
        </p:blipFill>
        <p:spPr>
          <a:xfrm>
            <a:off x="5263274" y="3578297"/>
            <a:ext cx="3578217" cy="2684683"/>
          </a:xfrm>
          <a:prstGeom prst="rect">
            <a:avLst/>
          </a:prstGeom>
        </p:spPr>
      </p:pic>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
        <p:nvSpPr>
          <p:cNvPr id="5" name="TextBox 4">
            <a:extLst>
              <a:ext uri="{FF2B5EF4-FFF2-40B4-BE49-F238E27FC236}">
                <a16:creationId xmlns:a16="http://schemas.microsoft.com/office/drawing/2014/main" id="{FC92B016-F65D-4AAB-97ED-F5E77640B760}"/>
              </a:ext>
            </a:extLst>
          </p:cNvPr>
          <p:cNvSpPr txBox="1"/>
          <p:nvPr/>
        </p:nvSpPr>
        <p:spPr>
          <a:xfrm>
            <a:off x="8293210" y="5240185"/>
            <a:ext cx="408729" cy="184666"/>
          </a:xfrm>
          <a:prstGeom prst="rect">
            <a:avLst/>
          </a:prstGeom>
          <a:noFill/>
        </p:spPr>
        <p:txBody>
          <a:bodyPr wrap="square" rtlCol="0">
            <a:spAutoFit/>
          </a:bodyPr>
          <a:lstStyle/>
          <a:p>
            <a:pPr algn="ctr"/>
            <a:r>
              <a:rPr lang="en-US" sz="600" dirty="0">
                <a:latin typeface="Arial" panose="020B0604020202020204" pitchFamily="34" charset="0"/>
                <a:cs typeface="Arial" panose="020B0604020202020204" pitchFamily="34" charset="0"/>
              </a:rPr>
              <a:t>Linear</a:t>
            </a:r>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3760</TotalTime>
  <Words>1167</Words>
  <Application>Microsoft Office PowerPoint</Application>
  <PresentationFormat>On-screen Show (4:3)</PresentationFormat>
  <Paragraphs>162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153</cp:revision>
  <dcterms:created xsi:type="dcterms:W3CDTF">2017-03-18T16:30:52Z</dcterms:created>
  <dcterms:modified xsi:type="dcterms:W3CDTF">2020-07-17T22:52:57Z</dcterms:modified>
</cp:coreProperties>
</file>