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>
        <p:scale>
          <a:sx n="90" d="100"/>
          <a:sy n="90" d="100"/>
        </p:scale>
        <p:origin x="-845" y="-1507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, clock, monitor, large&#10;&#10;Description automatically generated">
            <a:extLst>
              <a:ext uri="{FF2B5EF4-FFF2-40B4-BE49-F238E27FC236}">
                <a16:creationId xmlns:a16="http://schemas.microsoft.com/office/drawing/2014/main" id="{ECA20634-4CA1-4E12-9D7B-AD1427DEB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23" y="1701394"/>
            <a:ext cx="4622543" cy="207205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Clip" r:id="rId6" imgW="20457143" imgH="13384127" progId="MS_ClipArt_Gallery.2">
                  <p:embed/>
                </p:oleObj>
              </mc:Choice>
              <mc:Fallback>
                <p:oleObj name="Clip" r:id="rId6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98670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9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on Machine Learning.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838"/>
          <a:stretch/>
        </p:blipFill>
        <p:spPr>
          <a:xfrm>
            <a:off x="4980625" y="3994151"/>
            <a:ext cx="1967082" cy="67310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 flipH="1">
            <a:off x="5120368" y="3879620"/>
            <a:ext cx="5264605" cy="14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FDAE8D-93EA-479D-A565-4DFDC367CE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2906" y="3930650"/>
            <a:ext cx="2764695" cy="1835738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499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44</cp:revision>
  <dcterms:created xsi:type="dcterms:W3CDTF">2015-10-22T04:37:18Z</dcterms:created>
  <dcterms:modified xsi:type="dcterms:W3CDTF">2020-07-21T16:09:57Z</dcterms:modified>
</cp:coreProperties>
</file>