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85549" autoAdjust="0"/>
  </p:normalViewPr>
  <p:slideViewPr>
    <p:cSldViewPr snapToGrid="0" snapToObjects="1">
      <p:cViewPr varScale="1">
        <p:scale>
          <a:sx n="73" d="100"/>
          <a:sy n="73" d="100"/>
        </p:scale>
        <p:origin x="1262" y="67"/>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67863" y="365127"/>
            <a:ext cx="8450316" cy="959176"/>
          </a:xfrm>
        </p:spPr>
        <p:txBody>
          <a:bodyPr>
            <a:normAutofit/>
          </a:bodyPr>
          <a:lstStyle/>
          <a:p>
            <a:pPr algn="l"/>
            <a:r>
              <a:rPr lang="en-US" sz="3200" dirty="0"/>
              <a:t>Experiment Results: Demographic Parity</a:t>
            </a:r>
          </a:p>
        </p:txBody>
      </p:sp>
      <p:sp>
        <p:nvSpPr>
          <p:cNvPr id="3" name="Content Placeholder 2"/>
          <p:cNvSpPr>
            <a:spLocks noGrp="1"/>
          </p:cNvSpPr>
          <p:nvPr>
            <p:ph idx="1"/>
          </p:nvPr>
        </p:nvSpPr>
        <p:spPr>
          <a:xfrm>
            <a:off x="367863" y="1324303"/>
            <a:ext cx="8345213" cy="4939863"/>
          </a:xfrm>
          <a:ln>
            <a:solidFill>
              <a:srgbClr val="C00000"/>
            </a:solidFill>
          </a:ln>
        </p:spPr>
        <p:txBody>
          <a:bodyPr>
            <a:normAutofit lnSpcReduction="1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579974" y="2380107"/>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Autofit/>
          </a:bodyPr>
          <a:lstStyle/>
          <a:p>
            <a:r>
              <a:rPr lang="en-US" dirty="0"/>
              <a:t>Conclusions</a:t>
            </a:r>
          </a:p>
        </p:txBody>
      </p:sp>
      <p:sp>
        <p:nvSpPr>
          <p:cNvPr id="3" name="Content Placeholder 2"/>
          <p:cNvSpPr>
            <a:spLocks noGrp="1"/>
          </p:cNvSpPr>
          <p:nvPr>
            <p:ph idx="1"/>
          </p:nvPr>
        </p:nvSpPr>
        <p:spPr>
          <a:xfrm>
            <a:off x="391886" y="1382486"/>
            <a:ext cx="8382000" cy="4399189"/>
          </a:xfrm>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14</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3593</TotalTime>
  <Words>1160</Words>
  <Application>Microsoft Office PowerPoint</Application>
  <PresentationFormat>On-screen Show (4:3)</PresentationFormat>
  <Paragraphs>158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A Alford</cp:lastModifiedBy>
  <cp:revision>143</cp:revision>
  <dcterms:created xsi:type="dcterms:W3CDTF">2017-03-18T16:30:52Z</dcterms:created>
  <dcterms:modified xsi:type="dcterms:W3CDTF">2020-07-17T13:03:50Z</dcterms:modified>
</cp:coreProperties>
</file>