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70025" autoAdjust="0"/>
  </p:normalViewPr>
  <p:slideViewPr>
    <p:cSldViewPr snapToGrid="0" snapToObjects="1">
      <p:cViewPr>
        <p:scale>
          <a:sx n="130" d="100"/>
          <a:sy n="130" d="100"/>
        </p:scale>
        <p:origin x="672" y="-125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 in the wild</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 to address bias:</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611505" y="2636665"/>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6F9FD-76FE-44A2-8BDB-3F0DB8B0528C}"/>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4" name="Picture 3">
            <a:extLst>
              <a:ext uri="{FF2B5EF4-FFF2-40B4-BE49-F238E27FC236}">
                <a16:creationId xmlns:a16="http://schemas.microsoft.com/office/drawing/2014/main" id="{E44834F6-964F-4602-978E-05CA20B540D0}"/>
              </a:ext>
            </a:extLst>
          </p:cNvPr>
          <p:cNvPicPr>
            <a:picLocks noChangeAspect="1"/>
          </p:cNvPicPr>
          <p:nvPr/>
        </p:nvPicPr>
        <p:blipFill rotWithShape="1">
          <a:blip r:embed="rId2"/>
          <a:srcRect l="887" t="1338" r="726" b="951"/>
          <a:stretch/>
        </p:blipFill>
        <p:spPr>
          <a:xfrm>
            <a:off x="73742" y="339214"/>
            <a:ext cx="8996516" cy="5831679"/>
          </a:xfrm>
          <a:prstGeom prst="rect">
            <a:avLst/>
          </a:prstGeom>
        </p:spPr>
      </p:pic>
    </p:spTree>
    <p:extLst>
      <p:ext uri="{BB962C8B-B14F-4D97-AF65-F5344CB8AC3E}">
        <p14:creationId xmlns:p14="http://schemas.microsoft.com/office/powerpoint/2010/main" val="28211297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7954BF-5DAA-47D2-99E1-B50588E1F24C}"/>
              </a:ext>
            </a:extLst>
          </p:cNvPr>
          <p:cNvSpPr/>
          <p:nvPr/>
        </p:nvSpPr>
        <p:spPr>
          <a:xfrm>
            <a:off x="8316389" y="5279665"/>
            <a:ext cx="326003"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4"/>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9" name="Picture 8">
            <a:extLst>
              <a:ext uri="{FF2B5EF4-FFF2-40B4-BE49-F238E27FC236}">
                <a16:creationId xmlns:a16="http://schemas.microsoft.com/office/drawing/2014/main" id="{A2454AB2-B35B-4549-B0F1-98684BFCB2CD}"/>
              </a:ext>
            </a:extLst>
          </p:cNvPr>
          <p:cNvPicPr>
            <a:picLocks noChangeAspect="1"/>
          </p:cNvPicPr>
          <p:nvPr/>
        </p:nvPicPr>
        <p:blipFill>
          <a:blip r:embed="rId5"/>
          <a:stretch>
            <a:fillRect/>
          </a:stretch>
        </p:blipFill>
        <p:spPr>
          <a:xfrm>
            <a:off x="5153842" y="3578297"/>
            <a:ext cx="3656205" cy="2743200"/>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3765</TotalTime>
  <Words>1168</Words>
  <Application>Microsoft Office PowerPoint</Application>
  <PresentationFormat>On-screen Show (4:3)</PresentationFormat>
  <Paragraphs>160</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155</cp:revision>
  <dcterms:created xsi:type="dcterms:W3CDTF">2017-03-18T16:30:52Z</dcterms:created>
  <dcterms:modified xsi:type="dcterms:W3CDTF">2020-07-17T22:59:35Z</dcterms:modified>
</cp:coreProperties>
</file>