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2473" autoAdjust="0"/>
  </p:normalViewPr>
  <p:slideViewPr>
    <p:cSldViewPr snapToGrid="0">
      <p:cViewPr varScale="1">
        <p:scale>
          <a:sx n="43" d="100"/>
          <a:sy n="43" d="100"/>
        </p:scale>
        <p:origin x="1450" y="26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AEF4D28B-E846-4B78-8AF3-A5132F5F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879" y="3963308"/>
            <a:ext cx="3089429" cy="1789316"/>
          </a:xfrm>
          <a:prstGeom prst="rect">
            <a:avLst/>
          </a:prstGeom>
        </p:spPr>
      </p:pic>
      <p:pic>
        <p:nvPicPr>
          <p:cNvPr id="9" name="Picture 8" descr="A picture containing object, clock, monitor, large&#10;&#10;Description automatically generated">
            <a:extLst>
              <a:ext uri="{FF2B5EF4-FFF2-40B4-BE49-F238E27FC236}">
                <a16:creationId xmlns:a16="http://schemas.microsoft.com/office/drawing/2014/main" id="{ECA20634-4CA1-4E12-9D7B-AD1427DEB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023" y="1701394"/>
            <a:ext cx="4622543" cy="207205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19" y="7137288"/>
            <a:ext cx="2738744" cy="1991328"/>
          </a:xfrm>
          <a:prstGeom prst="rect">
            <a:avLst/>
          </a:prstGeom>
        </p:spPr>
      </p:pic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1222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Attrition: 84% NO / 16% YES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Age binned in 5-year ranges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More attrition &lt;= age 35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Clip" r:id="rId7" imgW="20457143" imgH="13384127" progId="MS_ClipArt_Gallery.2">
                  <p:embed/>
                </p:oleObj>
              </mc:Choice>
              <mc:Fallback>
                <p:oleObj name="Clip" r:id="rId7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98670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Adversarial learning can be leveraged to mitigate bias and unfairness.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Competing models of GAN, where Predictor (P) tries hinder Discriminator (D) with fake data, while feedback from D tries to hinder P prediction ability.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study: P -- predict employee prediction; D -- predict age.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Goal: improve group fairness via demographic parity (DP) (all equally likely of positive outcome </a:t>
            </a:r>
            <a:r>
              <a:rPr lang="en-US" altLang="en-US" sz="1200" dirty="0">
                <a:latin typeface="Arial" panose="020B0604020202020204" pitchFamily="34" charset="0"/>
              </a:rPr>
              <a:t>(TP + FP)</a:t>
            </a:r>
            <a:r>
              <a:rPr lang="en-US" altLang="en-US" sz="1200" b="1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9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2016386" cy="711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 / Future Work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04013"/>
            <a:ext cx="4373796" cy="13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DP</a:t>
            </a:r>
            <a:r>
              <a:rPr lang="en-US" altLang="en-US" sz="1200" dirty="0">
                <a:latin typeface="Arial" panose="020B0604020202020204" pitchFamily="34" charset="0"/>
              </a:rPr>
              <a:t>: range Pre-GAN for all groups between  94-100%; Post-GAN range 98-100%.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Demonstrate work beyond binary classes</a:t>
            </a:r>
            <a:r>
              <a:rPr lang="en-US" altLang="en-US" sz="1200" dirty="0">
                <a:latin typeface="Arial" panose="020B0604020202020204" pitchFamily="34" charset="0"/>
              </a:rPr>
              <a:t>: can work toward having more than one unprotected group.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6247598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must be addressed in advance and throughout – NOT as an afterthought.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Re-run study with larger, real dataset and/or pre-processed data that balances attrition % or sampled differently.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Refine code with Early Stop, when the adversary has sufficiently mitigated bias and correlation is no longer detected in the adversarial model for Z(x), Age.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CANNOT and MUST NOT replace the inquisitiveness, skepticism, mortal imagination and compassion that humans bring to bear to on ML.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is very prevalent, occurring in ML models at pre-process, in-process, post-process stages.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Examples of ML bias are widely known – COMPAS, Amazon hiring algorithm/resume scan, Word2Vec. Most are binary: protected class vs unprotected class.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 focuses on eliminating bias stemming from AGE when predicting employee attrition.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838"/>
          <a:stretch/>
        </p:blipFill>
        <p:spPr>
          <a:xfrm>
            <a:off x="4980625" y="3994151"/>
            <a:ext cx="1967082" cy="67310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 flipH="1">
            <a:off x="5120368" y="3879620"/>
            <a:ext cx="5264605" cy="14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3337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0.9438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499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Nicole Wittlin</cp:lastModifiedBy>
  <cp:revision>40</cp:revision>
  <dcterms:created xsi:type="dcterms:W3CDTF">2015-10-22T04:37:18Z</dcterms:created>
  <dcterms:modified xsi:type="dcterms:W3CDTF">2020-07-17T01:28:32Z</dcterms:modified>
</cp:coreProperties>
</file>