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5" autoAdjust="0"/>
    <p:restoredTop sz="50438" autoAdjust="0"/>
  </p:normalViewPr>
  <p:slideViewPr>
    <p:cSldViewPr snapToGrid="0" snapToObjects="1">
      <p:cViewPr varScale="1">
        <p:scale>
          <a:sx n="44" d="100"/>
          <a:sy n="44" d="100"/>
        </p:scale>
        <p:origin x="2095" y="2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meaning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3" name="Picture 2">
            <a:extLst>
              <a:ext uri="{FF2B5EF4-FFF2-40B4-BE49-F238E27FC236}">
                <a16:creationId xmlns:a16="http://schemas.microsoft.com/office/drawing/2014/main" id="{03A29802-5EF9-4C56-AC46-24D42EB5CD8E}"/>
              </a:ext>
            </a:extLst>
          </p:cNvPr>
          <p:cNvPicPr>
            <a:picLocks noChangeAspect="1"/>
          </p:cNvPicPr>
          <p:nvPr/>
        </p:nvPicPr>
        <p:blipFill>
          <a:blip r:embed="rId3"/>
          <a:stretch>
            <a:fillRect/>
          </a:stretch>
        </p:blipFill>
        <p:spPr>
          <a:xfrm>
            <a:off x="0" y="51847"/>
            <a:ext cx="9144000" cy="6226405"/>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9" name="Picture 8" descr="A close up of a logo&#10;&#10;Description automatically generated">
            <a:extLst>
              <a:ext uri="{FF2B5EF4-FFF2-40B4-BE49-F238E27FC236}">
                <a16:creationId xmlns:a16="http://schemas.microsoft.com/office/drawing/2014/main" id="{224347BD-686D-43D9-8407-1D772AA3FAE2}"/>
              </a:ext>
            </a:extLst>
          </p:cNvPr>
          <p:cNvPicPr>
            <a:picLocks noChangeAspect="1"/>
          </p:cNvPicPr>
          <p:nvPr/>
        </p:nvPicPr>
        <p:blipFill>
          <a:blip r:embed="rId5"/>
          <a:stretch>
            <a:fillRect/>
          </a:stretch>
        </p:blipFill>
        <p:spPr>
          <a:xfrm>
            <a:off x="5181510" y="3671668"/>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mc:Choice xmlns:p14="http://schemas.microsoft.com/office/powerpoint/2010/main" Requires="p14">
      <p:transition p14:dur="10" advClick="0" advTm="47000"/>
    </mc:Choice>
    <mc:Fallback>
      <p:transition advClick="0" advTm="47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3692</TotalTime>
  <Words>1166</Words>
  <Application>Microsoft Office PowerPoint</Application>
  <PresentationFormat>On-screen Show (4:3)</PresentationFormat>
  <Paragraphs>161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156</cp:revision>
  <dcterms:created xsi:type="dcterms:W3CDTF">2017-03-18T16:30:52Z</dcterms:created>
  <dcterms:modified xsi:type="dcterms:W3CDTF">2020-07-17T22:08:58Z</dcterms:modified>
</cp:coreProperties>
</file>