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43" d="100"/>
          <a:sy n="43" d="100"/>
        </p:scale>
        <p:origin x="967" y="22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27" y="3963308"/>
            <a:ext cx="3182990" cy="1789316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7C748-B4E4-4F2F-AC23-0E6B7973A61E}"/>
              </a:ext>
            </a:extLst>
          </p:cNvPr>
          <p:cNvCxnSpPr>
            <a:cxnSpLocks/>
          </p:cNvCxnSpPr>
          <p:nvPr/>
        </p:nvCxnSpPr>
        <p:spPr bwMode="auto">
          <a:xfrm>
            <a:off x="7764462" y="1660296"/>
            <a:ext cx="0" cy="8400598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to on ML.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73C69-83BC-43B7-AAB0-7B3A37DA5F9E}"/>
              </a:ext>
            </a:extLst>
          </p:cNvPr>
          <p:cNvSpPr txBox="1"/>
          <p:nvPr/>
        </p:nvSpPr>
        <p:spPr>
          <a:xfrm>
            <a:off x="13913224" y="2626032"/>
            <a:ext cx="11378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Note:</a:t>
            </a:r>
          </a:p>
          <a:p>
            <a:pPr algn="r"/>
            <a:r>
              <a:rPr lang="en-US" dirty="0">
                <a:solidFill>
                  <a:srgbClr val="993300"/>
                </a:solidFill>
                <a:latin typeface="+mj-lt"/>
              </a:rPr>
              <a:t>Include something about loss f()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6A22E0-9CC2-4265-8801-35650E77A235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10652004" y="-6034863"/>
            <a:ext cx="0" cy="23774400"/>
          </a:xfrm>
          <a:prstGeom prst="straightConnector1">
            <a:avLst/>
          </a:prstGeom>
          <a:ln w="19050" cap="flat" cmpd="dbl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A0769-AA1B-4D55-A244-16E374BEF27F}"/>
              </a:ext>
            </a:extLst>
          </p:cNvPr>
          <p:cNvSpPr/>
          <p:nvPr/>
        </p:nvSpPr>
        <p:spPr bwMode="auto">
          <a:xfrm>
            <a:off x="15188792" y="1623305"/>
            <a:ext cx="91440" cy="419709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AA8E2-6D6A-4277-A481-A8D6A06A94EF}"/>
              </a:ext>
            </a:extLst>
          </p:cNvPr>
          <p:cNvSpPr/>
          <p:nvPr/>
        </p:nvSpPr>
        <p:spPr bwMode="auto">
          <a:xfrm rot="5400000">
            <a:off x="11633824" y="6014402"/>
            <a:ext cx="49529" cy="777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507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38</cp:revision>
  <dcterms:created xsi:type="dcterms:W3CDTF">2015-10-22T04:37:18Z</dcterms:created>
  <dcterms:modified xsi:type="dcterms:W3CDTF">2020-07-15T19:12:04Z</dcterms:modified>
</cp:coreProperties>
</file>