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 varScale="1">
        <p:scale>
          <a:sx n="55" d="100"/>
          <a:sy n="55" d="100"/>
        </p:scale>
        <p:origin x="694" y="17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7C748-B4E4-4F2F-AC23-0E6B7973A61E}"/>
              </a:ext>
            </a:extLst>
          </p:cNvPr>
          <p:cNvCxnSpPr>
            <a:cxnSpLocks/>
          </p:cNvCxnSpPr>
          <p:nvPr/>
        </p:nvCxnSpPr>
        <p:spPr bwMode="auto">
          <a:xfrm>
            <a:off x="7764462" y="1660296"/>
            <a:ext cx="0" cy="8400598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Clip" r:id="rId5" imgW="20457143" imgH="13384127" progId="MS_ClipArt_Gallery.2">
                  <p:embed/>
                </p:oleObj>
              </mc:Choice>
              <mc:Fallback>
                <p:oleObj name="Clip" r:id="rId5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7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to on ML.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838"/>
          <a:stretch/>
        </p:blipFill>
        <p:spPr>
          <a:xfrm>
            <a:off x="5692213" y="1805277"/>
            <a:ext cx="4172505" cy="161430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>
            <a:off x="7756168" y="3210807"/>
            <a:ext cx="14929" cy="191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473C69-83BC-43B7-AAB0-7B3A37DA5F9E}"/>
              </a:ext>
            </a:extLst>
          </p:cNvPr>
          <p:cNvSpPr txBox="1"/>
          <p:nvPr/>
        </p:nvSpPr>
        <p:spPr>
          <a:xfrm>
            <a:off x="13913224" y="2626032"/>
            <a:ext cx="1137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Note:</a:t>
            </a:r>
          </a:p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Include something about loss f()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A22E0-9CC2-4265-8801-35650E77A235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0652004" y="-6034863"/>
            <a:ext cx="0" cy="23774400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A0769-AA1B-4D55-A244-16E374BEF27F}"/>
              </a:ext>
            </a:extLst>
          </p:cNvPr>
          <p:cNvSpPr/>
          <p:nvPr/>
        </p:nvSpPr>
        <p:spPr bwMode="auto">
          <a:xfrm>
            <a:off x="15188792" y="1623305"/>
            <a:ext cx="91440" cy="41970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AA8E2-6D6A-4277-A481-A8D6A06A94EF}"/>
              </a:ext>
            </a:extLst>
          </p:cNvPr>
          <p:cNvSpPr/>
          <p:nvPr/>
        </p:nvSpPr>
        <p:spPr bwMode="auto">
          <a:xfrm rot="5400000">
            <a:off x="11633824" y="6014402"/>
            <a:ext cx="49529" cy="777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AEF4D28B-E846-4B78-8AF3-A5132F5FE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4652" y="3682069"/>
            <a:ext cx="2888312" cy="2067294"/>
          </a:xfrm>
          <a:prstGeom prst="rect">
            <a:avLst/>
          </a:prstGeom>
        </p:spPr>
      </p:pic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2524" y="3570500"/>
            <a:ext cx="2854242" cy="2222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507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Hayden, Steven</cp:lastModifiedBy>
  <cp:revision>36</cp:revision>
  <dcterms:created xsi:type="dcterms:W3CDTF">2015-10-22T04:37:18Z</dcterms:created>
  <dcterms:modified xsi:type="dcterms:W3CDTF">2020-07-15T03:07:59Z</dcterms:modified>
</cp:coreProperties>
</file>