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cade Gamer" pitchFamily="2" charset="77"/>
      <p:regular r:id="rId13"/>
    </p:embeddedFont>
    <p:embeddedFont>
      <p:font typeface="Retropix" pitchFamily="2" charset="7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88" autoAdjust="0"/>
  </p:normalViewPr>
  <p:slideViewPr>
    <p:cSldViewPr>
      <p:cViewPr varScale="1">
        <p:scale>
          <a:sx n="71" d="100"/>
          <a:sy n="71" d="100"/>
        </p:scale>
        <p:origin x="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github.com/skhetanNEU/BubbleBurster/tree/mai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497389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083029" y="5449765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006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502422" y="7573690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514974" y="2610318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668014" y="6914869"/>
            <a:ext cx="1104758" cy="1716433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216781" y="4301274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497389" y="2452043"/>
            <a:ext cx="11858357" cy="316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BUBBLE</a:t>
            </a:r>
          </a:p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BURSTER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7099608" y="5667876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791024" y="5935325"/>
            <a:ext cx="2705951" cy="359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LET’S PLAY!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632633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222006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200974" y="7136322"/>
            <a:ext cx="5886051" cy="1273527"/>
          </a:xfrm>
          <a:custGeom>
            <a:avLst/>
            <a:gdLst/>
            <a:ahLst/>
            <a:cxnLst/>
            <a:rect l="l" t="t" r="r" b="b"/>
            <a:pathLst>
              <a:path w="5886051" h="1273527">
                <a:moveTo>
                  <a:pt x="0" y="0"/>
                </a:moveTo>
                <a:lnTo>
                  <a:pt x="5886052" y="0"/>
                </a:lnTo>
                <a:lnTo>
                  <a:pt x="5886052" y="1273527"/>
                </a:lnTo>
                <a:lnTo>
                  <a:pt x="0" y="127352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6748255" y="7583215"/>
            <a:ext cx="4791489" cy="359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SOLO - SATVIK KHETAN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28675" y="537711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2867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447965" y="5143500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15814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41972" y="516529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59556" y="3907493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878912" y="2581243"/>
            <a:ext cx="10530177" cy="1030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715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What NeXT?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78912" y="7327724"/>
            <a:ext cx="10259919" cy="48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314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TILL THEN JUST KEEP BURSTING!!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87002" y="5417034"/>
            <a:ext cx="2353077" cy="11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Automatic Rewards Claim</a:t>
            </a:r>
          </a:p>
        </p:txBody>
      </p:sp>
      <p:sp>
        <p:nvSpPr>
          <p:cNvPr id="13" name="Freeform 13"/>
          <p:cNvSpPr/>
          <p:nvPr/>
        </p:nvSpPr>
        <p:spPr>
          <a:xfrm>
            <a:off x="7662818" y="5165292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662818" y="5384353"/>
            <a:ext cx="2897622" cy="11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Different Difficulty Level Different Price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858621" y="5143500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1191996" y="5558009"/>
            <a:ext cx="2353077" cy="762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Bet More!      Win More!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497389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083029" y="5449765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006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502422" y="7573690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514974" y="2610318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668014" y="6914869"/>
            <a:ext cx="1104758" cy="1716433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216781" y="4301274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091606" y="949893"/>
            <a:ext cx="13100307" cy="166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REFERENCES</a:t>
            </a:r>
          </a:p>
        </p:txBody>
      </p:sp>
      <p:sp>
        <p:nvSpPr>
          <p:cNvPr id="12" name="Freeform 12"/>
          <p:cNvSpPr/>
          <p:nvPr/>
        </p:nvSpPr>
        <p:spPr>
          <a:xfrm>
            <a:off x="4588382" y="5025560"/>
            <a:ext cx="8743089" cy="1891687"/>
          </a:xfrm>
          <a:custGeom>
            <a:avLst/>
            <a:gdLst/>
            <a:ahLst/>
            <a:cxnLst/>
            <a:rect l="l" t="t" r="r" b="b"/>
            <a:pathLst>
              <a:path w="8743089" h="1891687">
                <a:moveTo>
                  <a:pt x="0" y="0"/>
                </a:moveTo>
                <a:lnTo>
                  <a:pt x="8743089" y="0"/>
                </a:lnTo>
                <a:lnTo>
                  <a:pt x="8743089" y="1891687"/>
                </a:lnTo>
                <a:lnTo>
                  <a:pt x="0" y="18916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242747" y="5519171"/>
            <a:ext cx="7434360" cy="675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 u="sng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  <a:hlinkClick r:id="rId20" tooltip="https://github.com/skhetanNEU/BubbleBurster/tree/main"/>
              </a:rPr>
              <a:t>HTTPS://GITHUB.COM/SKHETANNEU/BUBBLEBURSTER/TREE/MAIN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632633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222006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5962" y="63861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723896" y="365227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750220" y="2738904"/>
            <a:ext cx="8787559" cy="4809192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55687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854052" y="4020422"/>
            <a:ext cx="6579897" cy="1978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 Simple Game to burst bubbles and win prize on Polkadot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427536" y="388026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359327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634710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359525" y="1499117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629766" y="1601448"/>
            <a:ext cx="5028468" cy="53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What It 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28675" y="537711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2867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447965" y="5143500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15814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41972" y="516529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59556" y="3907493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878912" y="2581243"/>
            <a:ext cx="10530177" cy="103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715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how to play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4041" y="3767693"/>
            <a:ext cx="10259919" cy="48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314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Just Burst All the bubbles. That’s it!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87002" y="5417034"/>
            <a:ext cx="2353077" cy="11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Start with clicking on Play button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7662818" y="5165292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960999" y="5384353"/>
            <a:ext cx="2353077" cy="11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Send playing fee to contract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858621" y="5143500"/>
            <a:ext cx="3005303" cy="1601007"/>
          </a:xfrm>
          <a:custGeom>
            <a:avLst/>
            <a:gdLst/>
            <a:ahLst/>
            <a:cxnLst/>
            <a:rect l="l" t="t" r="r" b="b"/>
            <a:pathLst>
              <a:path w="3005303" h="1601007">
                <a:moveTo>
                  <a:pt x="0" y="0"/>
                </a:moveTo>
                <a:lnTo>
                  <a:pt x="3005303" y="0"/>
                </a:lnTo>
                <a:lnTo>
                  <a:pt x="3005303" y="1601007"/>
                </a:lnTo>
                <a:lnTo>
                  <a:pt x="0" y="1601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1191996" y="5558009"/>
            <a:ext cx="2353077" cy="762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Start busting bubbles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983917" y="42124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083029" y="5449765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006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01501" y="2954685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40516" y="5439071"/>
            <a:ext cx="2047753" cy="3181537"/>
          </a:xfrm>
          <a:custGeom>
            <a:avLst/>
            <a:gdLst/>
            <a:ahLst/>
            <a:cxnLst/>
            <a:rect l="l" t="t" r="r" b="b"/>
            <a:pathLst>
              <a:path w="2047753" h="3181537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688129" y="6309428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677095" y="2685524"/>
            <a:ext cx="8933810" cy="316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ARE YOU READY?</a:t>
            </a:r>
          </a:p>
        </p:txBody>
      </p:sp>
      <p:sp>
        <p:nvSpPr>
          <p:cNvPr id="10" name="Freeform 10"/>
          <p:cNvSpPr/>
          <p:nvPr/>
        </p:nvSpPr>
        <p:spPr>
          <a:xfrm>
            <a:off x="319784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941918" y="6309428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9198130" y="6309428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451919" y="6309428"/>
            <a:ext cx="932362" cy="932362"/>
          </a:xfrm>
          <a:custGeom>
            <a:avLst/>
            <a:gdLst/>
            <a:ahLst/>
            <a:cxnLst/>
            <a:rect l="l" t="t" r="r" b="b"/>
            <a:pathLst>
              <a:path w="932362" h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5962" y="63861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723896" y="365227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750220" y="2738904"/>
            <a:ext cx="8787559" cy="4809192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55687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854052" y="4020422"/>
            <a:ext cx="6579897" cy="1978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Connect your metamask and click on Play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427536" y="388026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359327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634710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359525" y="1499117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629766" y="1601448"/>
            <a:ext cx="5028468" cy="53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Step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5962" y="63861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723896" y="365227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750220" y="2738904"/>
            <a:ext cx="8787559" cy="4809192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55687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854052" y="4020422"/>
            <a:ext cx="6579897" cy="136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Send 1 DOT to play the game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427536" y="388026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359327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634710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359525" y="1499117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629766" y="1601448"/>
            <a:ext cx="5028468" cy="53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Step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5962" y="63861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723896" y="365227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750220" y="2738904"/>
            <a:ext cx="8787559" cy="4809192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55687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854052" y="4020422"/>
            <a:ext cx="6579897" cy="1978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Start Busting Bubbles when Horn blows and countdown starts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427536" y="388026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359327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634710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359525" y="1499117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629766" y="1601448"/>
            <a:ext cx="5028468" cy="53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Step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45962" y="638618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723896" y="365227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099608" y="5852278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750220" y="2738904"/>
            <a:ext cx="8787559" cy="4809192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55687" y="479123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854052" y="4020422"/>
            <a:ext cx="6579897" cy="136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Claim your rewards at the end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427536" y="388026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359327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634710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359525" y="1499117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629766" y="1601448"/>
            <a:ext cx="5028468" cy="53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2"/>
              </a:lnSpc>
              <a:spcBef>
                <a:spcPct val="0"/>
              </a:spcBef>
            </a:pPr>
            <a:r>
              <a:rPr lang="en-US" sz="350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Step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28675" y="537711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28675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478881" y="5002480"/>
            <a:ext cx="4298536" cy="2289947"/>
          </a:xfrm>
          <a:custGeom>
            <a:avLst/>
            <a:gdLst/>
            <a:ahLst/>
            <a:cxnLst/>
            <a:rect l="l" t="t" r="r" b="b"/>
            <a:pathLst>
              <a:path w="4298536" h="2289947">
                <a:moveTo>
                  <a:pt x="0" y="0"/>
                </a:moveTo>
                <a:lnTo>
                  <a:pt x="4298536" y="0"/>
                </a:lnTo>
                <a:lnTo>
                  <a:pt x="4298536" y="2289947"/>
                </a:lnTo>
                <a:lnTo>
                  <a:pt x="0" y="22899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15814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452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41972" y="516529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59556" y="3907493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878912" y="2581243"/>
            <a:ext cx="10530177" cy="1030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715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how DO I WIN?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4041" y="3767693"/>
            <a:ext cx="10395048" cy="466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6"/>
              </a:lnSpc>
              <a:spcBef>
                <a:spcPct val="0"/>
              </a:spcBef>
            </a:pPr>
            <a:r>
              <a:rPr lang="en-US" sz="3045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Don’t worry you won’t lose all your money (At Once :P 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9081" y="5561920"/>
            <a:ext cx="3337264" cy="11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If you burst all the bubbles. You get double</a:t>
            </a:r>
          </a:p>
        </p:txBody>
      </p:sp>
      <p:sp>
        <p:nvSpPr>
          <p:cNvPr id="13" name="Freeform 13"/>
          <p:cNvSpPr/>
          <p:nvPr/>
        </p:nvSpPr>
        <p:spPr>
          <a:xfrm>
            <a:off x="9804568" y="5002480"/>
            <a:ext cx="4298536" cy="2289947"/>
          </a:xfrm>
          <a:custGeom>
            <a:avLst/>
            <a:gdLst/>
            <a:ahLst/>
            <a:cxnLst/>
            <a:rect l="l" t="t" r="r" b="b"/>
            <a:pathLst>
              <a:path w="4298536" h="2289947">
                <a:moveTo>
                  <a:pt x="0" y="0"/>
                </a:moveTo>
                <a:lnTo>
                  <a:pt x="4298536" y="0"/>
                </a:lnTo>
                <a:lnTo>
                  <a:pt x="4298536" y="2289947"/>
                </a:lnTo>
                <a:lnTo>
                  <a:pt x="0" y="22899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050447" y="5214608"/>
            <a:ext cx="3806778" cy="180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Else, you will be rewarded based on the percentage of bubbles burst completely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Macintosh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Retropix</vt:lpstr>
      <vt:lpstr>Arcade Gamer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Neon Retro Pixel Art Game Night Game Presentation</dc:title>
  <cp:lastModifiedBy>Satvik Khetan</cp:lastModifiedBy>
  <cp:revision>1</cp:revision>
  <dcterms:created xsi:type="dcterms:W3CDTF">2006-08-16T00:00:00Z</dcterms:created>
  <dcterms:modified xsi:type="dcterms:W3CDTF">2024-07-28T04:54:00Z</dcterms:modified>
  <dc:identifier>DAGMNM4N8iU</dc:identifier>
</cp:coreProperties>
</file>