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90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B1E4-917C-1DAC-9645-F64EF8DD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821365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RL based obstacle game (Flappy Bird)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67351-1F50-3175-662D-7A1915DBE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1" y="3886199"/>
            <a:ext cx="3545817" cy="210200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Team members –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Satvik Khetan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Aadesh Mallya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Abhishek </a:t>
            </a:r>
            <a:r>
              <a:rPr lang="en-US" dirty="0" err="1"/>
              <a:t>kumar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883B208-0B53-BE8E-8570-197C543C1347}"/>
              </a:ext>
            </a:extLst>
          </p:cNvPr>
          <p:cNvSpPr txBox="1">
            <a:spLocks/>
          </p:cNvSpPr>
          <p:nvPr/>
        </p:nvSpPr>
        <p:spPr>
          <a:xfrm>
            <a:off x="8155124" y="3886198"/>
            <a:ext cx="3545817" cy="2102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Professor – </a:t>
            </a:r>
          </a:p>
          <a:p>
            <a:pPr algn="l"/>
            <a:r>
              <a:rPr lang="en-US" dirty="0"/>
              <a:t>Robert Platt</a:t>
            </a:r>
          </a:p>
        </p:txBody>
      </p:sp>
    </p:spTree>
    <p:extLst>
      <p:ext uri="{BB962C8B-B14F-4D97-AF65-F5344CB8AC3E}">
        <p14:creationId xmlns:p14="http://schemas.microsoft.com/office/powerpoint/2010/main" val="146170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AD0-7C01-5BDD-89E6-39A0F71B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/>
              <a:t>Screenshots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A11961-02BE-DE04-0BF6-EC2632CD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Shape, square&#10;&#10;Description automatically generated">
            <a:extLst>
              <a:ext uri="{FF2B5EF4-FFF2-40B4-BE49-F238E27FC236}">
                <a16:creationId xmlns:a16="http://schemas.microsoft.com/office/drawing/2014/main" id="{4F406688-57EE-B0C3-F853-94D6D79B9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111" y="645106"/>
            <a:ext cx="3214244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0399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AD0-7C01-5BDD-89E6-39A0F71B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75" y="2192215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A11961-02BE-DE04-0BF6-EC2632CDA56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216876" y="5052645"/>
            <a:ext cx="227278" cy="8306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AD0-7C01-5BDD-89E6-39A0F71B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9B16-CC5B-BF31-AD20-B562EE3F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897" y="5218771"/>
            <a:ext cx="1468513" cy="5724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C21CD-BC83-5379-1477-4C6039E11C38}"/>
              </a:ext>
            </a:extLst>
          </p:cNvPr>
          <p:cNvSpPr txBox="1"/>
          <p:nvPr/>
        </p:nvSpPr>
        <p:spPr>
          <a:xfrm>
            <a:off x="1141412" y="2312076"/>
            <a:ext cx="990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To create an AI for a desktop </a:t>
            </a:r>
            <a:r>
              <a:rPr lang="en-US" dirty="0">
                <a:latin typeface="+mj-lt"/>
              </a:rPr>
              <a:t>ap</a:t>
            </a:r>
            <a:r>
              <a:rPr lang="en-US" dirty="0">
                <a:effectLst/>
                <a:latin typeface="+mj-lt"/>
              </a:rPr>
              <a:t>plication game inspired by a very popular game called “flappy bird”.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The AI should be able to play the game as a real human would and fly the bird avoiding the obstacles throughout the course of the game, by jumping at the correct point in time.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AD0-7C01-5BDD-89E6-39A0F71B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9B16-CC5B-BF31-AD20-B562EE3F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897" y="5218771"/>
            <a:ext cx="1468513" cy="5724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C21CD-BC83-5379-1477-4C6039E11C38}"/>
              </a:ext>
            </a:extLst>
          </p:cNvPr>
          <p:cNvSpPr txBox="1"/>
          <p:nvPr/>
        </p:nvSpPr>
        <p:spPr>
          <a:xfrm>
            <a:off x="1141412" y="2312076"/>
            <a:ext cx="990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We used </a:t>
            </a:r>
            <a:r>
              <a:rPr lang="en-US" dirty="0" err="1">
                <a:effectLst/>
                <a:latin typeface="+mj-lt"/>
              </a:rPr>
              <a:t>PyGame</a:t>
            </a:r>
            <a:r>
              <a:rPr lang="en-US" dirty="0">
                <a:effectLst/>
                <a:latin typeface="+mj-lt"/>
              </a:rPr>
              <a:t> to develop the basics of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involved implementing functionalities, some of which are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Flyin</a:t>
            </a:r>
            <a:r>
              <a:rPr lang="en-US" dirty="0">
                <a:latin typeface="+mj-lt"/>
              </a:rPr>
              <a:t>g the bird (Flapping its wings)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Randomly generating set of pipes with varied gaps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Moving the base to imitate that the bird is moving forward</a:t>
            </a:r>
            <a:endParaRPr lang="en-US" dirty="0"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AD0-7C01-5BDD-89E6-39A0F71B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9B16-CC5B-BF31-AD20-B562EE3F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897" y="5218771"/>
            <a:ext cx="1468513" cy="5724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C21CD-BC83-5379-1477-4C6039E11C38}"/>
              </a:ext>
            </a:extLst>
          </p:cNvPr>
          <p:cNvSpPr txBox="1"/>
          <p:nvPr/>
        </p:nvSpPr>
        <p:spPr>
          <a:xfrm>
            <a:off x="1141412" y="2312076"/>
            <a:ext cx="99059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This part involved using NEAT algorithm to teach the machine play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We set up the required configurations for the algorithm such as initial weights and biases, </a:t>
            </a:r>
            <a:r>
              <a:rPr lang="en-US" dirty="0"/>
              <a:t>fitness criteria, population size, </a:t>
            </a:r>
            <a:r>
              <a:rPr lang="en-US" dirty="0" err="1"/>
              <a:t>etc</a:t>
            </a:r>
            <a:r>
              <a:rPr lang="en-US" dirty="0"/>
              <a:t> and played around with these values finding the best fit for this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Later on, we set up a collection of neural networks and start the training with a group of birds (equal to the population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training, we figure out the set of birds which performed well and use their networks to spawn the next generation of birds.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Doing this lead to continuously improving the quality with which these birds played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few iterations, the AI was trained to play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AD0-7C01-5BDD-89E6-39A0F71B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9B16-CC5B-BF31-AD20-B562EE3F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897" y="5218771"/>
            <a:ext cx="1468513" cy="5724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C21CD-BC83-5379-1477-4C6039E11C38}"/>
              </a:ext>
            </a:extLst>
          </p:cNvPr>
          <p:cNvSpPr txBox="1"/>
          <p:nvPr/>
        </p:nvSpPr>
        <p:spPr>
          <a:xfrm>
            <a:off x="1141412" y="2312076"/>
            <a:ext cx="990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In the initial iterations, the best bird would go through a maximum of 3-4 pipes.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With training, it reached a training level where the bird was able to go through more than 100 pipes.</a:t>
            </a:r>
            <a:endParaRPr lang="en-US" dirty="0"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0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AD0-7C01-5BDD-89E6-39A0F71B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Screenshots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6EFDF2-3C24-97DC-54CB-62F6CE6C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7" name="Content Placeholder 6" descr="Background pattern&#10;&#10;Description automatically generated">
            <a:extLst>
              <a:ext uri="{FF2B5EF4-FFF2-40B4-BE49-F238E27FC236}">
                <a16:creationId xmlns:a16="http://schemas.microsoft.com/office/drawing/2014/main" id="{C0A6DE84-EB8C-1109-9A61-AFB91CCCF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50" r="-3" b="-3"/>
          <a:stretch/>
        </p:blipFill>
        <p:spPr>
          <a:xfrm>
            <a:off x="7841309" y="645106"/>
            <a:ext cx="3435848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437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AD0-7C01-5BDD-89E6-39A0F71B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/>
              <a:t>Screenshots</a:t>
            </a:r>
            <a:endParaRPr lang="en-US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343F9BE3-4C34-3D43-23AA-B42B6B94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37" name="Content Placeholder 3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C9B0E12-C687-7858-A769-F319DFF4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6" r="-3" b="3760"/>
          <a:stretch/>
        </p:blipFill>
        <p:spPr>
          <a:xfrm>
            <a:off x="7841328" y="645106"/>
            <a:ext cx="3435810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0855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AD0-7C01-5BDD-89E6-39A0F71B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/>
              <a:t>Screenshots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166D60-D634-24E6-4320-74E81355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Square&#10;&#10;Description automatically generated with low confidence">
            <a:extLst>
              <a:ext uri="{FF2B5EF4-FFF2-40B4-BE49-F238E27FC236}">
                <a16:creationId xmlns:a16="http://schemas.microsoft.com/office/drawing/2014/main" id="{9F24B170-77B0-5A49-4EFB-A61E8501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111" y="645106"/>
            <a:ext cx="3214244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2013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AD0-7C01-5BDD-89E6-39A0F71B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Screenshots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9DD84-3A10-1CC5-0768-3ED3CE52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picture containing square&#10;&#10;Description automatically generated">
            <a:extLst>
              <a:ext uri="{FF2B5EF4-FFF2-40B4-BE49-F238E27FC236}">
                <a16:creationId xmlns:a16="http://schemas.microsoft.com/office/drawing/2014/main" id="{540F64F5-5467-8C7A-209E-69B38FB6B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10" y="645106"/>
            <a:ext cx="3148646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98005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341</TotalTime>
  <Words>315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RL based obstacle game (Flappy Bird)</vt:lpstr>
      <vt:lpstr>objective</vt:lpstr>
      <vt:lpstr>Implementation (part 1)</vt:lpstr>
      <vt:lpstr>Implementation (part 2)</vt:lpstr>
      <vt:lpstr>Results</vt:lpstr>
      <vt:lpstr>Screenshots</vt:lpstr>
      <vt:lpstr>Screenshots</vt:lpstr>
      <vt:lpstr>Screenshots</vt:lpstr>
      <vt:lpstr>Screenshots</vt:lpstr>
      <vt:lpstr>Screenshots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based obstacle game (Flappy Bird)</dc:title>
  <dc:creator>Satvik Khetan</dc:creator>
  <cp:lastModifiedBy>Satvik Khetan</cp:lastModifiedBy>
  <cp:revision>2</cp:revision>
  <dcterms:created xsi:type="dcterms:W3CDTF">2022-12-14T18:41:59Z</dcterms:created>
  <dcterms:modified xsi:type="dcterms:W3CDTF">2022-12-15T18:14:48Z</dcterms:modified>
</cp:coreProperties>
</file>