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Arcade Gamer" charset="1" panose="00000000000000000000"/>
      <p:regular r:id="rId13"/>
    </p:embeddedFont>
    <p:embeddedFont>
      <p:font typeface="Disket Mono" charset="1" panose="020B05090500000200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gif" Type="http://schemas.openxmlformats.org/officeDocument/2006/relationships/image"/><Relationship Id="rId26" Target="../media/image25.gif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gif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9.svg" Type="http://schemas.openxmlformats.org/officeDocument/2006/relationships/image"/><Relationship Id="rId12" Target="../media/image20.png" Type="http://schemas.openxmlformats.org/officeDocument/2006/relationships/image"/><Relationship Id="rId13" Target="../media/image21.svg" Type="http://schemas.openxmlformats.org/officeDocument/2006/relationships/image"/><Relationship Id="rId14" Target="../media/image22.png" Type="http://schemas.openxmlformats.org/officeDocument/2006/relationships/image"/><Relationship Id="rId15" Target="../media/image23.svg" Type="http://schemas.openxmlformats.org/officeDocument/2006/relationships/image"/><Relationship Id="rId16" Target="../media/image24.gif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9.svg" Type="http://schemas.openxmlformats.org/officeDocument/2006/relationships/image"/><Relationship Id="rId12" Target="../media/image20.png" Type="http://schemas.openxmlformats.org/officeDocument/2006/relationships/image"/><Relationship Id="rId13" Target="../media/image21.svg" Type="http://schemas.openxmlformats.org/officeDocument/2006/relationships/image"/><Relationship Id="rId14" Target="../media/image22.png" Type="http://schemas.openxmlformats.org/officeDocument/2006/relationships/image"/><Relationship Id="rId15" Target="../media/image23.svg" Type="http://schemas.openxmlformats.org/officeDocument/2006/relationships/image"/><Relationship Id="rId16" Target="../media/image24.gif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9.svg" Type="http://schemas.openxmlformats.org/officeDocument/2006/relationships/image"/><Relationship Id="rId12" Target="../media/image20.png" Type="http://schemas.openxmlformats.org/officeDocument/2006/relationships/image"/><Relationship Id="rId13" Target="../media/image21.svg" Type="http://schemas.openxmlformats.org/officeDocument/2006/relationships/image"/><Relationship Id="rId14" Target="../media/image22.png" Type="http://schemas.openxmlformats.org/officeDocument/2006/relationships/image"/><Relationship Id="rId15" Target="../media/image23.svg" Type="http://schemas.openxmlformats.org/officeDocument/2006/relationships/image"/><Relationship Id="rId16" Target="../media/image24.gif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9.svg" Type="http://schemas.openxmlformats.org/officeDocument/2006/relationships/image"/><Relationship Id="rId12" Target="../media/image20.png" Type="http://schemas.openxmlformats.org/officeDocument/2006/relationships/image"/><Relationship Id="rId13" Target="../media/image21.svg" Type="http://schemas.openxmlformats.org/officeDocument/2006/relationships/image"/><Relationship Id="rId14" Target="../media/image22.png" Type="http://schemas.openxmlformats.org/officeDocument/2006/relationships/image"/><Relationship Id="rId15" Target="../media/image23.svg" Type="http://schemas.openxmlformats.org/officeDocument/2006/relationships/image"/><Relationship Id="rId16" Target="../media/image24.gif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9.svg" Type="http://schemas.openxmlformats.org/officeDocument/2006/relationships/image"/><Relationship Id="rId12" Target="../media/image20.png" Type="http://schemas.openxmlformats.org/officeDocument/2006/relationships/image"/><Relationship Id="rId13" Target="../media/image21.svg" Type="http://schemas.openxmlformats.org/officeDocument/2006/relationships/image"/><Relationship Id="rId14" Target="../media/image22.png" Type="http://schemas.openxmlformats.org/officeDocument/2006/relationships/image"/><Relationship Id="rId15" Target="../media/image23.svg" Type="http://schemas.openxmlformats.org/officeDocument/2006/relationships/image"/><Relationship Id="rId16" Target="../media/image24.gif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9.svg" Type="http://schemas.openxmlformats.org/officeDocument/2006/relationships/image"/><Relationship Id="rId12" Target="../media/image20.png" Type="http://schemas.openxmlformats.org/officeDocument/2006/relationships/image"/><Relationship Id="rId13" Target="../media/image21.svg" Type="http://schemas.openxmlformats.org/officeDocument/2006/relationships/image"/><Relationship Id="rId14" Target="../media/image22.png" Type="http://schemas.openxmlformats.org/officeDocument/2006/relationships/image"/><Relationship Id="rId15" Target="../media/image23.svg" Type="http://schemas.openxmlformats.org/officeDocument/2006/relationships/image"/><Relationship Id="rId16" Target="../media/image24.gif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9705109"/>
            <a:ext cx="18288000" cy="1163782"/>
            <a:chOff x="0" y="0"/>
            <a:chExt cx="24384000" cy="155170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812800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625600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509980" y="1509980"/>
            <a:ext cx="15268040" cy="6685149"/>
            <a:chOff x="0" y="0"/>
            <a:chExt cx="4021212" cy="1760698"/>
          </a:xfrm>
        </p:grpSpPr>
        <p:sp>
          <p:nvSpPr>
            <p:cNvPr name="Freeform 8" id="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4021212" cy="1760698"/>
            </a:xfrm>
            <a:custGeom>
              <a:avLst/>
              <a:gdLst/>
              <a:ahLst/>
              <a:cxnLst/>
              <a:rect r="r" b="b" t="t" l="l"/>
              <a:pathLst>
                <a:path h="1760698" w="4021212">
                  <a:moveTo>
                    <a:pt x="24846" y="0"/>
                  </a:moveTo>
                  <a:lnTo>
                    <a:pt x="3996366" y="0"/>
                  </a:lnTo>
                  <a:cubicBezTo>
                    <a:pt x="4010088" y="0"/>
                    <a:pt x="4021212" y="11124"/>
                    <a:pt x="4021212" y="24846"/>
                  </a:cubicBezTo>
                  <a:lnTo>
                    <a:pt x="4021212" y="1735851"/>
                  </a:lnTo>
                  <a:cubicBezTo>
                    <a:pt x="4021212" y="1749574"/>
                    <a:pt x="4010088" y="1760698"/>
                    <a:pt x="3996366" y="1760698"/>
                  </a:cubicBezTo>
                  <a:lnTo>
                    <a:pt x="24846" y="1760698"/>
                  </a:lnTo>
                  <a:cubicBezTo>
                    <a:pt x="11124" y="1760698"/>
                    <a:pt x="0" y="1749574"/>
                    <a:pt x="0" y="1735851"/>
                  </a:cubicBezTo>
                  <a:lnTo>
                    <a:pt x="0" y="24846"/>
                  </a:lnTo>
                  <a:cubicBezTo>
                    <a:pt x="0" y="11124"/>
                    <a:pt x="11124" y="0"/>
                    <a:pt x="24846" y="0"/>
                  </a:cubicBezTo>
                  <a:close/>
                </a:path>
              </a:pathLst>
            </a:custGeom>
            <a:solidFill>
              <a:srgbClr val="000000"/>
            </a:solidFill>
            <a:ln w="47625" cap="rnd">
              <a:solidFill>
                <a:srgbClr val="21EF8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4021212" cy="178927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10" id="10" descr="blue and green pixelated flowery tree"/>
          <p:cNvSpPr/>
          <p:nvPr/>
        </p:nvSpPr>
        <p:spPr>
          <a:xfrm flipH="false" flipV="false" rot="0">
            <a:off x="15341087" y="6151992"/>
            <a:ext cx="3370555" cy="3571879"/>
          </a:xfrm>
          <a:custGeom>
            <a:avLst/>
            <a:gdLst/>
            <a:ahLst/>
            <a:cxnLst/>
            <a:rect r="r" b="b" t="t" l="l"/>
            <a:pathLst>
              <a:path h="3571879" w="3370555">
                <a:moveTo>
                  <a:pt x="0" y="0"/>
                </a:moveTo>
                <a:lnTo>
                  <a:pt x="3370556" y="0"/>
                </a:lnTo>
                <a:lnTo>
                  <a:pt x="3370556" y="3571879"/>
                </a:lnTo>
                <a:lnTo>
                  <a:pt x="0" y="35718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11" id="11" descr="pixelated character with yellow hair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2361856" y="6943369"/>
            <a:ext cx="2319862" cy="2761741"/>
          </a:xfrm>
          <a:prstGeom prst="rect">
            <a:avLst/>
          </a:prstGeom>
        </p:spPr>
      </p:pic>
      <p:sp>
        <p:nvSpPr>
          <p:cNvPr name="Freeform 12" id="12" descr="pixelated green arrow pointing to the left"/>
          <p:cNvSpPr/>
          <p:nvPr/>
        </p:nvSpPr>
        <p:spPr>
          <a:xfrm flipH="true" flipV="false" rot="0">
            <a:off x="6457336" y="8762719"/>
            <a:ext cx="335928" cy="313329"/>
          </a:xfrm>
          <a:custGeom>
            <a:avLst/>
            <a:gdLst/>
            <a:ahLst/>
            <a:cxnLst/>
            <a:rect r="r" b="b" t="t" l="l"/>
            <a:pathLst>
              <a:path h="313329" w="335928">
                <a:moveTo>
                  <a:pt x="335928" y="0"/>
                </a:moveTo>
                <a:lnTo>
                  <a:pt x="0" y="0"/>
                </a:lnTo>
                <a:lnTo>
                  <a:pt x="0" y="313329"/>
                </a:lnTo>
                <a:lnTo>
                  <a:pt x="335928" y="313329"/>
                </a:lnTo>
                <a:lnTo>
                  <a:pt x="335928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 descr="Start pixel art button"/>
          <p:cNvSpPr/>
          <p:nvPr/>
        </p:nvSpPr>
        <p:spPr>
          <a:xfrm flipH="false" flipV="false" rot="0">
            <a:off x="5425744" y="6115484"/>
            <a:ext cx="2196534" cy="938519"/>
          </a:xfrm>
          <a:custGeom>
            <a:avLst/>
            <a:gdLst/>
            <a:ahLst/>
            <a:cxnLst/>
            <a:rect r="r" b="b" t="t" l="l"/>
            <a:pathLst>
              <a:path h="938519" w="2196534">
                <a:moveTo>
                  <a:pt x="0" y="0"/>
                </a:moveTo>
                <a:lnTo>
                  <a:pt x="2196534" y="0"/>
                </a:lnTo>
                <a:lnTo>
                  <a:pt x="2196534" y="938519"/>
                </a:lnTo>
                <a:lnTo>
                  <a:pt x="0" y="93851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 descr="Menu pixel art button"/>
          <p:cNvSpPr/>
          <p:nvPr/>
        </p:nvSpPr>
        <p:spPr>
          <a:xfrm flipH="false" flipV="false" rot="0">
            <a:off x="8068873" y="6111491"/>
            <a:ext cx="2196534" cy="942513"/>
          </a:xfrm>
          <a:custGeom>
            <a:avLst/>
            <a:gdLst/>
            <a:ahLst/>
            <a:cxnLst/>
            <a:rect r="r" b="b" t="t" l="l"/>
            <a:pathLst>
              <a:path h="942513" w="2196534">
                <a:moveTo>
                  <a:pt x="0" y="0"/>
                </a:moveTo>
                <a:lnTo>
                  <a:pt x="2196534" y="0"/>
                </a:lnTo>
                <a:lnTo>
                  <a:pt x="2196534" y="942512"/>
                </a:lnTo>
                <a:lnTo>
                  <a:pt x="0" y="94251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 descr="Sign In pixel art button"/>
          <p:cNvSpPr/>
          <p:nvPr/>
        </p:nvSpPr>
        <p:spPr>
          <a:xfrm flipH="false" flipV="false" rot="0">
            <a:off x="10713082" y="6136966"/>
            <a:ext cx="2221897" cy="917038"/>
          </a:xfrm>
          <a:custGeom>
            <a:avLst/>
            <a:gdLst/>
            <a:ahLst/>
            <a:cxnLst/>
            <a:rect r="r" b="b" t="t" l="l"/>
            <a:pathLst>
              <a:path h="917038" w="2221897">
                <a:moveTo>
                  <a:pt x="0" y="0"/>
                </a:moveTo>
                <a:lnTo>
                  <a:pt x="2221897" y="0"/>
                </a:lnTo>
                <a:lnTo>
                  <a:pt x="2221897" y="917037"/>
                </a:lnTo>
                <a:lnTo>
                  <a:pt x="0" y="91703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5511053" y="682309"/>
            <a:ext cx="1952265" cy="336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463"/>
              </a:lnSpc>
            </a:pPr>
            <a:r>
              <a:rPr lang="en-US" sz="2199">
                <a:solidFill>
                  <a:srgbClr val="FF63D8"/>
                </a:solidFill>
                <a:latin typeface="Arcade Gamer"/>
                <a:ea typeface="Arcade Gamer"/>
                <a:cs typeface="Arcade Gamer"/>
                <a:sym typeface="Arcade Gamer"/>
              </a:rPr>
              <a:t>PLAYER 2</a:t>
            </a:r>
          </a:p>
        </p:txBody>
      </p:sp>
      <p:sp>
        <p:nvSpPr>
          <p:cNvPr name="Freeform 17" id="17" descr="health bar pixel art for Player 1"/>
          <p:cNvSpPr/>
          <p:nvPr/>
        </p:nvSpPr>
        <p:spPr>
          <a:xfrm flipH="false" flipV="false" rot="0">
            <a:off x="2695009" y="596383"/>
            <a:ext cx="2377744" cy="432317"/>
          </a:xfrm>
          <a:custGeom>
            <a:avLst/>
            <a:gdLst/>
            <a:ahLst/>
            <a:cxnLst/>
            <a:rect r="r" b="b" t="t" l="l"/>
            <a:pathLst>
              <a:path h="432317" w="2377744">
                <a:moveTo>
                  <a:pt x="0" y="0"/>
                </a:moveTo>
                <a:lnTo>
                  <a:pt x="2377745" y="0"/>
                </a:lnTo>
                <a:lnTo>
                  <a:pt x="2377745" y="432317"/>
                </a:lnTo>
                <a:lnTo>
                  <a:pt x="0" y="43231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 descr="health bar pixel art for Player 2"/>
          <p:cNvSpPr/>
          <p:nvPr/>
        </p:nvSpPr>
        <p:spPr>
          <a:xfrm flipH="false" flipV="false" rot="0">
            <a:off x="13424017" y="670536"/>
            <a:ext cx="2087036" cy="379461"/>
          </a:xfrm>
          <a:custGeom>
            <a:avLst/>
            <a:gdLst/>
            <a:ahLst/>
            <a:cxnLst/>
            <a:rect r="r" b="b" t="t" l="l"/>
            <a:pathLst>
              <a:path h="379461" w="2087036">
                <a:moveTo>
                  <a:pt x="0" y="0"/>
                </a:moveTo>
                <a:lnTo>
                  <a:pt x="2087036" y="0"/>
                </a:lnTo>
                <a:lnTo>
                  <a:pt x="2087036" y="379461"/>
                </a:lnTo>
                <a:lnTo>
                  <a:pt x="0" y="379461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 descr="pixelated cat illustration"/>
          <p:cNvSpPr/>
          <p:nvPr/>
        </p:nvSpPr>
        <p:spPr>
          <a:xfrm flipH="true" flipV="false" rot="0">
            <a:off x="13950410" y="8614008"/>
            <a:ext cx="1855950" cy="1091101"/>
          </a:xfrm>
          <a:custGeom>
            <a:avLst/>
            <a:gdLst/>
            <a:ahLst/>
            <a:cxnLst/>
            <a:rect r="r" b="b" t="t" l="l"/>
            <a:pathLst>
              <a:path h="1091101" w="1855950">
                <a:moveTo>
                  <a:pt x="1855950" y="0"/>
                </a:moveTo>
                <a:lnTo>
                  <a:pt x="0" y="0"/>
                </a:lnTo>
                <a:lnTo>
                  <a:pt x="0" y="1091101"/>
                </a:lnTo>
                <a:lnTo>
                  <a:pt x="1855950" y="1091101"/>
                </a:lnTo>
                <a:lnTo>
                  <a:pt x="185595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-10100"/>
            </a:stretch>
          </a:blipFill>
        </p:spPr>
      </p:sp>
      <p:sp>
        <p:nvSpPr>
          <p:cNvPr name="Freeform 20" id="20" descr="pixelated street lamp"/>
          <p:cNvSpPr/>
          <p:nvPr/>
        </p:nvSpPr>
        <p:spPr>
          <a:xfrm flipH="false" flipV="false" rot="0">
            <a:off x="375433" y="6228904"/>
            <a:ext cx="2319577" cy="3476205"/>
          </a:xfrm>
          <a:custGeom>
            <a:avLst/>
            <a:gdLst/>
            <a:ahLst/>
            <a:cxnLst/>
            <a:rect r="r" b="b" t="t" l="l"/>
            <a:pathLst>
              <a:path h="3476205" w="2319577">
                <a:moveTo>
                  <a:pt x="0" y="0"/>
                </a:moveTo>
                <a:lnTo>
                  <a:pt x="2319576" y="0"/>
                </a:lnTo>
                <a:lnTo>
                  <a:pt x="2319576" y="3476205"/>
                </a:lnTo>
                <a:lnTo>
                  <a:pt x="0" y="3476205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21" id="21" descr="pixelated yellow star slightly bouncing"/>
          <p:cNvPicPr>
            <a:picLocks noChangeAspect="true"/>
          </p:cNvPicPr>
          <p:nvPr/>
        </p:nvPicPr>
        <p:blipFill>
          <a:blip r:embed="rId25">
            <a:alphaModFix amt="71000"/>
          </a:blip>
          <a:srcRect l="0" t="0" r="0" b="0"/>
          <a:stretch>
            <a:fillRect/>
          </a:stretch>
        </p:blipFill>
        <p:spPr>
          <a:xfrm flipH="false" flipV="false" rot="604890">
            <a:off x="17509575" y="4896612"/>
            <a:ext cx="554300" cy="577396"/>
          </a:xfrm>
          <a:prstGeom prst="rect">
            <a:avLst/>
          </a:prstGeom>
        </p:spPr>
      </p:pic>
      <p:pic>
        <p:nvPicPr>
          <p:cNvPr name="Picture 22" id="22" descr="pixelated yellow star slightly bouncing"/>
          <p:cNvPicPr>
            <a:picLocks noChangeAspect="true"/>
          </p:cNvPicPr>
          <p:nvPr/>
        </p:nvPicPr>
        <p:blipFill>
          <a:blip r:embed="rId25">
            <a:alphaModFix amt="71000"/>
          </a:blip>
          <a:srcRect l="0" t="0" r="0" b="0"/>
          <a:stretch>
            <a:fillRect/>
          </a:stretch>
        </p:blipFill>
        <p:spPr>
          <a:xfrm flipH="false" flipV="false" rot="-1221735">
            <a:off x="17085962" y="3338385"/>
            <a:ext cx="397359" cy="413915"/>
          </a:xfrm>
          <a:prstGeom prst="rect">
            <a:avLst/>
          </a:prstGeom>
        </p:spPr>
      </p:pic>
      <p:pic>
        <p:nvPicPr>
          <p:cNvPr name="Picture 23" id="23" descr="pixelated yellow star slightly bouncing"/>
          <p:cNvPicPr>
            <a:picLocks noChangeAspect="true"/>
          </p:cNvPicPr>
          <p:nvPr/>
        </p:nvPicPr>
        <p:blipFill>
          <a:blip r:embed="rId25">
            <a:alphaModFix amt="71000"/>
          </a:blip>
          <a:srcRect l="0" t="0" r="0" b="0"/>
          <a:stretch>
            <a:fillRect/>
          </a:stretch>
        </p:blipFill>
        <p:spPr>
          <a:xfrm flipH="false" flipV="false" rot="0">
            <a:off x="17517576" y="1957766"/>
            <a:ext cx="269149" cy="280364"/>
          </a:xfrm>
          <a:prstGeom prst="rect">
            <a:avLst/>
          </a:prstGeom>
        </p:spPr>
      </p:pic>
      <p:pic>
        <p:nvPicPr>
          <p:cNvPr name="Picture 24" id="24" descr="pixelated yellow star slightly bouncing"/>
          <p:cNvPicPr>
            <a:picLocks noChangeAspect="true"/>
          </p:cNvPicPr>
          <p:nvPr/>
        </p:nvPicPr>
        <p:blipFill>
          <a:blip r:embed="rId25">
            <a:alphaModFix amt="71000"/>
          </a:blip>
          <a:srcRect l="0" t="0" r="0" b="0"/>
          <a:stretch>
            <a:fillRect/>
          </a:stretch>
        </p:blipFill>
        <p:spPr>
          <a:xfrm flipH="false" flipV="false" rot="-599390">
            <a:off x="421312" y="5056909"/>
            <a:ext cx="554300" cy="577396"/>
          </a:xfrm>
          <a:prstGeom prst="rect">
            <a:avLst/>
          </a:prstGeom>
        </p:spPr>
      </p:pic>
      <p:pic>
        <p:nvPicPr>
          <p:cNvPr name="Picture 25" id="25" descr="pixelated yellow star slightly bouncing"/>
          <p:cNvPicPr>
            <a:picLocks noChangeAspect="true"/>
          </p:cNvPicPr>
          <p:nvPr/>
        </p:nvPicPr>
        <p:blipFill>
          <a:blip r:embed="rId25">
            <a:alphaModFix amt="71000"/>
          </a:blip>
          <a:srcRect l="0" t="0" r="0" b="0"/>
          <a:stretch>
            <a:fillRect/>
          </a:stretch>
        </p:blipFill>
        <p:spPr>
          <a:xfrm flipH="false" flipV="false" rot="368085">
            <a:off x="788009" y="3418711"/>
            <a:ext cx="397359" cy="413915"/>
          </a:xfrm>
          <a:prstGeom prst="rect">
            <a:avLst/>
          </a:prstGeom>
        </p:spPr>
      </p:pic>
      <p:pic>
        <p:nvPicPr>
          <p:cNvPr name="Picture 26" id="26" descr="pixelated yellow star slightly bouncing"/>
          <p:cNvPicPr>
            <a:picLocks noChangeAspect="true"/>
          </p:cNvPicPr>
          <p:nvPr/>
        </p:nvPicPr>
        <p:blipFill>
          <a:blip r:embed="rId25">
            <a:alphaModFix amt="71000"/>
          </a:blip>
          <a:srcRect l="0" t="0" r="0" b="0"/>
          <a:stretch>
            <a:fillRect/>
          </a:stretch>
        </p:blipFill>
        <p:spPr>
          <a:xfrm flipH="false" flipV="false" rot="-980286">
            <a:off x="463881" y="1925570"/>
            <a:ext cx="269149" cy="280364"/>
          </a:xfrm>
          <a:prstGeom prst="rect">
            <a:avLst/>
          </a:prstGeom>
        </p:spPr>
      </p:pic>
      <p:pic>
        <p:nvPicPr>
          <p:cNvPr name="Picture 27" id="27" descr="pixelated button slightly bouncing from lower right to upper left"/>
          <p:cNvPicPr>
            <a:picLocks noChangeAspect="true"/>
          </p:cNvPicPr>
          <p:nvPr/>
        </p:nvPicPr>
        <p:blipFill>
          <a:blip r:embed="rId26"/>
          <a:srcRect l="0" t="0" r="0" b="0"/>
          <a:stretch>
            <a:fillRect/>
          </a:stretch>
        </p:blipFill>
        <p:spPr>
          <a:xfrm flipH="false" flipV="false" rot="0">
            <a:off x="12445942" y="6532526"/>
            <a:ext cx="978075" cy="934061"/>
          </a:xfrm>
          <a:prstGeom prst="rect">
            <a:avLst/>
          </a:prstGeom>
        </p:spPr>
      </p:pic>
      <p:sp>
        <p:nvSpPr>
          <p:cNvPr name="TextBox 28" id="28"/>
          <p:cNvSpPr txBox="true"/>
          <p:nvPr/>
        </p:nvSpPr>
        <p:spPr>
          <a:xfrm rot="0">
            <a:off x="828291" y="639714"/>
            <a:ext cx="1866718" cy="336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63"/>
              </a:lnSpc>
            </a:pPr>
            <a:r>
              <a:rPr lang="en-US" sz="2199">
                <a:solidFill>
                  <a:srgbClr val="585EFF"/>
                </a:solidFill>
                <a:latin typeface="Arcade Gamer"/>
                <a:ea typeface="Arcade Gamer"/>
                <a:cs typeface="Arcade Gamer"/>
                <a:sym typeface="Arcade Gamer"/>
              </a:rPr>
              <a:t>PLAYER 1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955094" y="8648874"/>
            <a:ext cx="5650752" cy="474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  <a:spcBef>
                <a:spcPct val="0"/>
              </a:spcBef>
            </a:pPr>
            <a:r>
              <a:rPr lang="en-US" sz="2700">
                <a:solidFill>
                  <a:srgbClr val="FFFFFF"/>
                </a:solidFill>
                <a:latin typeface="Disket Mono"/>
                <a:ea typeface="Disket Mono"/>
                <a:cs typeface="Disket Mono"/>
                <a:sym typeface="Disket Mono"/>
              </a:rPr>
              <a:t>Jump HIGH WIN HIGH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361856" y="2470934"/>
            <a:ext cx="13564288" cy="3088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59"/>
              </a:lnSpc>
            </a:pPr>
            <a:r>
              <a:rPr lang="en-US" sz="10499">
                <a:solidFill>
                  <a:srgbClr val="FF63D8"/>
                </a:solidFill>
                <a:latin typeface="Arcade Gamer"/>
                <a:ea typeface="Arcade Gamer"/>
                <a:cs typeface="Arcade Gamer"/>
                <a:sym typeface="Arcade Gamer"/>
              </a:rPr>
              <a:t>JUMPING POLKADOT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021769" y="682309"/>
            <a:ext cx="4244462" cy="336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3"/>
              </a:lnSpc>
            </a:pPr>
            <a:r>
              <a:rPr lang="en-US" sz="219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HIGHSCORE </a:t>
            </a:r>
            <a:r>
              <a:rPr lang="en-US" sz="2199">
                <a:solidFill>
                  <a:srgbClr val="21EF80"/>
                </a:solidFill>
                <a:latin typeface="Arcade Gamer"/>
                <a:ea typeface="Arcade Gamer"/>
                <a:cs typeface="Arcade Gamer"/>
                <a:sym typeface="Arcade Gamer"/>
              </a:rPr>
              <a:t>2500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457336" y="7266976"/>
            <a:ext cx="5650752" cy="474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  <a:spcBef>
                <a:spcPct val="0"/>
              </a:spcBef>
            </a:pPr>
            <a:r>
              <a:rPr lang="en-US" sz="2700">
                <a:solidFill>
                  <a:srgbClr val="FFFFFF"/>
                </a:solidFill>
                <a:latin typeface="Disket Mono"/>
                <a:ea typeface="Disket Mono"/>
                <a:cs typeface="Disket Mono"/>
                <a:sym typeface="Disket Mono"/>
              </a:rPr>
              <a:t>SOLO - Satvik khetan</a:t>
            </a:r>
          </a:p>
        </p:txBody>
      </p:sp>
      <p:sp>
        <p:nvSpPr>
          <p:cNvPr name="Freeform 33" id="33" descr="pixelated green arrow pointing to the left"/>
          <p:cNvSpPr/>
          <p:nvPr/>
        </p:nvSpPr>
        <p:spPr>
          <a:xfrm flipH="true" flipV="false" rot="0">
            <a:off x="6012493" y="7380822"/>
            <a:ext cx="335928" cy="313329"/>
          </a:xfrm>
          <a:custGeom>
            <a:avLst/>
            <a:gdLst/>
            <a:ahLst/>
            <a:cxnLst/>
            <a:rect r="r" b="b" t="t" l="l"/>
            <a:pathLst>
              <a:path h="313329" w="335928">
                <a:moveTo>
                  <a:pt x="335928" y="0"/>
                </a:moveTo>
                <a:lnTo>
                  <a:pt x="0" y="0"/>
                </a:lnTo>
                <a:lnTo>
                  <a:pt x="0" y="313329"/>
                </a:lnTo>
                <a:lnTo>
                  <a:pt x="335928" y="313329"/>
                </a:lnTo>
                <a:lnTo>
                  <a:pt x="335928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9705109"/>
            <a:ext cx="18288000" cy="1163782"/>
            <a:chOff x="0" y="0"/>
            <a:chExt cx="24384000" cy="155170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812800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625600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509980" y="1509980"/>
            <a:ext cx="15268040" cy="6685149"/>
            <a:chOff x="0" y="0"/>
            <a:chExt cx="4021212" cy="1760698"/>
          </a:xfrm>
        </p:grpSpPr>
        <p:sp>
          <p:nvSpPr>
            <p:cNvPr name="Freeform 8" id="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4021212" cy="1760698"/>
            </a:xfrm>
            <a:custGeom>
              <a:avLst/>
              <a:gdLst/>
              <a:ahLst/>
              <a:cxnLst/>
              <a:rect r="r" b="b" t="t" l="l"/>
              <a:pathLst>
                <a:path h="1760698" w="4021212">
                  <a:moveTo>
                    <a:pt x="24846" y="0"/>
                  </a:moveTo>
                  <a:lnTo>
                    <a:pt x="3996366" y="0"/>
                  </a:lnTo>
                  <a:cubicBezTo>
                    <a:pt x="4010088" y="0"/>
                    <a:pt x="4021212" y="11124"/>
                    <a:pt x="4021212" y="24846"/>
                  </a:cubicBezTo>
                  <a:lnTo>
                    <a:pt x="4021212" y="1735851"/>
                  </a:lnTo>
                  <a:cubicBezTo>
                    <a:pt x="4021212" y="1749574"/>
                    <a:pt x="4010088" y="1760698"/>
                    <a:pt x="3996366" y="1760698"/>
                  </a:cubicBezTo>
                  <a:lnTo>
                    <a:pt x="24846" y="1760698"/>
                  </a:lnTo>
                  <a:cubicBezTo>
                    <a:pt x="11124" y="1760698"/>
                    <a:pt x="0" y="1749574"/>
                    <a:pt x="0" y="1735851"/>
                  </a:cubicBezTo>
                  <a:lnTo>
                    <a:pt x="0" y="24846"/>
                  </a:lnTo>
                  <a:cubicBezTo>
                    <a:pt x="0" y="11124"/>
                    <a:pt x="11124" y="0"/>
                    <a:pt x="24846" y="0"/>
                  </a:cubicBezTo>
                  <a:close/>
                </a:path>
              </a:pathLst>
            </a:custGeom>
            <a:solidFill>
              <a:srgbClr val="000000"/>
            </a:solidFill>
            <a:ln w="47625" cap="rnd">
              <a:solidFill>
                <a:srgbClr val="21EF8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4021212" cy="178927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10" id="10" descr="blue and green pixelated flowery tree"/>
          <p:cNvSpPr/>
          <p:nvPr/>
        </p:nvSpPr>
        <p:spPr>
          <a:xfrm flipH="false" flipV="false" rot="0">
            <a:off x="15341087" y="6151992"/>
            <a:ext cx="3370555" cy="3571879"/>
          </a:xfrm>
          <a:custGeom>
            <a:avLst/>
            <a:gdLst/>
            <a:ahLst/>
            <a:cxnLst/>
            <a:rect r="r" b="b" t="t" l="l"/>
            <a:pathLst>
              <a:path h="3571879" w="3370555">
                <a:moveTo>
                  <a:pt x="0" y="0"/>
                </a:moveTo>
                <a:lnTo>
                  <a:pt x="3370556" y="0"/>
                </a:lnTo>
                <a:lnTo>
                  <a:pt x="3370556" y="3571879"/>
                </a:lnTo>
                <a:lnTo>
                  <a:pt x="0" y="35718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511053" y="682309"/>
            <a:ext cx="1952265" cy="336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463"/>
              </a:lnSpc>
            </a:pPr>
            <a:r>
              <a:rPr lang="en-US" sz="2199">
                <a:solidFill>
                  <a:srgbClr val="FF63D8"/>
                </a:solidFill>
                <a:latin typeface="Arcade Gamer"/>
                <a:ea typeface="Arcade Gamer"/>
                <a:cs typeface="Arcade Gamer"/>
                <a:sym typeface="Arcade Gamer"/>
              </a:rPr>
              <a:t>PLAYER 2</a:t>
            </a:r>
          </a:p>
        </p:txBody>
      </p:sp>
      <p:sp>
        <p:nvSpPr>
          <p:cNvPr name="Freeform 12" id="12" descr="health bar pixel art for Player 1"/>
          <p:cNvSpPr/>
          <p:nvPr/>
        </p:nvSpPr>
        <p:spPr>
          <a:xfrm flipH="false" flipV="false" rot="0">
            <a:off x="2695009" y="596383"/>
            <a:ext cx="2377744" cy="432317"/>
          </a:xfrm>
          <a:custGeom>
            <a:avLst/>
            <a:gdLst/>
            <a:ahLst/>
            <a:cxnLst/>
            <a:rect r="r" b="b" t="t" l="l"/>
            <a:pathLst>
              <a:path h="432317" w="2377744">
                <a:moveTo>
                  <a:pt x="0" y="0"/>
                </a:moveTo>
                <a:lnTo>
                  <a:pt x="2377745" y="0"/>
                </a:lnTo>
                <a:lnTo>
                  <a:pt x="2377745" y="432317"/>
                </a:lnTo>
                <a:lnTo>
                  <a:pt x="0" y="43231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 descr="health bar pixel art for Player 2"/>
          <p:cNvSpPr/>
          <p:nvPr/>
        </p:nvSpPr>
        <p:spPr>
          <a:xfrm flipH="false" flipV="false" rot="0">
            <a:off x="13424017" y="670536"/>
            <a:ext cx="2087036" cy="379461"/>
          </a:xfrm>
          <a:custGeom>
            <a:avLst/>
            <a:gdLst/>
            <a:ahLst/>
            <a:cxnLst/>
            <a:rect r="r" b="b" t="t" l="l"/>
            <a:pathLst>
              <a:path h="379461" w="2087036">
                <a:moveTo>
                  <a:pt x="0" y="0"/>
                </a:moveTo>
                <a:lnTo>
                  <a:pt x="2087036" y="0"/>
                </a:lnTo>
                <a:lnTo>
                  <a:pt x="2087036" y="379461"/>
                </a:lnTo>
                <a:lnTo>
                  <a:pt x="0" y="37946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 descr="pixelated cat illustration"/>
          <p:cNvSpPr/>
          <p:nvPr/>
        </p:nvSpPr>
        <p:spPr>
          <a:xfrm flipH="true" flipV="false" rot="0">
            <a:off x="13950410" y="8614008"/>
            <a:ext cx="1855950" cy="1091101"/>
          </a:xfrm>
          <a:custGeom>
            <a:avLst/>
            <a:gdLst/>
            <a:ahLst/>
            <a:cxnLst/>
            <a:rect r="r" b="b" t="t" l="l"/>
            <a:pathLst>
              <a:path h="1091101" w="1855950">
                <a:moveTo>
                  <a:pt x="1855950" y="0"/>
                </a:moveTo>
                <a:lnTo>
                  <a:pt x="0" y="0"/>
                </a:lnTo>
                <a:lnTo>
                  <a:pt x="0" y="1091101"/>
                </a:lnTo>
                <a:lnTo>
                  <a:pt x="1855950" y="1091101"/>
                </a:lnTo>
                <a:lnTo>
                  <a:pt x="185595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-10100"/>
            </a:stretch>
          </a:blipFill>
        </p:spPr>
      </p:sp>
      <p:sp>
        <p:nvSpPr>
          <p:cNvPr name="Freeform 15" id="15" descr="pixelated street lamp"/>
          <p:cNvSpPr/>
          <p:nvPr/>
        </p:nvSpPr>
        <p:spPr>
          <a:xfrm flipH="false" flipV="false" rot="0">
            <a:off x="375433" y="6228904"/>
            <a:ext cx="2319577" cy="3476205"/>
          </a:xfrm>
          <a:custGeom>
            <a:avLst/>
            <a:gdLst/>
            <a:ahLst/>
            <a:cxnLst/>
            <a:rect r="r" b="b" t="t" l="l"/>
            <a:pathLst>
              <a:path h="3476205" w="2319577">
                <a:moveTo>
                  <a:pt x="0" y="0"/>
                </a:moveTo>
                <a:lnTo>
                  <a:pt x="2319576" y="0"/>
                </a:lnTo>
                <a:lnTo>
                  <a:pt x="2319576" y="3476205"/>
                </a:lnTo>
                <a:lnTo>
                  <a:pt x="0" y="347620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16" id="16" descr="pixelated yellow star slightly bouncing"/>
          <p:cNvPicPr>
            <a:picLocks noChangeAspect="true"/>
          </p:cNvPicPr>
          <p:nvPr/>
        </p:nvPicPr>
        <p:blipFill>
          <a:blip r:embed="rId16">
            <a:alphaModFix amt="71000"/>
          </a:blip>
          <a:srcRect l="0" t="0" r="0" b="0"/>
          <a:stretch>
            <a:fillRect/>
          </a:stretch>
        </p:blipFill>
        <p:spPr>
          <a:xfrm flipH="false" flipV="false" rot="604890">
            <a:off x="17509575" y="4896612"/>
            <a:ext cx="554300" cy="577396"/>
          </a:xfrm>
          <a:prstGeom prst="rect">
            <a:avLst/>
          </a:prstGeom>
        </p:spPr>
      </p:pic>
      <p:pic>
        <p:nvPicPr>
          <p:cNvPr name="Picture 17" id="17" descr="pixelated yellow star slightly bouncing"/>
          <p:cNvPicPr>
            <a:picLocks noChangeAspect="true"/>
          </p:cNvPicPr>
          <p:nvPr/>
        </p:nvPicPr>
        <p:blipFill>
          <a:blip r:embed="rId16">
            <a:alphaModFix amt="71000"/>
          </a:blip>
          <a:srcRect l="0" t="0" r="0" b="0"/>
          <a:stretch>
            <a:fillRect/>
          </a:stretch>
        </p:blipFill>
        <p:spPr>
          <a:xfrm flipH="false" flipV="false" rot="-1221735">
            <a:off x="17085962" y="3338385"/>
            <a:ext cx="397359" cy="413915"/>
          </a:xfrm>
          <a:prstGeom prst="rect">
            <a:avLst/>
          </a:prstGeom>
        </p:spPr>
      </p:pic>
      <p:pic>
        <p:nvPicPr>
          <p:cNvPr name="Picture 18" id="18" descr="pixelated yellow star slightly bouncing"/>
          <p:cNvPicPr>
            <a:picLocks noChangeAspect="true"/>
          </p:cNvPicPr>
          <p:nvPr/>
        </p:nvPicPr>
        <p:blipFill>
          <a:blip r:embed="rId16">
            <a:alphaModFix amt="71000"/>
          </a:blip>
          <a:srcRect l="0" t="0" r="0" b="0"/>
          <a:stretch>
            <a:fillRect/>
          </a:stretch>
        </p:blipFill>
        <p:spPr>
          <a:xfrm flipH="false" flipV="false" rot="0">
            <a:off x="17517576" y="1957766"/>
            <a:ext cx="269149" cy="280364"/>
          </a:xfrm>
          <a:prstGeom prst="rect">
            <a:avLst/>
          </a:prstGeom>
        </p:spPr>
      </p:pic>
      <p:pic>
        <p:nvPicPr>
          <p:cNvPr name="Picture 19" id="19" descr="pixelated yellow star slightly bouncing"/>
          <p:cNvPicPr>
            <a:picLocks noChangeAspect="true"/>
          </p:cNvPicPr>
          <p:nvPr/>
        </p:nvPicPr>
        <p:blipFill>
          <a:blip r:embed="rId16">
            <a:alphaModFix amt="71000"/>
          </a:blip>
          <a:srcRect l="0" t="0" r="0" b="0"/>
          <a:stretch>
            <a:fillRect/>
          </a:stretch>
        </p:blipFill>
        <p:spPr>
          <a:xfrm flipH="false" flipV="false" rot="-599390">
            <a:off x="421312" y="5056909"/>
            <a:ext cx="554300" cy="577396"/>
          </a:xfrm>
          <a:prstGeom prst="rect">
            <a:avLst/>
          </a:prstGeom>
        </p:spPr>
      </p:pic>
      <p:pic>
        <p:nvPicPr>
          <p:cNvPr name="Picture 20" id="20" descr="pixelated yellow star slightly bouncing"/>
          <p:cNvPicPr>
            <a:picLocks noChangeAspect="true"/>
          </p:cNvPicPr>
          <p:nvPr/>
        </p:nvPicPr>
        <p:blipFill>
          <a:blip r:embed="rId16">
            <a:alphaModFix amt="71000"/>
          </a:blip>
          <a:srcRect l="0" t="0" r="0" b="0"/>
          <a:stretch>
            <a:fillRect/>
          </a:stretch>
        </p:blipFill>
        <p:spPr>
          <a:xfrm flipH="false" flipV="false" rot="368085">
            <a:off x="788009" y="3418711"/>
            <a:ext cx="397359" cy="413915"/>
          </a:xfrm>
          <a:prstGeom prst="rect">
            <a:avLst/>
          </a:prstGeom>
        </p:spPr>
      </p:pic>
      <p:pic>
        <p:nvPicPr>
          <p:cNvPr name="Picture 21" id="21" descr="pixelated yellow star slightly bouncing"/>
          <p:cNvPicPr>
            <a:picLocks noChangeAspect="true"/>
          </p:cNvPicPr>
          <p:nvPr/>
        </p:nvPicPr>
        <p:blipFill>
          <a:blip r:embed="rId16">
            <a:alphaModFix amt="71000"/>
          </a:blip>
          <a:srcRect l="0" t="0" r="0" b="0"/>
          <a:stretch>
            <a:fillRect/>
          </a:stretch>
        </p:blipFill>
        <p:spPr>
          <a:xfrm flipH="false" flipV="false" rot="-980286">
            <a:off x="463881" y="1925570"/>
            <a:ext cx="269149" cy="280364"/>
          </a:xfrm>
          <a:prstGeom prst="rect">
            <a:avLst/>
          </a:prstGeom>
        </p:spPr>
      </p:pic>
      <p:sp>
        <p:nvSpPr>
          <p:cNvPr name="TextBox 22" id="22"/>
          <p:cNvSpPr txBox="true"/>
          <p:nvPr/>
        </p:nvSpPr>
        <p:spPr>
          <a:xfrm rot="0">
            <a:off x="828291" y="639714"/>
            <a:ext cx="1866718" cy="336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63"/>
              </a:lnSpc>
            </a:pPr>
            <a:r>
              <a:rPr lang="en-US" sz="2199">
                <a:solidFill>
                  <a:srgbClr val="585EFF"/>
                </a:solidFill>
                <a:latin typeface="Arcade Gamer"/>
                <a:ea typeface="Arcade Gamer"/>
                <a:cs typeface="Arcade Gamer"/>
                <a:sym typeface="Arcade Gamer"/>
              </a:rPr>
              <a:t>PLAYER 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021769" y="682309"/>
            <a:ext cx="4244462" cy="336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3"/>
              </a:lnSpc>
            </a:pPr>
            <a:r>
              <a:rPr lang="en-US" sz="219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HIGHSCORE </a:t>
            </a:r>
            <a:r>
              <a:rPr lang="en-US" sz="2199">
                <a:solidFill>
                  <a:srgbClr val="21EF80"/>
                </a:solidFill>
                <a:latin typeface="Arcade Gamer"/>
                <a:ea typeface="Arcade Gamer"/>
                <a:cs typeface="Arcade Gamer"/>
                <a:sym typeface="Arcade Gamer"/>
              </a:rPr>
              <a:t>2500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361856" y="2470934"/>
            <a:ext cx="13564288" cy="1602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59"/>
              </a:lnSpc>
            </a:pPr>
            <a:r>
              <a:rPr lang="en-US" sz="10499">
                <a:solidFill>
                  <a:srgbClr val="FF63D8"/>
                </a:solidFill>
                <a:latin typeface="Arcade Gamer"/>
                <a:ea typeface="Arcade Gamer"/>
                <a:cs typeface="Arcade Gamer"/>
                <a:sym typeface="Arcade Gamer"/>
              </a:rPr>
              <a:t>ABOUT ME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766703" y="4661719"/>
            <a:ext cx="8700832" cy="1364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8"/>
              </a:lnSpc>
            </a:pPr>
            <a:r>
              <a:rPr lang="en-US" sz="2577">
                <a:solidFill>
                  <a:srgbClr val="FFFFFF"/>
                </a:solidFill>
                <a:latin typeface="Disket Mono"/>
                <a:ea typeface="Disket Mono"/>
                <a:cs typeface="Disket Mono"/>
                <a:sym typeface="Disket Mono"/>
              </a:rPr>
              <a:t>blockchain enthusiast</a:t>
            </a:r>
          </a:p>
          <a:p>
            <a:pPr algn="l">
              <a:lnSpc>
                <a:spcPts val="3608"/>
              </a:lnSpc>
            </a:pPr>
            <a:r>
              <a:rPr lang="en-US" sz="2577">
                <a:solidFill>
                  <a:srgbClr val="FFFFFF"/>
                </a:solidFill>
                <a:latin typeface="Disket Mono"/>
                <a:ea typeface="Disket Mono"/>
                <a:cs typeface="Disket Mono"/>
                <a:sym typeface="Disket Mono"/>
              </a:rPr>
              <a:t>devops engineer</a:t>
            </a:r>
          </a:p>
          <a:p>
            <a:pPr algn="l">
              <a:lnSpc>
                <a:spcPts val="3608"/>
              </a:lnSpc>
              <a:spcBef>
                <a:spcPct val="0"/>
              </a:spcBef>
            </a:pPr>
            <a:r>
              <a:rPr lang="en-US" sz="2577">
                <a:solidFill>
                  <a:srgbClr val="FFFFFF"/>
                </a:solidFill>
                <a:latin typeface="Disket Mono"/>
                <a:ea typeface="Disket Mono"/>
                <a:cs typeface="Disket Mono"/>
                <a:sym typeface="Disket Mono"/>
              </a:rPr>
              <a:t>cs major northeastern university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9705109"/>
            <a:ext cx="18288000" cy="1163782"/>
            <a:chOff x="0" y="0"/>
            <a:chExt cx="24384000" cy="155170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812800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625600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509980" y="1509980"/>
            <a:ext cx="15268040" cy="6685149"/>
            <a:chOff x="0" y="0"/>
            <a:chExt cx="4021212" cy="1760698"/>
          </a:xfrm>
        </p:grpSpPr>
        <p:sp>
          <p:nvSpPr>
            <p:cNvPr name="Freeform 8" id="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4021212" cy="1760698"/>
            </a:xfrm>
            <a:custGeom>
              <a:avLst/>
              <a:gdLst/>
              <a:ahLst/>
              <a:cxnLst/>
              <a:rect r="r" b="b" t="t" l="l"/>
              <a:pathLst>
                <a:path h="1760698" w="4021212">
                  <a:moveTo>
                    <a:pt x="24846" y="0"/>
                  </a:moveTo>
                  <a:lnTo>
                    <a:pt x="3996366" y="0"/>
                  </a:lnTo>
                  <a:cubicBezTo>
                    <a:pt x="4010088" y="0"/>
                    <a:pt x="4021212" y="11124"/>
                    <a:pt x="4021212" y="24846"/>
                  </a:cubicBezTo>
                  <a:lnTo>
                    <a:pt x="4021212" y="1735851"/>
                  </a:lnTo>
                  <a:cubicBezTo>
                    <a:pt x="4021212" y="1749574"/>
                    <a:pt x="4010088" y="1760698"/>
                    <a:pt x="3996366" y="1760698"/>
                  </a:cubicBezTo>
                  <a:lnTo>
                    <a:pt x="24846" y="1760698"/>
                  </a:lnTo>
                  <a:cubicBezTo>
                    <a:pt x="11124" y="1760698"/>
                    <a:pt x="0" y="1749574"/>
                    <a:pt x="0" y="1735851"/>
                  </a:cubicBezTo>
                  <a:lnTo>
                    <a:pt x="0" y="24846"/>
                  </a:lnTo>
                  <a:cubicBezTo>
                    <a:pt x="0" y="11124"/>
                    <a:pt x="11124" y="0"/>
                    <a:pt x="24846" y="0"/>
                  </a:cubicBezTo>
                  <a:close/>
                </a:path>
              </a:pathLst>
            </a:custGeom>
            <a:solidFill>
              <a:srgbClr val="000000"/>
            </a:solidFill>
            <a:ln w="47625" cap="rnd">
              <a:solidFill>
                <a:srgbClr val="21EF8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4021212" cy="178927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10" id="10" descr="blue and green pixelated flowery tree"/>
          <p:cNvSpPr/>
          <p:nvPr/>
        </p:nvSpPr>
        <p:spPr>
          <a:xfrm flipH="false" flipV="false" rot="0">
            <a:off x="15341087" y="6151992"/>
            <a:ext cx="3370555" cy="3571879"/>
          </a:xfrm>
          <a:custGeom>
            <a:avLst/>
            <a:gdLst/>
            <a:ahLst/>
            <a:cxnLst/>
            <a:rect r="r" b="b" t="t" l="l"/>
            <a:pathLst>
              <a:path h="3571879" w="3370555">
                <a:moveTo>
                  <a:pt x="0" y="0"/>
                </a:moveTo>
                <a:lnTo>
                  <a:pt x="3370556" y="0"/>
                </a:lnTo>
                <a:lnTo>
                  <a:pt x="3370556" y="3571879"/>
                </a:lnTo>
                <a:lnTo>
                  <a:pt x="0" y="35718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511053" y="682309"/>
            <a:ext cx="1952265" cy="336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463"/>
              </a:lnSpc>
            </a:pPr>
            <a:r>
              <a:rPr lang="en-US" sz="2199">
                <a:solidFill>
                  <a:srgbClr val="FF63D8"/>
                </a:solidFill>
                <a:latin typeface="Arcade Gamer"/>
                <a:ea typeface="Arcade Gamer"/>
                <a:cs typeface="Arcade Gamer"/>
                <a:sym typeface="Arcade Gamer"/>
              </a:rPr>
              <a:t>PLAYER 2</a:t>
            </a:r>
          </a:p>
        </p:txBody>
      </p:sp>
      <p:sp>
        <p:nvSpPr>
          <p:cNvPr name="Freeform 12" id="12" descr="health bar pixel art for Player 1"/>
          <p:cNvSpPr/>
          <p:nvPr/>
        </p:nvSpPr>
        <p:spPr>
          <a:xfrm flipH="false" flipV="false" rot="0">
            <a:off x="2695009" y="596383"/>
            <a:ext cx="2377744" cy="432317"/>
          </a:xfrm>
          <a:custGeom>
            <a:avLst/>
            <a:gdLst/>
            <a:ahLst/>
            <a:cxnLst/>
            <a:rect r="r" b="b" t="t" l="l"/>
            <a:pathLst>
              <a:path h="432317" w="2377744">
                <a:moveTo>
                  <a:pt x="0" y="0"/>
                </a:moveTo>
                <a:lnTo>
                  <a:pt x="2377745" y="0"/>
                </a:lnTo>
                <a:lnTo>
                  <a:pt x="2377745" y="432317"/>
                </a:lnTo>
                <a:lnTo>
                  <a:pt x="0" y="43231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 descr="health bar pixel art for Player 2"/>
          <p:cNvSpPr/>
          <p:nvPr/>
        </p:nvSpPr>
        <p:spPr>
          <a:xfrm flipH="false" flipV="false" rot="0">
            <a:off x="13424017" y="670536"/>
            <a:ext cx="2087036" cy="379461"/>
          </a:xfrm>
          <a:custGeom>
            <a:avLst/>
            <a:gdLst/>
            <a:ahLst/>
            <a:cxnLst/>
            <a:rect r="r" b="b" t="t" l="l"/>
            <a:pathLst>
              <a:path h="379461" w="2087036">
                <a:moveTo>
                  <a:pt x="0" y="0"/>
                </a:moveTo>
                <a:lnTo>
                  <a:pt x="2087036" y="0"/>
                </a:lnTo>
                <a:lnTo>
                  <a:pt x="2087036" y="379461"/>
                </a:lnTo>
                <a:lnTo>
                  <a:pt x="0" y="37946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 descr="pixelated cat illustration"/>
          <p:cNvSpPr/>
          <p:nvPr/>
        </p:nvSpPr>
        <p:spPr>
          <a:xfrm flipH="true" flipV="false" rot="0">
            <a:off x="13950410" y="8614008"/>
            <a:ext cx="1855950" cy="1091101"/>
          </a:xfrm>
          <a:custGeom>
            <a:avLst/>
            <a:gdLst/>
            <a:ahLst/>
            <a:cxnLst/>
            <a:rect r="r" b="b" t="t" l="l"/>
            <a:pathLst>
              <a:path h="1091101" w="1855950">
                <a:moveTo>
                  <a:pt x="1855950" y="0"/>
                </a:moveTo>
                <a:lnTo>
                  <a:pt x="0" y="0"/>
                </a:lnTo>
                <a:lnTo>
                  <a:pt x="0" y="1091101"/>
                </a:lnTo>
                <a:lnTo>
                  <a:pt x="1855950" y="1091101"/>
                </a:lnTo>
                <a:lnTo>
                  <a:pt x="185595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-10100"/>
            </a:stretch>
          </a:blipFill>
        </p:spPr>
      </p:sp>
      <p:sp>
        <p:nvSpPr>
          <p:cNvPr name="Freeform 15" id="15" descr="pixelated street lamp"/>
          <p:cNvSpPr/>
          <p:nvPr/>
        </p:nvSpPr>
        <p:spPr>
          <a:xfrm flipH="false" flipV="false" rot="0">
            <a:off x="375433" y="6228904"/>
            <a:ext cx="2319577" cy="3476205"/>
          </a:xfrm>
          <a:custGeom>
            <a:avLst/>
            <a:gdLst/>
            <a:ahLst/>
            <a:cxnLst/>
            <a:rect r="r" b="b" t="t" l="l"/>
            <a:pathLst>
              <a:path h="3476205" w="2319577">
                <a:moveTo>
                  <a:pt x="0" y="0"/>
                </a:moveTo>
                <a:lnTo>
                  <a:pt x="2319576" y="0"/>
                </a:lnTo>
                <a:lnTo>
                  <a:pt x="2319576" y="3476205"/>
                </a:lnTo>
                <a:lnTo>
                  <a:pt x="0" y="347620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16" id="16" descr="pixelated yellow star slightly bouncing"/>
          <p:cNvPicPr>
            <a:picLocks noChangeAspect="true"/>
          </p:cNvPicPr>
          <p:nvPr/>
        </p:nvPicPr>
        <p:blipFill>
          <a:blip r:embed="rId16">
            <a:alphaModFix amt="71000"/>
          </a:blip>
          <a:srcRect l="0" t="0" r="0" b="0"/>
          <a:stretch>
            <a:fillRect/>
          </a:stretch>
        </p:blipFill>
        <p:spPr>
          <a:xfrm flipH="false" flipV="false" rot="604890">
            <a:off x="17509575" y="4896612"/>
            <a:ext cx="554300" cy="577396"/>
          </a:xfrm>
          <a:prstGeom prst="rect">
            <a:avLst/>
          </a:prstGeom>
        </p:spPr>
      </p:pic>
      <p:pic>
        <p:nvPicPr>
          <p:cNvPr name="Picture 17" id="17" descr="pixelated yellow star slightly bouncing"/>
          <p:cNvPicPr>
            <a:picLocks noChangeAspect="true"/>
          </p:cNvPicPr>
          <p:nvPr/>
        </p:nvPicPr>
        <p:blipFill>
          <a:blip r:embed="rId16">
            <a:alphaModFix amt="71000"/>
          </a:blip>
          <a:srcRect l="0" t="0" r="0" b="0"/>
          <a:stretch>
            <a:fillRect/>
          </a:stretch>
        </p:blipFill>
        <p:spPr>
          <a:xfrm flipH="false" flipV="false" rot="-1221735">
            <a:off x="17085962" y="3338385"/>
            <a:ext cx="397359" cy="413915"/>
          </a:xfrm>
          <a:prstGeom prst="rect">
            <a:avLst/>
          </a:prstGeom>
        </p:spPr>
      </p:pic>
      <p:pic>
        <p:nvPicPr>
          <p:cNvPr name="Picture 18" id="18" descr="pixelated yellow star slightly bouncing"/>
          <p:cNvPicPr>
            <a:picLocks noChangeAspect="true"/>
          </p:cNvPicPr>
          <p:nvPr/>
        </p:nvPicPr>
        <p:blipFill>
          <a:blip r:embed="rId16">
            <a:alphaModFix amt="71000"/>
          </a:blip>
          <a:srcRect l="0" t="0" r="0" b="0"/>
          <a:stretch>
            <a:fillRect/>
          </a:stretch>
        </p:blipFill>
        <p:spPr>
          <a:xfrm flipH="false" flipV="false" rot="0">
            <a:off x="17517576" y="1957766"/>
            <a:ext cx="269149" cy="280364"/>
          </a:xfrm>
          <a:prstGeom prst="rect">
            <a:avLst/>
          </a:prstGeom>
        </p:spPr>
      </p:pic>
      <p:pic>
        <p:nvPicPr>
          <p:cNvPr name="Picture 19" id="19" descr="pixelated yellow star slightly bouncing"/>
          <p:cNvPicPr>
            <a:picLocks noChangeAspect="true"/>
          </p:cNvPicPr>
          <p:nvPr/>
        </p:nvPicPr>
        <p:blipFill>
          <a:blip r:embed="rId16">
            <a:alphaModFix amt="71000"/>
          </a:blip>
          <a:srcRect l="0" t="0" r="0" b="0"/>
          <a:stretch>
            <a:fillRect/>
          </a:stretch>
        </p:blipFill>
        <p:spPr>
          <a:xfrm flipH="false" flipV="false" rot="-599390">
            <a:off x="421312" y="5056909"/>
            <a:ext cx="554300" cy="577396"/>
          </a:xfrm>
          <a:prstGeom prst="rect">
            <a:avLst/>
          </a:prstGeom>
        </p:spPr>
      </p:pic>
      <p:pic>
        <p:nvPicPr>
          <p:cNvPr name="Picture 20" id="20" descr="pixelated yellow star slightly bouncing"/>
          <p:cNvPicPr>
            <a:picLocks noChangeAspect="true"/>
          </p:cNvPicPr>
          <p:nvPr/>
        </p:nvPicPr>
        <p:blipFill>
          <a:blip r:embed="rId16">
            <a:alphaModFix amt="71000"/>
          </a:blip>
          <a:srcRect l="0" t="0" r="0" b="0"/>
          <a:stretch>
            <a:fillRect/>
          </a:stretch>
        </p:blipFill>
        <p:spPr>
          <a:xfrm flipH="false" flipV="false" rot="368085">
            <a:off x="788009" y="3418711"/>
            <a:ext cx="397359" cy="413915"/>
          </a:xfrm>
          <a:prstGeom prst="rect">
            <a:avLst/>
          </a:prstGeom>
        </p:spPr>
      </p:pic>
      <p:pic>
        <p:nvPicPr>
          <p:cNvPr name="Picture 21" id="21" descr="pixelated yellow star slightly bouncing"/>
          <p:cNvPicPr>
            <a:picLocks noChangeAspect="true"/>
          </p:cNvPicPr>
          <p:nvPr/>
        </p:nvPicPr>
        <p:blipFill>
          <a:blip r:embed="rId16">
            <a:alphaModFix amt="71000"/>
          </a:blip>
          <a:srcRect l="0" t="0" r="0" b="0"/>
          <a:stretch>
            <a:fillRect/>
          </a:stretch>
        </p:blipFill>
        <p:spPr>
          <a:xfrm flipH="false" flipV="false" rot="-980286">
            <a:off x="463881" y="1925570"/>
            <a:ext cx="269149" cy="280364"/>
          </a:xfrm>
          <a:prstGeom prst="rect">
            <a:avLst/>
          </a:prstGeom>
        </p:spPr>
      </p:pic>
      <p:sp>
        <p:nvSpPr>
          <p:cNvPr name="TextBox 22" id="22"/>
          <p:cNvSpPr txBox="true"/>
          <p:nvPr/>
        </p:nvSpPr>
        <p:spPr>
          <a:xfrm rot="0">
            <a:off x="828291" y="639714"/>
            <a:ext cx="1866718" cy="336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63"/>
              </a:lnSpc>
            </a:pPr>
            <a:r>
              <a:rPr lang="en-US" sz="2199">
                <a:solidFill>
                  <a:srgbClr val="585EFF"/>
                </a:solidFill>
                <a:latin typeface="Arcade Gamer"/>
                <a:ea typeface="Arcade Gamer"/>
                <a:cs typeface="Arcade Gamer"/>
                <a:sym typeface="Arcade Gamer"/>
              </a:rPr>
              <a:t>PLAYER 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021769" y="682309"/>
            <a:ext cx="4244462" cy="336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3"/>
              </a:lnSpc>
            </a:pPr>
            <a:r>
              <a:rPr lang="en-US" sz="219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HIGHSCORE </a:t>
            </a:r>
            <a:r>
              <a:rPr lang="en-US" sz="2199">
                <a:solidFill>
                  <a:srgbClr val="21EF80"/>
                </a:solidFill>
                <a:latin typeface="Arcade Gamer"/>
                <a:ea typeface="Arcade Gamer"/>
                <a:cs typeface="Arcade Gamer"/>
                <a:sym typeface="Arcade Gamer"/>
              </a:rPr>
              <a:t>2500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361856" y="2470934"/>
            <a:ext cx="13564288" cy="1602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59"/>
              </a:lnSpc>
            </a:pPr>
            <a:r>
              <a:rPr lang="en-US" sz="10499">
                <a:solidFill>
                  <a:srgbClr val="FF63D8"/>
                </a:solidFill>
                <a:latin typeface="Arcade Gamer"/>
                <a:ea typeface="Arcade Gamer"/>
                <a:cs typeface="Arcade Gamer"/>
                <a:sym typeface="Arcade Gamer"/>
              </a:rPr>
              <a:t>GAME INFO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636598" y="5201397"/>
            <a:ext cx="9014805" cy="950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  <a:spcBef>
                <a:spcPct val="0"/>
              </a:spcBef>
            </a:pPr>
            <a:r>
              <a:rPr lang="en-US" sz="2700">
                <a:solidFill>
                  <a:srgbClr val="FFFFFF"/>
                </a:solidFill>
                <a:latin typeface="Disket Mono"/>
                <a:ea typeface="Disket Mono"/>
                <a:cs typeface="Disket Mono"/>
                <a:sym typeface="Disket Mono"/>
              </a:rPr>
              <a:t>its a game where the aim is to reach as high as possible and win prizes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9705109"/>
            <a:ext cx="18288000" cy="1163782"/>
            <a:chOff x="0" y="0"/>
            <a:chExt cx="24384000" cy="155170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812800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625600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509980" y="1509980"/>
            <a:ext cx="15268040" cy="6685149"/>
            <a:chOff x="0" y="0"/>
            <a:chExt cx="4021212" cy="1760698"/>
          </a:xfrm>
        </p:grpSpPr>
        <p:sp>
          <p:nvSpPr>
            <p:cNvPr name="Freeform 8" id="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4021212" cy="1760698"/>
            </a:xfrm>
            <a:custGeom>
              <a:avLst/>
              <a:gdLst/>
              <a:ahLst/>
              <a:cxnLst/>
              <a:rect r="r" b="b" t="t" l="l"/>
              <a:pathLst>
                <a:path h="1760698" w="4021212">
                  <a:moveTo>
                    <a:pt x="24846" y="0"/>
                  </a:moveTo>
                  <a:lnTo>
                    <a:pt x="3996366" y="0"/>
                  </a:lnTo>
                  <a:cubicBezTo>
                    <a:pt x="4010088" y="0"/>
                    <a:pt x="4021212" y="11124"/>
                    <a:pt x="4021212" y="24846"/>
                  </a:cubicBezTo>
                  <a:lnTo>
                    <a:pt x="4021212" y="1735851"/>
                  </a:lnTo>
                  <a:cubicBezTo>
                    <a:pt x="4021212" y="1749574"/>
                    <a:pt x="4010088" y="1760698"/>
                    <a:pt x="3996366" y="1760698"/>
                  </a:cubicBezTo>
                  <a:lnTo>
                    <a:pt x="24846" y="1760698"/>
                  </a:lnTo>
                  <a:cubicBezTo>
                    <a:pt x="11124" y="1760698"/>
                    <a:pt x="0" y="1749574"/>
                    <a:pt x="0" y="1735851"/>
                  </a:cubicBezTo>
                  <a:lnTo>
                    <a:pt x="0" y="24846"/>
                  </a:lnTo>
                  <a:cubicBezTo>
                    <a:pt x="0" y="11124"/>
                    <a:pt x="11124" y="0"/>
                    <a:pt x="24846" y="0"/>
                  </a:cubicBezTo>
                  <a:close/>
                </a:path>
              </a:pathLst>
            </a:custGeom>
            <a:solidFill>
              <a:srgbClr val="000000"/>
            </a:solidFill>
            <a:ln w="47625" cap="rnd">
              <a:solidFill>
                <a:srgbClr val="21EF8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4021212" cy="178927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10" id="10" descr="blue and green pixelated flowery tree"/>
          <p:cNvSpPr/>
          <p:nvPr/>
        </p:nvSpPr>
        <p:spPr>
          <a:xfrm flipH="false" flipV="false" rot="0">
            <a:off x="15341087" y="6151992"/>
            <a:ext cx="3370555" cy="3571879"/>
          </a:xfrm>
          <a:custGeom>
            <a:avLst/>
            <a:gdLst/>
            <a:ahLst/>
            <a:cxnLst/>
            <a:rect r="r" b="b" t="t" l="l"/>
            <a:pathLst>
              <a:path h="3571879" w="3370555">
                <a:moveTo>
                  <a:pt x="0" y="0"/>
                </a:moveTo>
                <a:lnTo>
                  <a:pt x="3370556" y="0"/>
                </a:lnTo>
                <a:lnTo>
                  <a:pt x="3370556" y="3571879"/>
                </a:lnTo>
                <a:lnTo>
                  <a:pt x="0" y="35718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511053" y="682309"/>
            <a:ext cx="1952265" cy="336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463"/>
              </a:lnSpc>
            </a:pPr>
            <a:r>
              <a:rPr lang="en-US" sz="2199">
                <a:solidFill>
                  <a:srgbClr val="FF63D8"/>
                </a:solidFill>
                <a:latin typeface="Arcade Gamer"/>
                <a:ea typeface="Arcade Gamer"/>
                <a:cs typeface="Arcade Gamer"/>
                <a:sym typeface="Arcade Gamer"/>
              </a:rPr>
              <a:t>PLAYER 2</a:t>
            </a:r>
          </a:p>
        </p:txBody>
      </p:sp>
      <p:sp>
        <p:nvSpPr>
          <p:cNvPr name="Freeform 12" id="12" descr="health bar pixel art for Player 1"/>
          <p:cNvSpPr/>
          <p:nvPr/>
        </p:nvSpPr>
        <p:spPr>
          <a:xfrm flipH="false" flipV="false" rot="0">
            <a:off x="2695009" y="596383"/>
            <a:ext cx="2377744" cy="432317"/>
          </a:xfrm>
          <a:custGeom>
            <a:avLst/>
            <a:gdLst/>
            <a:ahLst/>
            <a:cxnLst/>
            <a:rect r="r" b="b" t="t" l="l"/>
            <a:pathLst>
              <a:path h="432317" w="2377744">
                <a:moveTo>
                  <a:pt x="0" y="0"/>
                </a:moveTo>
                <a:lnTo>
                  <a:pt x="2377745" y="0"/>
                </a:lnTo>
                <a:lnTo>
                  <a:pt x="2377745" y="432317"/>
                </a:lnTo>
                <a:lnTo>
                  <a:pt x="0" y="43231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 descr="health bar pixel art for Player 2"/>
          <p:cNvSpPr/>
          <p:nvPr/>
        </p:nvSpPr>
        <p:spPr>
          <a:xfrm flipH="false" flipV="false" rot="0">
            <a:off x="13424017" y="670536"/>
            <a:ext cx="2087036" cy="379461"/>
          </a:xfrm>
          <a:custGeom>
            <a:avLst/>
            <a:gdLst/>
            <a:ahLst/>
            <a:cxnLst/>
            <a:rect r="r" b="b" t="t" l="l"/>
            <a:pathLst>
              <a:path h="379461" w="2087036">
                <a:moveTo>
                  <a:pt x="0" y="0"/>
                </a:moveTo>
                <a:lnTo>
                  <a:pt x="2087036" y="0"/>
                </a:lnTo>
                <a:lnTo>
                  <a:pt x="2087036" y="379461"/>
                </a:lnTo>
                <a:lnTo>
                  <a:pt x="0" y="37946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 descr="pixelated cat illustration"/>
          <p:cNvSpPr/>
          <p:nvPr/>
        </p:nvSpPr>
        <p:spPr>
          <a:xfrm flipH="true" flipV="false" rot="0">
            <a:off x="13950410" y="8614008"/>
            <a:ext cx="1855950" cy="1091101"/>
          </a:xfrm>
          <a:custGeom>
            <a:avLst/>
            <a:gdLst/>
            <a:ahLst/>
            <a:cxnLst/>
            <a:rect r="r" b="b" t="t" l="l"/>
            <a:pathLst>
              <a:path h="1091101" w="1855950">
                <a:moveTo>
                  <a:pt x="1855950" y="0"/>
                </a:moveTo>
                <a:lnTo>
                  <a:pt x="0" y="0"/>
                </a:lnTo>
                <a:lnTo>
                  <a:pt x="0" y="1091101"/>
                </a:lnTo>
                <a:lnTo>
                  <a:pt x="1855950" y="1091101"/>
                </a:lnTo>
                <a:lnTo>
                  <a:pt x="185595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-10100"/>
            </a:stretch>
          </a:blipFill>
        </p:spPr>
      </p:sp>
      <p:sp>
        <p:nvSpPr>
          <p:cNvPr name="Freeform 15" id="15" descr="pixelated street lamp"/>
          <p:cNvSpPr/>
          <p:nvPr/>
        </p:nvSpPr>
        <p:spPr>
          <a:xfrm flipH="false" flipV="false" rot="0">
            <a:off x="375433" y="6228904"/>
            <a:ext cx="2319577" cy="3476205"/>
          </a:xfrm>
          <a:custGeom>
            <a:avLst/>
            <a:gdLst/>
            <a:ahLst/>
            <a:cxnLst/>
            <a:rect r="r" b="b" t="t" l="l"/>
            <a:pathLst>
              <a:path h="3476205" w="2319577">
                <a:moveTo>
                  <a:pt x="0" y="0"/>
                </a:moveTo>
                <a:lnTo>
                  <a:pt x="2319576" y="0"/>
                </a:lnTo>
                <a:lnTo>
                  <a:pt x="2319576" y="3476205"/>
                </a:lnTo>
                <a:lnTo>
                  <a:pt x="0" y="347620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16" id="16" descr="pixelated yellow star slightly bouncing"/>
          <p:cNvPicPr>
            <a:picLocks noChangeAspect="true"/>
          </p:cNvPicPr>
          <p:nvPr/>
        </p:nvPicPr>
        <p:blipFill>
          <a:blip r:embed="rId16">
            <a:alphaModFix amt="71000"/>
          </a:blip>
          <a:srcRect l="0" t="0" r="0" b="0"/>
          <a:stretch>
            <a:fillRect/>
          </a:stretch>
        </p:blipFill>
        <p:spPr>
          <a:xfrm flipH="false" flipV="false" rot="604890">
            <a:off x="17509575" y="4896612"/>
            <a:ext cx="554300" cy="577396"/>
          </a:xfrm>
          <a:prstGeom prst="rect">
            <a:avLst/>
          </a:prstGeom>
        </p:spPr>
      </p:pic>
      <p:pic>
        <p:nvPicPr>
          <p:cNvPr name="Picture 17" id="17" descr="pixelated yellow star slightly bouncing"/>
          <p:cNvPicPr>
            <a:picLocks noChangeAspect="true"/>
          </p:cNvPicPr>
          <p:nvPr/>
        </p:nvPicPr>
        <p:blipFill>
          <a:blip r:embed="rId16">
            <a:alphaModFix amt="71000"/>
          </a:blip>
          <a:srcRect l="0" t="0" r="0" b="0"/>
          <a:stretch>
            <a:fillRect/>
          </a:stretch>
        </p:blipFill>
        <p:spPr>
          <a:xfrm flipH="false" flipV="false" rot="-1221735">
            <a:off x="17085962" y="3338385"/>
            <a:ext cx="397359" cy="413915"/>
          </a:xfrm>
          <a:prstGeom prst="rect">
            <a:avLst/>
          </a:prstGeom>
        </p:spPr>
      </p:pic>
      <p:pic>
        <p:nvPicPr>
          <p:cNvPr name="Picture 18" id="18" descr="pixelated yellow star slightly bouncing"/>
          <p:cNvPicPr>
            <a:picLocks noChangeAspect="true"/>
          </p:cNvPicPr>
          <p:nvPr/>
        </p:nvPicPr>
        <p:blipFill>
          <a:blip r:embed="rId16">
            <a:alphaModFix amt="71000"/>
          </a:blip>
          <a:srcRect l="0" t="0" r="0" b="0"/>
          <a:stretch>
            <a:fillRect/>
          </a:stretch>
        </p:blipFill>
        <p:spPr>
          <a:xfrm flipH="false" flipV="false" rot="0">
            <a:off x="17517576" y="1957766"/>
            <a:ext cx="269149" cy="280364"/>
          </a:xfrm>
          <a:prstGeom prst="rect">
            <a:avLst/>
          </a:prstGeom>
        </p:spPr>
      </p:pic>
      <p:pic>
        <p:nvPicPr>
          <p:cNvPr name="Picture 19" id="19" descr="pixelated yellow star slightly bouncing"/>
          <p:cNvPicPr>
            <a:picLocks noChangeAspect="true"/>
          </p:cNvPicPr>
          <p:nvPr/>
        </p:nvPicPr>
        <p:blipFill>
          <a:blip r:embed="rId16">
            <a:alphaModFix amt="71000"/>
          </a:blip>
          <a:srcRect l="0" t="0" r="0" b="0"/>
          <a:stretch>
            <a:fillRect/>
          </a:stretch>
        </p:blipFill>
        <p:spPr>
          <a:xfrm flipH="false" flipV="false" rot="-599390">
            <a:off x="421312" y="5056909"/>
            <a:ext cx="554300" cy="577396"/>
          </a:xfrm>
          <a:prstGeom prst="rect">
            <a:avLst/>
          </a:prstGeom>
        </p:spPr>
      </p:pic>
      <p:pic>
        <p:nvPicPr>
          <p:cNvPr name="Picture 20" id="20" descr="pixelated yellow star slightly bouncing"/>
          <p:cNvPicPr>
            <a:picLocks noChangeAspect="true"/>
          </p:cNvPicPr>
          <p:nvPr/>
        </p:nvPicPr>
        <p:blipFill>
          <a:blip r:embed="rId16">
            <a:alphaModFix amt="71000"/>
          </a:blip>
          <a:srcRect l="0" t="0" r="0" b="0"/>
          <a:stretch>
            <a:fillRect/>
          </a:stretch>
        </p:blipFill>
        <p:spPr>
          <a:xfrm flipH="false" flipV="false" rot="368085">
            <a:off x="788009" y="3418711"/>
            <a:ext cx="397359" cy="413915"/>
          </a:xfrm>
          <a:prstGeom prst="rect">
            <a:avLst/>
          </a:prstGeom>
        </p:spPr>
      </p:pic>
      <p:pic>
        <p:nvPicPr>
          <p:cNvPr name="Picture 21" id="21" descr="pixelated yellow star slightly bouncing"/>
          <p:cNvPicPr>
            <a:picLocks noChangeAspect="true"/>
          </p:cNvPicPr>
          <p:nvPr/>
        </p:nvPicPr>
        <p:blipFill>
          <a:blip r:embed="rId16">
            <a:alphaModFix amt="71000"/>
          </a:blip>
          <a:srcRect l="0" t="0" r="0" b="0"/>
          <a:stretch>
            <a:fillRect/>
          </a:stretch>
        </p:blipFill>
        <p:spPr>
          <a:xfrm flipH="false" flipV="false" rot="-980286">
            <a:off x="463881" y="1925570"/>
            <a:ext cx="269149" cy="280364"/>
          </a:xfrm>
          <a:prstGeom prst="rect">
            <a:avLst/>
          </a:prstGeom>
        </p:spPr>
      </p:pic>
      <p:sp>
        <p:nvSpPr>
          <p:cNvPr name="TextBox 22" id="22"/>
          <p:cNvSpPr txBox="true"/>
          <p:nvPr/>
        </p:nvSpPr>
        <p:spPr>
          <a:xfrm rot="0">
            <a:off x="828291" y="639714"/>
            <a:ext cx="1866718" cy="336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63"/>
              </a:lnSpc>
            </a:pPr>
            <a:r>
              <a:rPr lang="en-US" sz="2199">
                <a:solidFill>
                  <a:srgbClr val="585EFF"/>
                </a:solidFill>
                <a:latin typeface="Arcade Gamer"/>
                <a:ea typeface="Arcade Gamer"/>
                <a:cs typeface="Arcade Gamer"/>
                <a:sym typeface="Arcade Gamer"/>
              </a:rPr>
              <a:t>PLAYER 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021769" y="682309"/>
            <a:ext cx="4244462" cy="336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3"/>
              </a:lnSpc>
            </a:pPr>
            <a:r>
              <a:rPr lang="en-US" sz="219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HIGHSCORE </a:t>
            </a:r>
            <a:r>
              <a:rPr lang="en-US" sz="2199">
                <a:solidFill>
                  <a:srgbClr val="21EF80"/>
                </a:solidFill>
                <a:latin typeface="Arcade Gamer"/>
                <a:ea typeface="Arcade Gamer"/>
                <a:cs typeface="Arcade Gamer"/>
                <a:sym typeface="Arcade Gamer"/>
              </a:rPr>
              <a:t>2500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361856" y="2470934"/>
            <a:ext cx="13564288" cy="1602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59"/>
              </a:lnSpc>
            </a:pPr>
            <a:r>
              <a:rPr lang="en-US" sz="10499">
                <a:solidFill>
                  <a:srgbClr val="FF63D8"/>
                </a:solidFill>
                <a:latin typeface="Arcade Gamer"/>
                <a:ea typeface="Arcade Gamer"/>
                <a:cs typeface="Arcade Gamer"/>
                <a:sym typeface="Arcade Gamer"/>
              </a:rPr>
              <a:t>HOW TO PLAY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686780" y="4662312"/>
            <a:ext cx="10914440" cy="2379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5" indent="-29146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Disket Mono"/>
                <a:ea typeface="Disket Mono"/>
                <a:cs typeface="Disket Mono"/>
                <a:sym typeface="Disket Mono"/>
              </a:rPr>
              <a:t>connect to wallet</a:t>
            </a:r>
          </a:p>
          <a:p>
            <a:pPr algn="l" marL="582935" indent="-29146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Disket Mono"/>
                <a:ea typeface="Disket Mono"/>
                <a:cs typeface="Disket Mono"/>
                <a:sym typeface="Disket Mono"/>
              </a:rPr>
              <a:t>pay playing fees</a:t>
            </a:r>
          </a:p>
          <a:p>
            <a:pPr algn="l" marL="582935" indent="-29146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Disket Mono"/>
                <a:ea typeface="Disket Mono"/>
                <a:cs typeface="Disket Mono"/>
                <a:sym typeface="Disket Mono"/>
              </a:rPr>
              <a:t>play with complete focus (or not) to reach as high as possible</a:t>
            </a:r>
          </a:p>
          <a:p>
            <a:pPr algn="l" marL="582935" indent="-29146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Disket Mono"/>
                <a:ea typeface="Disket Mono"/>
                <a:cs typeface="Disket Mono"/>
                <a:sym typeface="Disket Mono"/>
              </a:rPr>
              <a:t>try to reach 10000 to double the payout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9705109"/>
            <a:ext cx="18288000" cy="1163782"/>
            <a:chOff x="0" y="0"/>
            <a:chExt cx="24384000" cy="155170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812800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625600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509980" y="1509980"/>
            <a:ext cx="15268040" cy="6685149"/>
            <a:chOff x="0" y="0"/>
            <a:chExt cx="4021212" cy="1760698"/>
          </a:xfrm>
        </p:grpSpPr>
        <p:sp>
          <p:nvSpPr>
            <p:cNvPr name="Freeform 8" id="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4021212" cy="1760698"/>
            </a:xfrm>
            <a:custGeom>
              <a:avLst/>
              <a:gdLst/>
              <a:ahLst/>
              <a:cxnLst/>
              <a:rect r="r" b="b" t="t" l="l"/>
              <a:pathLst>
                <a:path h="1760698" w="4021212">
                  <a:moveTo>
                    <a:pt x="24846" y="0"/>
                  </a:moveTo>
                  <a:lnTo>
                    <a:pt x="3996366" y="0"/>
                  </a:lnTo>
                  <a:cubicBezTo>
                    <a:pt x="4010088" y="0"/>
                    <a:pt x="4021212" y="11124"/>
                    <a:pt x="4021212" y="24846"/>
                  </a:cubicBezTo>
                  <a:lnTo>
                    <a:pt x="4021212" y="1735851"/>
                  </a:lnTo>
                  <a:cubicBezTo>
                    <a:pt x="4021212" y="1749574"/>
                    <a:pt x="4010088" y="1760698"/>
                    <a:pt x="3996366" y="1760698"/>
                  </a:cubicBezTo>
                  <a:lnTo>
                    <a:pt x="24846" y="1760698"/>
                  </a:lnTo>
                  <a:cubicBezTo>
                    <a:pt x="11124" y="1760698"/>
                    <a:pt x="0" y="1749574"/>
                    <a:pt x="0" y="1735851"/>
                  </a:cubicBezTo>
                  <a:lnTo>
                    <a:pt x="0" y="24846"/>
                  </a:lnTo>
                  <a:cubicBezTo>
                    <a:pt x="0" y="11124"/>
                    <a:pt x="11124" y="0"/>
                    <a:pt x="24846" y="0"/>
                  </a:cubicBezTo>
                  <a:close/>
                </a:path>
              </a:pathLst>
            </a:custGeom>
            <a:solidFill>
              <a:srgbClr val="000000"/>
            </a:solidFill>
            <a:ln w="47625" cap="rnd">
              <a:solidFill>
                <a:srgbClr val="21EF8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4021212" cy="178927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10" id="10" descr="blue and green pixelated flowery tree"/>
          <p:cNvSpPr/>
          <p:nvPr/>
        </p:nvSpPr>
        <p:spPr>
          <a:xfrm flipH="false" flipV="false" rot="0">
            <a:off x="15341087" y="6151992"/>
            <a:ext cx="3370555" cy="3571879"/>
          </a:xfrm>
          <a:custGeom>
            <a:avLst/>
            <a:gdLst/>
            <a:ahLst/>
            <a:cxnLst/>
            <a:rect r="r" b="b" t="t" l="l"/>
            <a:pathLst>
              <a:path h="3571879" w="3370555">
                <a:moveTo>
                  <a:pt x="0" y="0"/>
                </a:moveTo>
                <a:lnTo>
                  <a:pt x="3370556" y="0"/>
                </a:lnTo>
                <a:lnTo>
                  <a:pt x="3370556" y="3571879"/>
                </a:lnTo>
                <a:lnTo>
                  <a:pt x="0" y="35718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511053" y="682309"/>
            <a:ext cx="1952265" cy="336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463"/>
              </a:lnSpc>
            </a:pPr>
            <a:r>
              <a:rPr lang="en-US" sz="2199">
                <a:solidFill>
                  <a:srgbClr val="FF63D8"/>
                </a:solidFill>
                <a:latin typeface="Arcade Gamer"/>
                <a:ea typeface="Arcade Gamer"/>
                <a:cs typeface="Arcade Gamer"/>
                <a:sym typeface="Arcade Gamer"/>
              </a:rPr>
              <a:t>PLAYER 2</a:t>
            </a:r>
          </a:p>
        </p:txBody>
      </p:sp>
      <p:sp>
        <p:nvSpPr>
          <p:cNvPr name="Freeform 12" id="12" descr="health bar pixel art for Player 1"/>
          <p:cNvSpPr/>
          <p:nvPr/>
        </p:nvSpPr>
        <p:spPr>
          <a:xfrm flipH="false" flipV="false" rot="0">
            <a:off x="2695009" y="596383"/>
            <a:ext cx="2377744" cy="432317"/>
          </a:xfrm>
          <a:custGeom>
            <a:avLst/>
            <a:gdLst/>
            <a:ahLst/>
            <a:cxnLst/>
            <a:rect r="r" b="b" t="t" l="l"/>
            <a:pathLst>
              <a:path h="432317" w="2377744">
                <a:moveTo>
                  <a:pt x="0" y="0"/>
                </a:moveTo>
                <a:lnTo>
                  <a:pt x="2377745" y="0"/>
                </a:lnTo>
                <a:lnTo>
                  <a:pt x="2377745" y="432317"/>
                </a:lnTo>
                <a:lnTo>
                  <a:pt x="0" y="43231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 descr="health bar pixel art for Player 2"/>
          <p:cNvSpPr/>
          <p:nvPr/>
        </p:nvSpPr>
        <p:spPr>
          <a:xfrm flipH="false" flipV="false" rot="0">
            <a:off x="13424017" y="670536"/>
            <a:ext cx="2087036" cy="379461"/>
          </a:xfrm>
          <a:custGeom>
            <a:avLst/>
            <a:gdLst/>
            <a:ahLst/>
            <a:cxnLst/>
            <a:rect r="r" b="b" t="t" l="l"/>
            <a:pathLst>
              <a:path h="379461" w="2087036">
                <a:moveTo>
                  <a:pt x="0" y="0"/>
                </a:moveTo>
                <a:lnTo>
                  <a:pt x="2087036" y="0"/>
                </a:lnTo>
                <a:lnTo>
                  <a:pt x="2087036" y="379461"/>
                </a:lnTo>
                <a:lnTo>
                  <a:pt x="0" y="37946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 descr="pixelated cat illustration"/>
          <p:cNvSpPr/>
          <p:nvPr/>
        </p:nvSpPr>
        <p:spPr>
          <a:xfrm flipH="true" flipV="false" rot="0">
            <a:off x="13950410" y="8614008"/>
            <a:ext cx="1855950" cy="1091101"/>
          </a:xfrm>
          <a:custGeom>
            <a:avLst/>
            <a:gdLst/>
            <a:ahLst/>
            <a:cxnLst/>
            <a:rect r="r" b="b" t="t" l="l"/>
            <a:pathLst>
              <a:path h="1091101" w="1855950">
                <a:moveTo>
                  <a:pt x="1855950" y="0"/>
                </a:moveTo>
                <a:lnTo>
                  <a:pt x="0" y="0"/>
                </a:lnTo>
                <a:lnTo>
                  <a:pt x="0" y="1091101"/>
                </a:lnTo>
                <a:lnTo>
                  <a:pt x="1855950" y="1091101"/>
                </a:lnTo>
                <a:lnTo>
                  <a:pt x="185595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-10100"/>
            </a:stretch>
          </a:blipFill>
        </p:spPr>
      </p:sp>
      <p:sp>
        <p:nvSpPr>
          <p:cNvPr name="Freeform 15" id="15" descr="pixelated street lamp"/>
          <p:cNvSpPr/>
          <p:nvPr/>
        </p:nvSpPr>
        <p:spPr>
          <a:xfrm flipH="false" flipV="false" rot="0">
            <a:off x="375433" y="6228904"/>
            <a:ext cx="2319577" cy="3476205"/>
          </a:xfrm>
          <a:custGeom>
            <a:avLst/>
            <a:gdLst/>
            <a:ahLst/>
            <a:cxnLst/>
            <a:rect r="r" b="b" t="t" l="l"/>
            <a:pathLst>
              <a:path h="3476205" w="2319577">
                <a:moveTo>
                  <a:pt x="0" y="0"/>
                </a:moveTo>
                <a:lnTo>
                  <a:pt x="2319576" y="0"/>
                </a:lnTo>
                <a:lnTo>
                  <a:pt x="2319576" y="3476205"/>
                </a:lnTo>
                <a:lnTo>
                  <a:pt x="0" y="347620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16" id="16" descr="pixelated yellow star slightly bouncing"/>
          <p:cNvPicPr>
            <a:picLocks noChangeAspect="true"/>
          </p:cNvPicPr>
          <p:nvPr/>
        </p:nvPicPr>
        <p:blipFill>
          <a:blip r:embed="rId16">
            <a:alphaModFix amt="71000"/>
          </a:blip>
          <a:srcRect l="0" t="0" r="0" b="0"/>
          <a:stretch>
            <a:fillRect/>
          </a:stretch>
        </p:blipFill>
        <p:spPr>
          <a:xfrm flipH="false" flipV="false" rot="604890">
            <a:off x="17509575" y="4896612"/>
            <a:ext cx="554300" cy="577396"/>
          </a:xfrm>
          <a:prstGeom prst="rect">
            <a:avLst/>
          </a:prstGeom>
        </p:spPr>
      </p:pic>
      <p:pic>
        <p:nvPicPr>
          <p:cNvPr name="Picture 17" id="17" descr="pixelated yellow star slightly bouncing"/>
          <p:cNvPicPr>
            <a:picLocks noChangeAspect="true"/>
          </p:cNvPicPr>
          <p:nvPr/>
        </p:nvPicPr>
        <p:blipFill>
          <a:blip r:embed="rId16">
            <a:alphaModFix amt="71000"/>
          </a:blip>
          <a:srcRect l="0" t="0" r="0" b="0"/>
          <a:stretch>
            <a:fillRect/>
          </a:stretch>
        </p:blipFill>
        <p:spPr>
          <a:xfrm flipH="false" flipV="false" rot="-1221735">
            <a:off x="17085962" y="3338385"/>
            <a:ext cx="397359" cy="413915"/>
          </a:xfrm>
          <a:prstGeom prst="rect">
            <a:avLst/>
          </a:prstGeom>
        </p:spPr>
      </p:pic>
      <p:pic>
        <p:nvPicPr>
          <p:cNvPr name="Picture 18" id="18" descr="pixelated yellow star slightly bouncing"/>
          <p:cNvPicPr>
            <a:picLocks noChangeAspect="true"/>
          </p:cNvPicPr>
          <p:nvPr/>
        </p:nvPicPr>
        <p:blipFill>
          <a:blip r:embed="rId16">
            <a:alphaModFix amt="71000"/>
          </a:blip>
          <a:srcRect l="0" t="0" r="0" b="0"/>
          <a:stretch>
            <a:fillRect/>
          </a:stretch>
        </p:blipFill>
        <p:spPr>
          <a:xfrm flipH="false" flipV="false" rot="0">
            <a:off x="17517576" y="1957766"/>
            <a:ext cx="269149" cy="280364"/>
          </a:xfrm>
          <a:prstGeom prst="rect">
            <a:avLst/>
          </a:prstGeom>
        </p:spPr>
      </p:pic>
      <p:pic>
        <p:nvPicPr>
          <p:cNvPr name="Picture 19" id="19" descr="pixelated yellow star slightly bouncing"/>
          <p:cNvPicPr>
            <a:picLocks noChangeAspect="true"/>
          </p:cNvPicPr>
          <p:nvPr/>
        </p:nvPicPr>
        <p:blipFill>
          <a:blip r:embed="rId16">
            <a:alphaModFix amt="71000"/>
          </a:blip>
          <a:srcRect l="0" t="0" r="0" b="0"/>
          <a:stretch>
            <a:fillRect/>
          </a:stretch>
        </p:blipFill>
        <p:spPr>
          <a:xfrm flipH="false" flipV="false" rot="-599390">
            <a:off x="421312" y="5056909"/>
            <a:ext cx="554300" cy="577396"/>
          </a:xfrm>
          <a:prstGeom prst="rect">
            <a:avLst/>
          </a:prstGeom>
        </p:spPr>
      </p:pic>
      <p:pic>
        <p:nvPicPr>
          <p:cNvPr name="Picture 20" id="20" descr="pixelated yellow star slightly bouncing"/>
          <p:cNvPicPr>
            <a:picLocks noChangeAspect="true"/>
          </p:cNvPicPr>
          <p:nvPr/>
        </p:nvPicPr>
        <p:blipFill>
          <a:blip r:embed="rId16">
            <a:alphaModFix amt="71000"/>
          </a:blip>
          <a:srcRect l="0" t="0" r="0" b="0"/>
          <a:stretch>
            <a:fillRect/>
          </a:stretch>
        </p:blipFill>
        <p:spPr>
          <a:xfrm flipH="false" flipV="false" rot="368085">
            <a:off x="788009" y="3418711"/>
            <a:ext cx="397359" cy="413915"/>
          </a:xfrm>
          <a:prstGeom prst="rect">
            <a:avLst/>
          </a:prstGeom>
        </p:spPr>
      </p:pic>
      <p:pic>
        <p:nvPicPr>
          <p:cNvPr name="Picture 21" id="21" descr="pixelated yellow star slightly bouncing"/>
          <p:cNvPicPr>
            <a:picLocks noChangeAspect="true"/>
          </p:cNvPicPr>
          <p:nvPr/>
        </p:nvPicPr>
        <p:blipFill>
          <a:blip r:embed="rId16">
            <a:alphaModFix amt="71000"/>
          </a:blip>
          <a:srcRect l="0" t="0" r="0" b="0"/>
          <a:stretch>
            <a:fillRect/>
          </a:stretch>
        </p:blipFill>
        <p:spPr>
          <a:xfrm flipH="false" flipV="false" rot="-980286">
            <a:off x="463881" y="1925570"/>
            <a:ext cx="269149" cy="280364"/>
          </a:xfrm>
          <a:prstGeom prst="rect">
            <a:avLst/>
          </a:prstGeom>
        </p:spPr>
      </p:pic>
      <p:sp>
        <p:nvSpPr>
          <p:cNvPr name="TextBox 22" id="22"/>
          <p:cNvSpPr txBox="true"/>
          <p:nvPr/>
        </p:nvSpPr>
        <p:spPr>
          <a:xfrm rot="0">
            <a:off x="828291" y="639714"/>
            <a:ext cx="1866718" cy="336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63"/>
              </a:lnSpc>
            </a:pPr>
            <a:r>
              <a:rPr lang="en-US" sz="2199">
                <a:solidFill>
                  <a:srgbClr val="585EFF"/>
                </a:solidFill>
                <a:latin typeface="Arcade Gamer"/>
                <a:ea typeface="Arcade Gamer"/>
                <a:cs typeface="Arcade Gamer"/>
                <a:sym typeface="Arcade Gamer"/>
              </a:rPr>
              <a:t>PLAYER 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021769" y="682309"/>
            <a:ext cx="4244462" cy="336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3"/>
              </a:lnSpc>
            </a:pPr>
            <a:r>
              <a:rPr lang="en-US" sz="219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HIGHSCORE </a:t>
            </a:r>
            <a:r>
              <a:rPr lang="en-US" sz="2199">
                <a:solidFill>
                  <a:srgbClr val="21EF80"/>
                </a:solidFill>
                <a:latin typeface="Arcade Gamer"/>
                <a:ea typeface="Arcade Gamer"/>
                <a:cs typeface="Arcade Gamer"/>
                <a:sym typeface="Arcade Gamer"/>
              </a:rPr>
              <a:t>2500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444234" y="2465801"/>
            <a:ext cx="13564288" cy="1602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59"/>
              </a:lnSpc>
            </a:pPr>
            <a:r>
              <a:rPr lang="en-US" sz="10499">
                <a:solidFill>
                  <a:srgbClr val="FF63D8"/>
                </a:solidFill>
                <a:latin typeface="Arcade Gamer"/>
                <a:ea typeface="Arcade Gamer"/>
                <a:cs typeface="Arcade Gamer"/>
                <a:sym typeface="Arcade Gamer"/>
              </a:rPr>
              <a:t>REWARDS?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919354" y="4860908"/>
            <a:ext cx="10449292" cy="1903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5" indent="-29146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Disket Mono"/>
                <a:ea typeface="Disket Mono"/>
                <a:cs typeface="Disket Mono"/>
                <a:sym typeface="Disket Mono"/>
              </a:rPr>
              <a:t>you get your money back if you reach a score of at least 5000.</a:t>
            </a:r>
          </a:p>
          <a:p>
            <a:pPr algn="l" marL="582935" indent="-29146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Disket Mono"/>
                <a:ea typeface="Disket Mono"/>
                <a:cs typeface="Disket Mono"/>
                <a:sym typeface="Disket Mono"/>
              </a:rPr>
              <a:t>you get double the fees if you reach a score of 10000 or more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9705109"/>
            <a:ext cx="18288000" cy="1163782"/>
            <a:chOff x="0" y="0"/>
            <a:chExt cx="24384000" cy="155170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812800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625600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509980" y="1509980"/>
            <a:ext cx="15268040" cy="6685149"/>
            <a:chOff x="0" y="0"/>
            <a:chExt cx="4021212" cy="1760698"/>
          </a:xfrm>
        </p:grpSpPr>
        <p:sp>
          <p:nvSpPr>
            <p:cNvPr name="Freeform 8" id="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4021212" cy="1760698"/>
            </a:xfrm>
            <a:custGeom>
              <a:avLst/>
              <a:gdLst/>
              <a:ahLst/>
              <a:cxnLst/>
              <a:rect r="r" b="b" t="t" l="l"/>
              <a:pathLst>
                <a:path h="1760698" w="4021212">
                  <a:moveTo>
                    <a:pt x="24846" y="0"/>
                  </a:moveTo>
                  <a:lnTo>
                    <a:pt x="3996366" y="0"/>
                  </a:lnTo>
                  <a:cubicBezTo>
                    <a:pt x="4010088" y="0"/>
                    <a:pt x="4021212" y="11124"/>
                    <a:pt x="4021212" y="24846"/>
                  </a:cubicBezTo>
                  <a:lnTo>
                    <a:pt x="4021212" y="1735851"/>
                  </a:lnTo>
                  <a:cubicBezTo>
                    <a:pt x="4021212" y="1749574"/>
                    <a:pt x="4010088" y="1760698"/>
                    <a:pt x="3996366" y="1760698"/>
                  </a:cubicBezTo>
                  <a:lnTo>
                    <a:pt x="24846" y="1760698"/>
                  </a:lnTo>
                  <a:cubicBezTo>
                    <a:pt x="11124" y="1760698"/>
                    <a:pt x="0" y="1749574"/>
                    <a:pt x="0" y="1735851"/>
                  </a:cubicBezTo>
                  <a:lnTo>
                    <a:pt x="0" y="24846"/>
                  </a:lnTo>
                  <a:cubicBezTo>
                    <a:pt x="0" y="11124"/>
                    <a:pt x="11124" y="0"/>
                    <a:pt x="24846" y="0"/>
                  </a:cubicBezTo>
                  <a:close/>
                </a:path>
              </a:pathLst>
            </a:custGeom>
            <a:solidFill>
              <a:srgbClr val="000000"/>
            </a:solidFill>
            <a:ln w="47625" cap="rnd">
              <a:solidFill>
                <a:srgbClr val="21EF8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4021212" cy="178927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10" id="10" descr="blue and green pixelated flowery tree"/>
          <p:cNvSpPr/>
          <p:nvPr/>
        </p:nvSpPr>
        <p:spPr>
          <a:xfrm flipH="false" flipV="false" rot="0">
            <a:off x="15341087" y="6151992"/>
            <a:ext cx="3370555" cy="3571879"/>
          </a:xfrm>
          <a:custGeom>
            <a:avLst/>
            <a:gdLst/>
            <a:ahLst/>
            <a:cxnLst/>
            <a:rect r="r" b="b" t="t" l="l"/>
            <a:pathLst>
              <a:path h="3571879" w="3370555">
                <a:moveTo>
                  <a:pt x="0" y="0"/>
                </a:moveTo>
                <a:lnTo>
                  <a:pt x="3370556" y="0"/>
                </a:lnTo>
                <a:lnTo>
                  <a:pt x="3370556" y="3571879"/>
                </a:lnTo>
                <a:lnTo>
                  <a:pt x="0" y="35718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511053" y="682309"/>
            <a:ext cx="1952265" cy="336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463"/>
              </a:lnSpc>
            </a:pPr>
            <a:r>
              <a:rPr lang="en-US" sz="2199">
                <a:solidFill>
                  <a:srgbClr val="FF63D8"/>
                </a:solidFill>
                <a:latin typeface="Arcade Gamer"/>
                <a:ea typeface="Arcade Gamer"/>
                <a:cs typeface="Arcade Gamer"/>
                <a:sym typeface="Arcade Gamer"/>
              </a:rPr>
              <a:t>PLAYER 2</a:t>
            </a:r>
          </a:p>
        </p:txBody>
      </p:sp>
      <p:sp>
        <p:nvSpPr>
          <p:cNvPr name="Freeform 12" id="12" descr="health bar pixel art for Player 1"/>
          <p:cNvSpPr/>
          <p:nvPr/>
        </p:nvSpPr>
        <p:spPr>
          <a:xfrm flipH="false" flipV="false" rot="0">
            <a:off x="2695009" y="596383"/>
            <a:ext cx="2377744" cy="432317"/>
          </a:xfrm>
          <a:custGeom>
            <a:avLst/>
            <a:gdLst/>
            <a:ahLst/>
            <a:cxnLst/>
            <a:rect r="r" b="b" t="t" l="l"/>
            <a:pathLst>
              <a:path h="432317" w="2377744">
                <a:moveTo>
                  <a:pt x="0" y="0"/>
                </a:moveTo>
                <a:lnTo>
                  <a:pt x="2377745" y="0"/>
                </a:lnTo>
                <a:lnTo>
                  <a:pt x="2377745" y="432317"/>
                </a:lnTo>
                <a:lnTo>
                  <a:pt x="0" y="43231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 descr="health bar pixel art for Player 2"/>
          <p:cNvSpPr/>
          <p:nvPr/>
        </p:nvSpPr>
        <p:spPr>
          <a:xfrm flipH="false" flipV="false" rot="0">
            <a:off x="13424017" y="670536"/>
            <a:ext cx="2087036" cy="379461"/>
          </a:xfrm>
          <a:custGeom>
            <a:avLst/>
            <a:gdLst/>
            <a:ahLst/>
            <a:cxnLst/>
            <a:rect r="r" b="b" t="t" l="l"/>
            <a:pathLst>
              <a:path h="379461" w="2087036">
                <a:moveTo>
                  <a:pt x="0" y="0"/>
                </a:moveTo>
                <a:lnTo>
                  <a:pt x="2087036" y="0"/>
                </a:lnTo>
                <a:lnTo>
                  <a:pt x="2087036" y="379461"/>
                </a:lnTo>
                <a:lnTo>
                  <a:pt x="0" y="37946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 descr="pixelated cat illustration"/>
          <p:cNvSpPr/>
          <p:nvPr/>
        </p:nvSpPr>
        <p:spPr>
          <a:xfrm flipH="true" flipV="false" rot="0">
            <a:off x="13950410" y="8614008"/>
            <a:ext cx="1855950" cy="1091101"/>
          </a:xfrm>
          <a:custGeom>
            <a:avLst/>
            <a:gdLst/>
            <a:ahLst/>
            <a:cxnLst/>
            <a:rect r="r" b="b" t="t" l="l"/>
            <a:pathLst>
              <a:path h="1091101" w="1855950">
                <a:moveTo>
                  <a:pt x="1855950" y="0"/>
                </a:moveTo>
                <a:lnTo>
                  <a:pt x="0" y="0"/>
                </a:lnTo>
                <a:lnTo>
                  <a:pt x="0" y="1091101"/>
                </a:lnTo>
                <a:lnTo>
                  <a:pt x="1855950" y="1091101"/>
                </a:lnTo>
                <a:lnTo>
                  <a:pt x="185595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-10100"/>
            </a:stretch>
          </a:blipFill>
        </p:spPr>
      </p:sp>
      <p:sp>
        <p:nvSpPr>
          <p:cNvPr name="Freeform 15" id="15" descr="pixelated street lamp"/>
          <p:cNvSpPr/>
          <p:nvPr/>
        </p:nvSpPr>
        <p:spPr>
          <a:xfrm flipH="false" flipV="false" rot="0">
            <a:off x="375433" y="6228904"/>
            <a:ext cx="2319577" cy="3476205"/>
          </a:xfrm>
          <a:custGeom>
            <a:avLst/>
            <a:gdLst/>
            <a:ahLst/>
            <a:cxnLst/>
            <a:rect r="r" b="b" t="t" l="l"/>
            <a:pathLst>
              <a:path h="3476205" w="2319577">
                <a:moveTo>
                  <a:pt x="0" y="0"/>
                </a:moveTo>
                <a:lnTo>
                  <a:pt x="2319576" y="0"/>
                </a:lnTo>
                <a:lnTo>
                  <a:pt x="2319576" y="3476205"/>
                </a:lnTo>
                <a:lnTo>
                  <a:pt x="0" y="347620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16" id="16" descr="pixelated yellow star slightly bouncing"/>
          <p:cNvPicPr>
            <a:picLocks noChangeAspect="true"/>
          </p:cNvPicPr>
          <p:nvPr/>
        </p:nvPicPr>
        <p:blipFill>
          <a:blip r:embed="rId16">
            <a:alphaModFix amt="71000"/>
          </a:blip>
          <a:srcRect l="0" t="0" r="0" b="0"/>
          <a:stretch>
            <a:fillRect/>
          </a:stretch>
        </p:blipFill>
        <p:spPr>
          <a:xfrm flipH="false" flipV="false" rot="604890">
            <a:off x="17509575" y="4896612"/>
            <a:ext cx="554300" cy="577396"/>
          </a:xfrm>
          <a:prstGeom prst="rect">
            <a:avLst/>
          </a:prstGeom>
        </p:spPr>
      </p:pic>
      <p:pic>
        <p:nvPicPr>
          <p:cNvPr name="Picture 17" id="17" descr="pixelated yellow star slightly bouncing"/>
          <p:cNvPicPr>
            <a:picLocks noChangeAspect="true"/>
          </p:cNvPicPr>
          <p:nvPr/>
        </p:nvPicPr>
        <p:blipFill>
          <a:blip r:embed="rId16">
            <a:alphaModFix amt="71000"/>
          </a:blip>
          <a:srcRect l="0" t="0" r="0" b="0"/>
          <a:stretch>
            <a:fillRect/>
          </a:stretch>
        </p:blipFill>
        <p:spPr>
          <a:xfrm flipH="false" flipV="false" rot="-1221735">
            <a:off x="17085962" y="3338385"/>
            <a:ext cx="397359" cy="413915"/>
          </a:xfrm>
          <a:prstGeom prst="rect">
            <a:avLst/>
          </a:prstGeom>
        </p:spPr>
      </p:pic>
      <p:pic>
        <p:nvPicPr>
          <p:cNvPr name="Picture 18" id="18" descr="pixelated yellow star slightly bouncing"/>
          <p:cNvPicPr>
            <a:picLocks noChangeAspect="true"/>
          </p:cNvPicPr>
          <p:nvPr/>
        </p:nvPicPr>
        <p:blipFill>
          <a:blip r:embed="rId16">
            <a:alphaModFix amt="71000"/>
          </a:blip>
          <a:srcRect l="0" t="0" r="0" b="0"/>
          <a:stretch>
            <a:fillRect/>
          </a:stretch>
        </p:blipFill>
        <p:spPr>
          <a:xfrm flipH="false" flipV="false" rot="0">
            <a:off x="17517576" y="1957766"/>
            <a:ext cx="269149" cy="280364"/>
          </a:xfrm>
          <a:prstGeom prst="rect">
            <a:avLst/>
          </a:prstGeom>
        </p:spPr>
      </p:pic>
      <p:pic>
        <p:nvPicPr>
          <p:cNvPr name="Picture 19" id="19" descr="pixelated yellow star slightly bouncing"/>
          <p:cNvPicPr>
            <a:picLocks noChangeAspect="true"/>
          </p:cNvPicPr>
          <p:nvPr/>
        </p:nvPicPr>
        <p:blipFill>
          <a:blip r:embed="rId16">
            <a:alphaModFix amt="71000"/>
          </a:blip>
          <a:srcRect l="0" t="0" r="0" b="0"/>
          <a:stretch>
            <a:fillRect/>
          </a:stretch>
        </p:blipFill>
        <p:spPr>
          <a:xfrm flipH="false" flipV="false" rot="-599390">
            <a:off x="421312" y="5056909"/>
            <a:ext cx="554300" cy="577396"/>
          </a:xfrm>
          <a:prstGeom prst="rect">
            <a:avLst/>
          </a:prstGeom>
        </p:spPr>
      </p:pic>
      <p:pic>
        <p:nvPicPr>
          <p:cNvPr name="Picture 20" id="20" descr="pixelated yellow star slightly bouncing"/>
          <p:cNvPicPr>
            <a:picLocks noChangeAspect="true"/>
          </p:cNvPicPr>
          <p:nvPr/>
        </p:nvPicPr>
        <p:blipFill>
          <a:blip r:embed="rId16">
            <a:alphaModFix amt="71000"/>
          </a:blip>
          <a:srcRect l="0" t="0" r="0" b="0"/>
          <a:stretch>
            <a:fillRect/>
          </a:stretch>
        </p:blipFill>
        <p:spPr>
          <a:xfrm flipH="false" flipV="false" rot="368085">
            <a:off x="788009" y="3418711"/>
            <a:ext cx="397359" cy="413915"/>
          </a:xfrm>
          <a:prstGeom prst="rect">
            <a:avLst/>
          </a:prstGeom>
        </p:spPr>
      </p:pic>
      <p:pic>
        <p:nvPicPr>
          <p:cNvPr name="Picture 21" id="21" descr="pixelated yellow star slightly bouncing"/>
          <p:cNvPicPr>
            <a:picLocks noChangeAspect="true"/>
          </p:cNvPicPr>
          <p:nvPr/>
        </p:nvPicPr>
        <p:blipFill>
          <a:blip r:embed="rId16">
            <a:alphaModFix amt="71000"/>
          </a:blip>
          <a:srcRect l="0" t="0" r="0" b="0"/>
          <a:stretch>
            <a:fillRect/>
          </a:stretch>
        </p:blipFill>
        <p:spPr>
          <a:xfrm flipH="false" flipV="false" rot="-980286">
            <a:off x="463881" y="1925570"/>
            <a:ext cx="269149" cy="280364"/>
          </a:xfrm>
          <a:prstGeom prst="rect">
            <a:avLst/>
          </a:prstGeom>
        </p:spPr>
      </p:pic>
      <p:sp>
        <p:nvSpPr>
          <p:cNvPr name="TextBox 22" id="22"/>
          <p:cNvSpPr txBox="true"/>
          <p:nvPr/>
        </p:nvSpPr>
        <p:spPr>
          <a:xfrm rot="0">
            <a:off x="828291" y="639714"/>
            <a:ext cx="1866718" cy="336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63"/>
              </a:lnSpc>
            </a:pPr>
            <a:r>
              <a:rPr lang="en-US" sz="2199">
                <a:solidFill>
                  <a:srgbClr val="585EFF"/>
                </a:solidFill>
                <a:latin typeface="Arcade Gamer"/>
                <a:ea typeface="Arcade Gamer"/>
                <a:cs typeface="Arcade Gamer"/>
                <a:sym typeface="Arcade Gamer"/>
              </a:rPr>
              <a:t>PLAYER 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021769" y="682309"/>
            <a:ext cx="4244462" cy="336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3"/>
              </a:lnSpc>
            </a:pPr>
            <a:r>
              <a:rPr lang="en-US" sz="219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HIGHSCORE </a:t>
            </a:r>
            <a:r>
              <a:rPr lang="en-US" sz="2199">
                <a:solidFill>
                  <a:srgbClr val="21EF80"/>
                </a:solidFill>
                <a:latin typeface="Arcade Gamer"/>
                <a:ea typeface="Arcade Gamer"/>
                <a:cs typeface="Arcade Gamer"/>
                <a:sym typeface="Arcade Gamer"/>
              </a:rPr>
              <a:t>2500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361856" y="2470934"/>
            <a:ext cx="13564288" cy="1602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59"/>
              </a:lnSpc>
            </a:pPr>
            <a:r>
              <a:rPr lang="en-US" sz="10499">
                <a:solidFill>
                  <a:srgbClr val="FF63D8"/>
                </a:solidFill>
                <a:latin typeface="Arcade Gamer"/>
                <a:ea typeface="Arcade Gamer"/>
                <a:cs typeface="Arcade Gamer"/>
                <a:sym typeface="Arcade Gamer"/>
              </a:rPr>
              <a:t>WHAT’S NEXT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695009" y="4882388"/>
            <a:ext cx="12807373" cy="2855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5" indent="-29146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Disket Mono"/>
                <a:ea typeface="Disket Mono"/>
                <a:cs typeface="Disket Mono"/>
                <a:sym typeface="Disket Mono"/>
              </a:rPr>
              <a:t>Multiplayer game where we compete against a friend/another player.</a:t>
            </a:r>
          </a:p>
          <a:p>
            <a:pPr algn="l" marL="582935" indent="-29146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Disket Mono"/>
                <a:ea typeface="Disket Mono"/>
                <a:cs typeface="Disket Mono"/>
                <a:sym typeface="Disket Mono"/>
              </a:rPr>
              <a:t>Adding features such as boost power or high j</a:t>
            </a:r>
            <a:r>
              <a:rPr lang="en-US" sz="2700">
                <a:solidFill>
                  <a:srgbClr val="FFFFFF"/>
                </a:solidFill>
                <a:latin typeface="Disket Mono"/>
                <a:ea typeface="Disket Mono"/>
                <a:cs typeface="Disket Mono"/>
                <a:sym typeface="Disket Mono"/>
              </a:rPr>
              <a:t>umper power for certain durations.</a:t>
            </a:r>
          </a:p>
          <a:p>
            <a:pPr algn="l" marL="582935" indent="-29146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Disket Mono"/>
                <a:ea typeface="Disket Mono"/>
                <a:cs typeface="Disket Mono"/>
                <a:sym typeface="Disket Mono"/>
              </a:rPr>
              <a:t>Having leaderboards and arranging weekly or monthly competitions with more prizes.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9705109"/>
            <a:ext cx="18288000" cy="1163782"/>
            <a:chOff x="0" y="0"/>
            <a:chExt cx="24384000" cy="155170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812800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625600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509980" y="1509980"/>
            <a:ext cx="15268040" cy="6685149"/>
            <a:chOff x="0" y="0"/>
            <a:chExt cx="4021212" cy="1760698"/>
          </a:xfrm>
        </p:grpSpPr>
        <p:sp>
          <p:nvSpPr>
            <p:cNvPr name="Freeform 8" id="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4021212" cy="1760698"/>
            </a:xfrm>
            <a:custGeom>
              <a:avLst/>
              <a:gdLst/>
              <a:ahLst/>
              <a:cxnLst/>
              <a:rect r="r" b="b" t="t" l="l"/>
              <a:pathLst>
                <a:path h="1760698" w="4021212">
                  <a:moveTo>
                    <a:pt x="24846" y="0"/>
                  </a:moveTo>
                  <a:lnTo>
                    <a:pt x="3996366" y="0"/>
                  </a:lnTo>
                  <a:cubicBezTo>
                    <a:pt x="4010088" y="0"/>
                    <a:pt x="4021212" y="11124"/>
                    <a:pt x="4021212" y="24846"/>
                  </a:cubicBezTo>
                  <a:lnTo>
                    <a:pt x="4021212" y="1735851"/>
                  </a:lnTo>
                  <a:cubicBezTo>
                    <a:pt x="4021212" y="1749574"/>
                    <a:pt x="4010088" y="1760698"/>
                    <a:pt x="3996366" y="1760698"/>
                  </a:cubicBezTo>
                  <a:lnTo>
                    <a:pt x="24846" y="1760698"/>
                  </a:lnTo>
                  <a:cubicBezTo>
                    <a:pt x="11124" y="1760698"/>
                    <a:pt x="0" y="1749574"/>
                    <a:pt x="0" y="1735851"/>
                  </a:cubicBezTo>
                  <a:lnTo>
                    <a:pt x="0" y="24846"/>
                  </a:lnTo>
                  <a:cubicBezTo>
                    <a:pt x="0" y="11124"/>
                    <a:pt x="11124" y="0"/>
                    <a:pt x="24846" y="0"/>
                  </a:cubicBezTo>
                  <a:close/>
                </a:path>
              </a:pathLst>
            </a:custGeom>
            <a:solidFill>
              <a:srgbClr val="000000"/>
            </a:solidFill>
            <a:ln w="47625" cap="rnd">
              <a:solidFill>
                <a:srgbClr val="21EF8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4021212" cy="178927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10" id="10" descr="blue and green pixelated flowery tree"/>
          <p:cNvSpPr/>
          <p:nvPr/>
        </p:nvSpPr>
        <p:spPr>
          <a:xfrm flipH="false" flipV="false" rot="0">
            <a:off x="15341087" y="6151992"/>
            <a:ext cx="3370555" cy="3571879"/>
          </a:xfrm>
          <a:custGeom>
            <a:avLst/>
            <a:gdLst/>
            <a:ahLst/>
            <a:cxnLst/>
            <a:rect r="r" b="b" t="t" l="l"/>
            <a:pathLst>
              <a:path h="3571879" w="3370555">
                <a:moveTo>
                  <a:pt x="0" y="0"/>
                </a:moveTo>
                <a:lnTo>
                  <a:pt x="3370556" y="0"/>
                </a:lnTo>
                <a:lnTo>
                  <a:pt x="3370556" y="3571879"/>
                </a:lnTo>
                <a:lnTo>
                  <a:pt x="0" y="35718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511053" y="682309"/>
            <a:ext cx="1952265" cy="336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463"/>
              </a:lnSpc>
            </a:pPr>
            <a:r>
              <a:rPr lang="en-US" sz="2199">
                <a:solidFill>
                  <a:srgbClr val="FF63D8"/>
                </a:solidFill>
                <a:latin typeface="Arcade Gamer"/>
                <a:ea typeface="Arcade Gamer"/>
                <a:cs typeface="Arcade Gamer"/>
                <a:sym typeface="Arcade Gamer"/>
              </a:rPr>
              <a:t>PLAYER 2</a:t>
            </a:r>
          </a:p>
        </p:txBody>
      </p:sp>
      <p:sp>
        <p:nvSpPr>
          <p:cNvPr name="Freeform 12" id="12" descr="health bar pixel art for Player 1"/>
          <p:cNvSpPr/>
          <p:nvPr/>
        </p:nvSpPr>
        <p:spPr>
          <a:xfrm flipH="false" flipV="false" rot="0">
            <a:off x="2695009" y="596383"/>
            <a:ext cx="2377744" cy="432317"/>
          </a:xfrm>
          <a:custGeom>
            <a:avLst/>
            <a:gdLst/>
            <a:ahLst/>
            <a:cxnLst/>
            <a:rect r="r" b="b" t="t" l="l"/>
            <a:pathLst>
              <a:path h="432317" w="2377744">
                <a:moveTo>
                  <a:pt x="0" y="0"/>
                </a:moveTo>
                <a:lnTo>
                  <a:pt x="2377745" y="0"/>
                </a:lnTo>
                <a:lnTo>
                  <a:pt x="2377745" y="432317"/>
                </a:lnTo>
                <a:lnTo>
                  <a:pt x="0" y="43231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 descr="health bar pixel art for Player 2"/>
          <p:cNvSpPr/>
          <p:nvPr/>
        </p:nvSpPr>
        <p:spPr>
          <a:xfrm flipH="false" flipV="false" rot="0">
            <a:off x="13424017" y="670536"/>
            <a:ext cx="2087036" cy="379461"/>
          </a:xfrm>
          <a:custGeom>
            <a:avLst/>
            <a:gdLst/>
            <a:ahLst/>
            <a:cxnLst/>
            <a:rect r="r" b="b" t="t" l="l"/>
            <a:pathLst>
              <a:path h="379461" w="2087036">
                <a:moveTo>
                  <a:pt x="0" y="0"/>
                </a:moveTo>
                <a:lnTo>
                  <a:pt x="2087036" y="0"/>
                </a:lnTo>
                <a:lnTo>
                  <a:pt x="2087036" y="379461"/>
                </a:lnTo>
                <a:lnTo>
                  <a:pt x="0" y="37946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 descr="pixelated cat illustration"/>
          <p:cNvSpPr/>
          <p:nvPr/>
        </p:nvSpPr>
        <p:spPr>
          <a:xfrm flipH="true" flipV="false" rot="0">
            <a:off x="13950410" y="8614008"/>
            <a:ext cx="1855950" cy="1091101"/>
          </a:xfrm>
          <a:custGeom>
            <a:avLst/>
            <a:gdLst/>
            <a:ahLst/>
            <a:cxnLst/>
            <a:rect r="r" b="b" t="t" l="l"/>
            <a:pathLst>
              <a:path h="1091101" w="1855950">
                <a:moveTo>
                  <a:pt x="1855950" y="0"/>
                </a:moveTo>
                <a:lnTo>
                  <a:pt x="0" y="0"/>
                </a:lnTo>
                <a:lnTo>
                  <a:pt x="0" y="1091101"/>
                </a:lnTo>
                <a:lnTo>
                  <a:pt x="1855950" y="1091101"/>
                </a:lnTo>
                <a:lnTo>
                  <a:pt x="185595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-10100"/>
            </a:stretch>
          </a:blipFill>
        </p:spPr>
      </p:sp>
      <p:sp>
        <p:nvSpPr>
          <p:cNvPr name="Freeform 15" id="15" descr="pixelated street lamp"/>
          <p:cNvSpPr/>
          <p:nvPr/>
        </p:nvSpPr>
        <p:spPr>
          <a:xfrm flipH="false" flipV="false" rot="0">
            <a:off x="375433" y="6228904"/>
            <a:ext cx="2319577" cy="3476205"/>
          </a:xfrm>
          <a:custGeom>
            <a:avLst/>
            <a:gdLst/>
            <a:ahLst/>
            <a:cxnLst/>
            <a:rect r="r" b="b" t="t" l="l"/>
            <a:pathLst>
              <a:path h="3476205" w="2319577">
                <a:moveTo>
                  <a:pt x="0" y="0"/>
                </a:moveTo>
                <a:lnTo>
                  <a:pt x="2319576" y="0"/>
                </a:lnTo>
                <a:lnTo>
                  <a:pt x="2319576" y="3476205"/>
                </a:lnTo>
                <a:lnTo>
                  <a:pt x="0" y="347620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16" id="16" descr="pixelated yellow star slightly bouncing"/>
          <p:cNvPicPr>
            <a:picLocks noChangeAspect="true"/>
          </p:cNvPicPr>
          <p:nvPr/>
        </p:nvPicPr>
        <p:blipFill>
          <a:blip r:embed="rId16">
            <a:alphaModFix amt="71000"/>
          </a:blip>
          <a:srcRect l="0" t="0" r="0" b="0"/>
          <a:stretch>
            <a:fillRect/>
          </a:stretch>
        </p:blipFill>
        <p:spPr>
          <a:xfrm flipH="false" flipV="false" rot="604890">
            <a:off x="17509575" y="4896612"/>
            <a:ext cx="554300" cy="577396"/>
          </a:xfrm>
          <a:prstGeom prst="rect">
            <a:avLst/>
          </a:prstGeom>
        </p:spPr>
      </p:pic>
      <p:pic>
        <p:nvPicPr>
          <p:cNvPr name="Picture 17" id="17" descr="pixelated yellow star slightly bouncing"/>
          <p:cNvPicPr>
            <a:picLocks noChangeAspect="true"/>
          </p:cNvPicPr>
          <p:nvPr/>
        </p:nvPicPr>
        <p:blipFill>
          <a:blip r:embed="rId16">
            <a:alphaModFix amt="71000"/>
          </a:blip>
          <a:srcRect l="0" t="0" r="0" b="0"/>
          <a:stretch>
            <a:fillRect/>
          </a:stretch>
        </p:blipFill>
        <p:spPr>
          <a:xfrm flipH="false" flipV="false" rot="-1221735">
            <a:off x="17085962" y="3338385"/>
            <a:ext cx="397359" cy="413915"/>
          </a:xfrm>
          <a:prstGeom prst="rect">
            <a:avLst/>
          </a:prstGeom>
        </p:spPr>
      </p:pic>
      <p:pic>
        <p:nvPicPr>
          <p:cNvPr name="Picture 18" id="18" descr="pixelated yellow star slightly bouncing"/>
          <p:cNvPicPr>
            <a:picLocks noChangeAspect="true"/>
          </p:cNvPicPr>
          <p:nvPr/>
        </p:nvPicPr>
        <p:blipFill>
          <a:blip r:embed="rId16">
            <a:alphaModFix amt="71000"/>
          </a:blip>
          <a:srcRect l="0" t="0" r="0" b="0"/>
          <a:stretch>
            <a:fillRect/>
          </a:stretch>
        </p:blipFill>
        <p:spPr>
          <a:xfrm flipH="false" flipV="false" rot="0">
            <a:off x="17517576" y="1957766"/>
            <a:ext cx="269149" cy="280364"/>
          </a:xfrm>
          <a:prstGeom prst="rect">
            <a:avLst/>
          </a:prstGeom>
        </p:spPr>
      </p:pic>
      <p:pic>
        <p:nvPicPr>
          <p:cNvPr name="Picture 19" id="19" descr="pixelated yellow star slightly bouncing"/>
          <p:cNvPicPr>
            <a:picLocks noChangeAspect="true"/>
          </p:cNvPicPr>
          <p:nvPr/>
        </p:nvPicPr>
        <p:blipFill>
          <a:blip r:embed="rId16">
            <a:alphaModFix amt="71000"/>
          </a:blip>
          <a:srcRect l="0" t="0" r="0" b="0"/>
          <a:stretch>
            <a:fillRect/>
          </a:stretch>
        </p:blipFill>
        <p:spPr>
          <a:xfrm flipH="false" flipV="false" rot="-599390">
            <a:off x="421312" y="5056909"/>
            <a:ext cx="554300" cy="577396"/>
          </a:xfrm>
          <a:prstGeom prst="rect">
            <a:avLst/>
          </a:prstGeom>
        </p:spPr>
      </p:pic>
      <p:pic>
        <p:nvPicPr>
          <p:cNvPr name="Picture 20" id="20" descr="pixelated yellow star slightly bouncing"/>
          <p:cNvPicPr>
            <a:picLocks noChangeAspect="true"/>
          </p:cNvPicPr>
          <p:nvPr/>
        </p:nvPicPr>
        <p:blipFill>
          <a:blip r:embed="rId16">
            <a:alphaModFix amt="71000"/>
          </a:blip>
          <a:srcRect l="0" t="0" r="0" b="0"/>
          <a:stretch>
            <a:fillRect/>
          </a:stretch>
        </p:blipFill>
        <p:spPr>
          <a:xfrm flipH="false" flipV="false" rot="368085">
            <a:off x="788009" y="3418711"/>
            <a:ext cx="397359" cy="413915"/>
          </a:xfrm>
          <a:prstGeom prst="rect">
            <a:avLst/>
          </a:prstGeom>
        </p:spPr>
      </p:pic>
      <p:pic>
        <p:nvPicPr>
          <p:cNvPr name="Picture 21" id="21" descr="pixelated yellow star slightly bouncing"/>
          <p:cNvPicPr>
            <a:picLocks noChangeAspect="true"/>
          </p:cNvPicPr>
          <p:nvPr/>
        </p:nvPicPr>
        <p:blipFill>
          <a:blip r:embed="rId16">
            <a:alphaModFix amt="71000"/>
          </a:blip>
          <a:srcRect l="0" t="0" r="0" b="0"/>
          <a:stretch>
            <a:fillRect/>
          </a:stretch>
        </p:blipFill>
        <p:spPr>
          <a:xfrm flipH="false" flipV="false" rot="-980286">
            <a:off x="463881" y="1925570"/>
            <a:ext cx="269149" cy="280364"/>
          </a:xfrm>
          <a:prstGeom prst="rect">
            <a:avLst/>
          </a:prstGeom>
        </p:spPr>
      </p:pic>
      <p:sp>
        <p:nvSpPr>
          <p:cNvPr name="TextBox 22" id="22"/>
          <p:cNvSpPr txBox="true"/>
          <p:nvPr/>
        </p:nvSpPr>
        <p:spPr>
          <a:xfrm rot="0">
            <a:off x="828291" y="639714"/>
            <a:ext cx="1866718" cy="336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63"/>
              </a:lnSpc>
            </a:pPr>
            <a:r>
              <a:rPr lang="en-US" sz="2199">
                <a:solidFill>
                  <a:srgbClr val="585EFF"/>
                </a:solidFill>
                <a:latin typeface="Arcade Gamer"/>
                <a:ea typeface="Arcade Gamer"/>
                <a:cs typeface="Arcade Gamer"/>
                <a:sym typeface="Arcade Gamer"/>
              </a:rPr>
              <a:t>PLAYER 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021769" y="682309"/>
            <a:ext cx="4244462" cy="336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3"/>
              </a:lnSpc>
            </a:pPr>
            <a:r>
              <a:rPr lang="en-US" sz="219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HIGHSCORE </a:t>
            </a:r>
            <a:r>
              <a:rPr lang="en-US" sz="2199">
                <a:solidFill>
                  <a:srgbClr val="21EF80"/>
                </a:solidFill>
                <a:latin typeface="Arcade Gamer"/>
                <a:ea typeface="Arcade Gamer"/>
                <a:cs typeface="Arcade Gamer"/>
                <a:sym typeface="Arcade Gamer"/>
              </a:rPr>
              <a:t>2500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361856" y="2470934"/>
            <a:ext cx="13564288" cy="1602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59"/>
              </a:lnSpc>
            </a:pPr>
            <a:r>
              <a:rPr lang="en-US" sz="10499">
                <a:solidFill>
                  <a:srgbClr val="FF63D8"/>
                </a:solidFill>
                <a:latin typeface="Arcade Gamer"/>
                <a:ea typeface="Arcade Gamer"/>
                <a:cs typeface="Arcade Gamer"/>
                <a:sym typeface="Arcade Gamer"/>
              </a:rPr>
              <a:t>REFERENCES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785185" y="5407496"/>
            <a:ext cx="10914440" cy="474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  <a:spcBef>
                <a:spcPct val="0"/>
              </a:spcBef>
            </a:pPr>
            <a:r>
              <a:rPr lang="en-US" sz="2700">
                <a:solidFill>
                  <a:srgbClr val="FFFFFF"/>
                </a:solidFill>
                <a:latin typeface="Disket Mono"/>
                <a:ea typeface="Disket Mono"/>
                <a:cs typeface="Disket Mono"/>
                <a:sym typeface="Disket Mono"/>
              </a:rPr>
              <a:t>https://github.com/skhetanNEU/JumpingPolkadot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DAGlyvIast8</dc:identifier>
  <dcterms:modified xsi:type="dcterms:W3CDTF">2011-08-01T06:04:30Z</dcterms:modified>
  <cp:revision>1</cp:revision>
  <dc:title>Black Neon Green Neon Pink Trendy Illustrative Creative Presentation</dc:title>
</cp:coreProperties>
</file>