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E8307A-EBC9-4B64-AC9C-2A5443FE6553}" v="19" dt="2023-05-03T21:09:34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729E-90F9-1EC2-F6E2-DC4DC39F7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39" y="802298"/>
            <a:ext cx="10616314" cy="225814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cantor set : 1D &amp; 2D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38720-067A-2D02-212F-9FC02D7AF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91302"/>
          </a:xfrm>
        </p:spPr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no : 22Phph07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22phph09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22phph19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96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4779-21EC-3AC3-DA3A-53AB1504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Cantor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5D2B-BD0D-AABB-A7E1-D41F57330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82148"/>
            <a:ext cx="9603275" cy="427133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Cantor Set is a set of points on a line segment, and a very interesting fractal. It is constructed fractal. It is constructed in the following manner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line segment.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middle third of this line segment.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each remaining line segment, and apply this process.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to do so infinitely.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: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568AA-A2AC-DA24-62E1-EA82CF53F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92" y="4572000"/>
            <a:ext cx="7688424" cy="13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5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AB00-F7B5-82D2-76A6-FDA34223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Cantor set : 1D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EA5A3-DFA1-3F25-04C9-DBC0A7589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052734"/>
            <a:ext cx="9458325" cy="3741575"/>
          </a:xfrm>
        </p:spPr>
      </p:pic>
    </p:spTree>
    <p:extLst>
      <p:ext uri="{BB962C8B-B14F-4D97-AF65-F5344CB8AC3E}">
        <p14:creationId xmlns:p14="http://schemas.microsoft.com/office/powerpoint/2010/main" val="386306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2C04-202E-D536-E680-27651F6F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Cantor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: 2D 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413E15A-B82F-2245-6FDE-A83E949563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10" y="1940767"/>
            <a:ext cx="4609323" cy="41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75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F03C-DEF3-612F-7E02-F4D0B809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cantor set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2934-CF27-BF31-3C43-A2B1E0FF4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cantor set is an example of an uncountable set with measure  zero.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Potential Application in various branches of Mathematics such 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Topology.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Measure theory.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Dynamical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Fractal Geometry.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1937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92</TotalTime>
  <Words>135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Times New Roman</vt:lpstr>
      <vt:lpstr>Gallery</vt:lpstr>
      <vt:lpstr>Generate cantor set : 1D &amp; 2D</vt:lpstr>
      <vt:lpstr>The Cantor Set</vt:lpstr>
      <vt:lpstr>Cantor set : 1D </vt:lpstr>
      <vt:lpstr>Cantor set : 2D </vt:lpstr>
      <vt:lpstr>Application of cantor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Prajot Dange</dc:creator>
  <cp:lastModifiedBy>Prajot Dange</cp:lastModifiedBy>
  <cp:revision>4</cp:revision>
  <dcterms:created xsi:type="dcterms:W3CDTF">2023-05-03T17:01:53Z</dcterms:created>
  <dcterms:modified xsi:type="dcterms:W3CDTF">2023-05-03T21:10:17Z</dcterms:modified>
</cp:coreProperties>
</file>