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>
      <p:cViewPr varScale="1">
        <p:scale>
          <a:sx n="147" d="100"/>
          <a:sy n="147" d="100"/>
        </p:scale>
        <p:origin x="64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6784ccd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6784ccd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6784ccdf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6784ccdf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6784ccdf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6784ccdf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6784ccdf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6784ccdf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6784ccdf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6784ccdf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emf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NFT Vision Hack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DBFFF"/>
                </a:solidFill>
              </a:rPr>
              <a:t>The Misfits</a:t>
            </a:r>
            <a:endParaRPr dirty="0">
              <a:solidFill>
                <a:srgbClr val="4DB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DB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Introduction</a:t>
            </a:r>
            <a:endParaRPr b="1">
              <a:solidFill>
                <a:srgbClr val="4DB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…and we are the crazy ones, the misfits, the rebels, the troublemakers. The round pegs in the square holes.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7E650A17-F52E-1344-9358-16E1CED67FC7}"/>
              </a:ext>
            </a:extLst>
          </p:cNvPr>
          <p:cNvGrpSpPr>
            <a:grpSpLocks noChangeAspect="1"/>
          </p:cNvGrpSpPr>
          <p:nvPr/>
        </p:nvGrpSpPr>
        <p:grpSpPr>
          <a:xfrm>
            <a:off x="1869518" y="2193559"/>
            <a:ext cx="2149874" cy="2100113"/>
            <a:chOff x="0" y="0"/>
            <a:chExt cx="4828540" cy="4716780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644578-390D-EA42-86AD-93A7ADEB2EB4}"/>
                </a:ext>
              </a:extLst>
            </p:cNvPr>
            <p:cNvSpPr/>
            <p:nvPr/>
          </p:nvSpPr>
          <p:spPr>
            <a:xfrm>
              <a:off x="0" y="-7620"/>
              <a:ext cx="4833620" cy="4726940"/>
            </a:xfrm>
            <a:custGeom>
              <a:avLst/>
              <a:gdLst/>
              <a:ahLst/>
              <a:cxnLst/>
              <a:rect l="l" t="t" r="r" b="b"/>
              <a:pathLst>
                <a:path w="4833620" h="4726940">
                  <a:moveTo>
                    <a:pt x="3416300" y="4662170"/>
                  </a:moveTo>
                  <a:cubicBezTo>
                    <a:pt x="3388360" y="4669790"/>
                    <a:pt x="3366770" y="4679950"/>
                    <a:pt x="3345180" y="4682490"/>
                  </a:cubicBezTo>
                  <a:cubicBezTo>
                    <a:pt x="3223260" y="4692650"/>
                    <a:pt x="3102610" y="4702810"/>
                    <a:pt x="2980690" y="4711700"/>
                  </a:cubicBezTo>
                  <a:cubicBezTo>
                    <a:pt x="2918460" y="4715510"/>
                    <a:pt x="2856230" y="4719320"/>
                    <a:pt x="2794000" y="4720590"/>
                  </a:cubicBezTo>
                  <a:cubicBezTo>
                    <a:pt x="2726690" y="4723130"/>
                    <a:pt x="2659380" y="4726940"/>
                    <a:pt x="2593340" y="4724400"/>
                  </a:cubicBezTo>
                  <a:cubicBezTo>
                    <a:pt x="2529840" y="4723130"/>
                    <a:pt x="2466340" y="4719320"/>
                    <a:pt x="2405380" y="4707890"/>
                  </a:cubicBezTo>
                  <a:cubicBezTo>
                    <a:pt x="2326640" y="4693920"/>
                    <a:pt x="2246630" y="4693920"/>
                    <a:pt x="2169160" y="4681220"/>
                  </a:cubicBezTo>
                  <a:cubicBezTo>
                    <a:pt x="1967230" y="4648200"/>
                    <a:pt x="1761490" y="4657090"/>
                    <a:pt x="1558290" y="4643120"/>
                  </a:cubicBezTo>
                  <a:cubicBezTo>
                    <a:pt x="1443990" y="4635500"/>
                    <a:pt x="1329690" y="4617720"/>
                    <a:pt x="1215390" y="4602480"/>
                  </a:cubicBezTo>
                  <a:cubicBezTo>
                    <a:pt x="1085850" y="4585970"/>
                    <a:pt x="956310" y="4566920"/>
                    <a:pt x="825500" y="4549140"/>
                  </a:cubicBezTo>
                  <a:cubicBezTo>
                    <a:pt x="730250" y="4536440"/>
                    <a:pt x="633730" y="4523740"/>
                    <a:pt x="538480" y="4511040"/>
                  </a:cubicBezTo>
                  <a:cubicBezTo>
                    <a:pt x="535940" y="4511040"/>
                    <a:pt x="533400" y="4509770"/>
                    <a:pt x="530860" y="4509770"/>
                  </a:cubicBezTo>
                  <a:cubicBezTo>
                    <a:pt x="450850" y="4475479"/>
                    <a:pt x="365760" y="4448810"/>
                    <a:pt x="292100" y="4404360"/>
                  </a:cubicBezTo>
                  <a:cubicBezTo>
                    <a:pt x="167640" y="4328160"/>
                    <a:pt x="114300" y="4206240"/>
                    <a:pt x="109220" y="4062730"/>
                  </a:cubicBezTo>
                  <a:cubicBezTo>
                    <a:pt x="107950" y="4013200"/>
                    <a:pt x="101600" y="3964940"/>
                    <a:pt x="101600" y="3915410"/>
                  </a:cubicBezTo>
                  <a:cubicBezTo>
                    <a:pt x="102870" y="3846830"/>
                    <a:pt x="107950" y="3779520"/>
                    <a:pt x="111760" y="3712210"/>
                  </a:cubicBezTo>
                  <a:cubicBezTo>
                    <a:pt x="121920" y="3511550"/>
                    <a:pt x="127000" y="3310890"/>
                    <a:pt x="111760" y="3110230"/>
                  </a:cubicBezTo>
                  <a:cubicBezTo>
                    <a:pt x="97790" y="2929890"/>
                    <a:pt x="85090" y="2750820"/>
                    <a:pt x="71120" y="2570480"/>
                  </a:cubicBezTo>
                  <a:cubicBezTo>
                    <a:pt x="62230" y="2454910"/>
                    <a:pt x="50800" y="2340610"/>
                    <a:pt x="43180" y="2225040"/>
                  </a:cubicBezTo>
                  <a:cubicBezTo>
                    <a:pt x="38100" y="2148840"/>
                    <a:pt x="39370" y="2071370"/>
                    <a:pt x="34290" y="1995170"/>
                  </a:cubicBezTo>
                  <a:cubicBezTo>
                    <a:pt x="31750" y="1951990"/>
                    <a:pt x="17780" y="1910080"/>
                    <a:pt x="16510" y="1866900"/>
                  </a:cubicBezTo>
                  <a:cubicBezTo>
                    <a:pt x="11430" y="1762760"/>
                    <a:pt x="10160" y="1657350"/>
                    <a:pt x="7620" y="1551940"/>
                  </a:cubicBezTo>
                  <a:cubicBezTo>
                    <a:pt x="6350" y="1511300"/>
                    <a:pt x="0" y="1470660"/>
                    <a:pt x="1270" y="1430020"/>
                  </a:cubicBezTo>
                  <a:cubicBezTo>
                    <a:pt x="2540" y="1366520"/>
                    <a:pt x="10160" y="1303020"/>
                    <a:pt x="11430" y="1239520"/>
                  </a:cubicBezTo>
                  <a:cubicBezTo>
                    <a:pt x="12700" y="1165860"/>
                    <a:pt x="5080" y="1092200"/>
                    <a:pt x="7620" y="1019810"/>
                  </a:cubicBezTo>
                  <a:cubicBezTo>
                    <a:pt x="7620" y="949960"/>
                    <a:pt x="16510" y="881380"/>
                    <a:pt x="25400" y="811530"/>
                  </a:cubicBezTo>
                  <a:cubicBezTo>
                    <a:pt x="27940" y="787400"/>
                    <a:pt x="45720" y="765810"/>
                    <a:pt x="50800" y="741680"/>
                  </a:cubicBezTo>
                  <a:cubicBezTo>
                    <a:pt x="72390" y="622300"/>
                    <a:pt x="95250" y="502920"/>
                    <a:pt x="151130" y="392430"/>
                  </a:cubicBezTo>
                  <a:cubicBezTo>
                    <a:pt x="163830" y="368300"/>
                    <a:pt x="184150" y="346710"/>
                    <a:pt x="203200" y="327660"/>
                  </a:cubicBezTo>
                  <a:cubicBezTo>
                    <a:pt x="209550" y="321310"/>
                    <a:pt x="224790" y="325120"/>
                    <a:pt x="228600" y="325120"/>
                  </a:cubicBezTo>
                  <a:cubicBezTo>
                    <a:pt x="237490" y="308610"/>
                    <a:pt x="242570" y="292100"/>
                    <a:pt x="252730" y="284480"/>
                  </a:cubicBezTo>
                  <a:cubicBezTo>
                    <a:pt x="307340" y="242570"/>
                    <a:pt x="364490" y="212090"/>
                    <a:pt x="435610" y="204470"/>
                  </a:cubicBezTo>
                  <a:cubicBezTo>
                    <a:pt x="488950" y="198120"/>
                    <a:pt x="541020" y="175260"/>
                    <a:pt x="594360" y="162560"/>
                  </a:cubicBezTo>
                  <a:cubicBezTo>
                    <a:pt x="659130" y="147320"/>
                    <a:pt x="723900" y="129540"/>
                    <a:pt x="791210" y="120650"/>
                  </a:cubicBezTo>
                  <a:cubicBezTo>
                    <a:pt x="852170" y="113030"/>
                    <a:pt x="910590" y="96520"/>
                    <a:pt x="972820" y="91440"/>
                  </a:cubicBezTo>
                  <a:cubicBezTo>
                    <a:pt x="1036320" y="86360"/>
                    <a:pt x="1099820" y="71120"/>
                    <a:pt x="1164590" y="66040"/>
                  </a:cubicBezTo>
                  <a:cubicBezTo>
                    <a:pt x="1339850" y="53340"/>
                    <a:pt x="1516380" y="44450"/>
                    <a:pt x="1691640" y="34290"/>
                  </a:cubicBezTo>
                  <a:cubicBezTo>
                    <a:pt x="1734820" y="31750"/>
                    <a:pt x="1778000" y="34290"/>
                    <a:pt x="1821180" y="35560"/>
                  </a:cubicBezTo>
                  <a:cubicBezTo>
                    <a:pt x="1842770" y="36830"/>
                    <a:pt x="1864360" y="41910"/>
                    <a:pt x="1887220" y="44450"/>
                  </a:cubicBezTo>
                  <a:cubicBezTo>
                    <a:pt x="1897380" y="45720"/>
                    <a:pt x="1907540" y="41910"/>
                    <a:pt x="1917700" y="41910"/>
                  </a:cubicBezTo>
                  <a:cubicBezTo>
                    <a:pt x="1948180" y="41910"/>
                    <a:pt x="1979930" y="41910"/>
                    <a:pt x="2010410" y="40640"/>
                  </a:cubicBezTo>
                  <a:cubicBezTo>
                    <a:pt x="2068830" y="38100"/>
                    <a:pt x="2128520" y="31750"/>
                    <a:pt x="2186940" y="31750"/>
                  </a:cubicBezTo>
                  <a:cubicBezTo>
                    <a:pt x="2244090" y="31750"/>
                    <a:pt x="2301240" y="35560"/>
                    <a:pt x="2358390" y="38100"/>
                  </a:cubicBezTo>
                  <a:lnTo>
                    <a:pt x="2404110" y="38100"/>
                  </a:lnTo>
                  <a:cubicBezTo>
                    <a:pt x="2473960" y="35560"/>
                    <a:pt x="2542540" y="35560"/>
                    <a:pt x="2612390" y="31750"/>
                  </a:cubicBezTo>
                  <a:cubicBezTo>
                    <a:pt x="2679700" y="27940"/>
                    <a:pt x="2745740" y="19050"/>
                    <a:pt x="2813050" y="15240"/>
                  </a:cubicBezTo>
                  <a:cubicBezTo>
                    <a:pt x="2844800" y="12700"/>
                    <a:pt x="2877820" y="12700"/>
                    <a:pt x="2909570" y="19050"/>
                  </a:cubicBezTo>
                  <a:cubicBezTo>
                    <a:pt x="2957830" y="27940"/>
                    <a:pt x="3003550" y="33020"/>
                    <a:pt x="3051810" y="19050"/>
                  </a:cubicBezTo>
                  <a:cubicBezTo>
                    <a:pt x="3069590" y="13970"/>
                    <a:pt x="3092450" y="22860"/>
                    <a:pt x="3112770" y="25400"/>
                  </a:cubicBezTo>
                  <a:cubicBezTo>
                    <a:pt x="3121660" y="26670"/>
                    <a:pt x="3131820" y="29210"/>
                    <a:pt x="3136900" y="25400"/>
                  </a:cubicBezTo>
                  <a:cubicBezTo>
                    <a:pt x="3171190" y="0"/>
                    <a:pt x="3202940" y="6350"/>
                    <a:pt x="3235960" y="27940"/>
                  </a:cubicBezTo>
                  <a:cubicBezTo>
                    <a:pt x="3239770" y="30480"/>
                    <a:pt x="3249930" y="24130"/>
                    <a:pt x="3257550" y="24130"/>
                  </a:cubicBezTo>
                  <a:cubicBezTo>
                    <a:pt x="3288030" y="24130"/>
                    <a:pt x="3318510" y="24130"/>
                    <a:pt x="3350260" y="25400"/>
                  </a:cubicBezTo>
                  <a:cubicBezTo>
                    <a:pt x="3373120" y="26670"/>
                    <a:pt x="3394710" y="34290"/>
                    <a:pt x="3417570" y="36830"/>
                  </a:cubicBezTo>
                  <a:cubicBezTo>
                    <a:pt x="3467100" y="43180"/>
                    <a:pt x="3517900" y="53340"/>
                    <a:pt x="3568700" y="53340"/>
                  </a:cubicBezTo>
                  <a:cubicBezTo>
                    <a:pt x="3663950" y="54610"/>
                    <a:pt x="3759200" y="58420"/>
                    <a:pt x="3853180" y="78740"/>
                  </a:cubicBezTo>
                  <a:cubicBezTo>
                    <a:pt x="3940809" y="97790"/>
                    <a:pt x="4030980" y="97790"/>
                    <a:pt x="4119880" y="113030"/>
                  </a:cubicBezTo>
                  <a:cubicBezTo>
                    <a:pt x="4173220" y="121920"/>
                    <a:pt x="4227830" y="138430"/>
                    <a:pt x="4273550" y="165100"/>
                  </a:cubicBezTo>
                  <a:cubicBezTo>
                    <a:pt x="4323080" y="193040"/>
                    <a:pt x="4361180" y="238760"/>
                    <a:pt x="4405630" y="276860"/>
                  </a:cubicBezTo>
                  <a:cubicBezTo>
                    <a:pt x="4422139" y="290830"/>
                    <a:pt x="4446270" y="300990"/>
                    <a:pt x="4457700" y="318770"/>
                  </a:cubicBezTo>
                  <a:cubicBezTo>
                    <a:pt x="4490720" y="367030"/>
                    <a:pt x="4519930" y="417830"/>
                    <a:pt x="4549140" y="468630"/>
                  </a:cubicBezTo>
                  <a:cubicBezTo>
                    <a:pt x="4570730" y="505460"/>
                    <a:pt x="4592320" y="543560"/>
                    <a:pt x="4608830" y="581660"/>
                  </a:cubicBezTo>
                  <a:cubicBezTo>
                    <a:pt x="4626610" y="626110"/>
                    <a:pt x="4640580" y="671830"/>
                    <a:pt x="4654550" y="718820"/>
                  </a:cubicBezTo>
                  <a:cubicBezTo>
                    <a:pt x="4676140" y="792480"/>
                    <a:pt x="4701540" y="866140"/>
                    <a:pt x="4715510" y="942340"/>
                  </a:cubicBezTo>
                  <a:cubicBezTo>
                    <a:pt x="4735830" y="1049020"/>
                    <a:pt x="4745990" y="1158240"/>
                    <a:pt x="4761230" y="1266190"/>
                  </a:cubicBezTo>
                  <a:cubicBezTo>
                    <a:pt x="4766310" y="1301750"/>
                    <a:pt x="4772660" y="1337310"/>
                    <a:pt x="4775200" y="1372870"/>
                  </a:cubicBezTo>
                  <a:cubicBezTo>
                    <a:pt x="4782820" y="1474470"/>
                    <a:pt x="4787900" y="1574800"/>
                    <a:pt x="4794250" y="1676400"/>
                  </a:cubicBezTo>
                  <a:cubicBezTo>
                    <a:pt x="4803140" y="1802130"/>
                    <a:pt x="4815840" y="1926590"/>
                    <a:pt x="4822190" y="2052320"/>
                  </a:cubicBezTo>
                  <a:cubicBezTo>
                    <a:pt x="4828540" y="2172970"/>
                    <a:pt x="4833620" y="2294890"/>
                    <a:pt x="4831080" y="2416810"/>
                  </a:cubicBezTo>
                  <a:cubicBezTo>
                    <a:pt x="4827270" y="2620010"/>
                    <a:pt x="4817110" y="2821940"/>
                    <a:pt x="4806950" y="3025140"/>
                  </a:cubicBezTo>
                  <a:cubicBezTo>
                    <a:pt x="4800600" y="3150870"/>
                    <a:pt x="4791710" y="3275330"/>
                    <a:pt x="4779010" y="3399790"/>
                  </a:cubicBezTo>
                  <a:cubicBezTo>
                    <a:pt x="4766310" y="3524250"/>
                    <a:pt x="4747260" y="3647440"/>
                    <a:pt x="4733290" y="3771900"/>
                  </a:cubicBezTo>
                  <a:cubicBezTo>
                    <a:pt x="4723130" y="3858260"/>
                    <a:pt x="4720590" y="3944620"/>
                    <a:pt x="4709160" y="4029710"/>
                  </a:cubicBezTo>
                  <a:cubicBezTo>
                    <a:pt x="4699000" y="4107180"/>
                    <a:pt x="4660900" y="4175760"/>
                    <a:pt x="4610100" y="4232910"/>
                  </a:cubicBezTo>
                  <a:cubicBezTo>
                    <a:pt x="4568191" y="4281170"/>
                    <a:pt x="4535170" y="4335780"/>
                    <a:pt x="4491991" y="4382770"/>
                  </a:cubicBezTo>
                  <a:cubicBezTo>
                    <a:pt x="4453891" y="4424679"/>
                    <a:pt x="4411981" y="4466590"/>
                    <a:pt x="4345941" y="4467860"/>
                  </a:cubicBezTo>
                  <a:cubicBezTo>
                    <a:pt x="4330700" y="4467860"/>
                    <a:pt x="4316731" y="4483100"/>
                    <a:pt x="4301491" y="4490720"/>
                  </a:cubicBezTo>
                  <a:cubicBezTo>
                    <a:pt x="4236720" y="4518660"/>
                    <a:pt x="4169411" y="4542790"/>
                    <a:pt x="4105911" y="4573270"/>
                  </a:cubicBezTo>
                  <a:cubicBezTo>
                    <a:pt x="3989070" y="4629150"/>
                    <a:pt x="3863341" y="4638040"/>
                    <a:pt x="3737611" y="4643120"/>
                  </a:cubicBezTo>
                  <a:cubicBezTo>
                    <a:pt x="3689351" y="4645660"/>
                    <a:pt x="3639820" y="4641850"/>
                    <a:pt x="3591561" y="4645660"/>
                  </a:cubicBezTo>
                  <a:cubicBezTo>
                    <a:pt x="3567431" y="4646930"/>
                    <a:pt x="3544570" y="4658360"/>
                    <a:pt x="3521711" y="4663440"/>
                  </a:cubicBezTo>
                  <a:cubicBezTo>
                    <a:pt x="3511551" y="4665980"/>
                    <a:pt x="3501391" y="4664710"/>
                    <a:pt x="3489961" y="4665980"/>
                  </a:cubicBezTo>
                  <a:cubicBezTo>
                    <a:pt x="3474720" y="4667250"/>
                    <a:pt x="3459481" y="4671060"/>
                    <a:pt x="3444241" y="4669790"/>
                  </a:cubicBezTo>
                  <a:cubicBezTo>
                    <a:pt x="3429000" y="4667250"/>
                    <a:pt x="3418841" y="4662170"/>
                    <a:pt x="3416300" y="4662170"/>
                  </a:cubicBezTo>
                  <a:close/>
                </a:path>
              </a:pathLst>
            </a:custGeom>
            <a:blipFill>
              <a:blip r:embed="rId4"/>
              <a:stretch>
                <a:fillRect l="22" t="-6946" r="-692" b="-4917"/>
              </a:stretch>
            </a:blipFill>
          </p:spPr>
        </p:sp>
      </p:grpSp>
      <p:grpSp>
        <p:nvGrpSpPr>
          <p:cNvPr id="13" name="Group 2">
            <a:extLst>
              <a:ext uri="{FF2B5EF4-FFF2-40B4-BE49-F238E27FC236}">
                <a16:creationId xmlns:a16="http://schemas.microsoft.com/office/drawing/2014/main" id="{D7CA4E7C-38EF-214C-AC0F-12A21284A767}"/>
              </a:ext>
            </a:extLst>
          </p:cNvPr>
          <p:cNvGrpSpPr>
            <a:grpSpLocks noChangeAspect="1"/>
          </p:cNvGrpSpPr>
          <p:nvPr/>
        </p:nvGrpSpPr>
        <p:grpSpPr>
          <a:xfrm>
            <a:off x="4873871" y="2190166"/>
            <a:ext cx="2149874" cy="2100113"/>
            <a:chOff x="0" y="0"/>
            <a:chExt cx="4828540" cy="4716780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E5A829D9-9D10-6D41-90B4-367574B1B97B}"/>
                </a:ext>
              </a:extLst>
            </p:cNvPr>
            <p:cNvSpPr/>
            <p:nvPr/>
          </p:nvSpPr>
          <p:spPr>
            <a:xfrm>
              <a:off x="0" y="-7620"/>
              <a:ext cx="4833620" cy="4726940"/>
            </a:xfrm>
            <a:custGeom>
              <a:avLst/>
              <a:gdLst/>
              <a:ahLst/>
              <a:cxnLst/>
              <a:rect l="l" t="t" r="r" b="b"/>
              <a:pathLst>
                <a:path w="4833620" h="4726940">
                  <a:moveTo>
                    <a:pt x="3416300" y="4662170"/>
                  </a:moveTo>
                  <a:cubicBezTo>
                    <a:pt x="3388360" y="4669790"/>
                    <a:pt x="3366770" y="4679950"/>
                    <a:pt x="3345180" y="4682490"/>
                  </a:cubicBezTo>
                  <a:cubicBezTo>
                    <a:pt x="3223260" y="4692650"/>
                    <a:pt x="3102610" y="4702810"/>
                    <a:pt x="2980690" y="4711700"/>
                  </a:cubicBezTo>
                  <a:cubicBezTo>
                    <a:pt x="2918460" y="4715510"/>
                    <a:pt x="2856230" y="4719320"/>
                    <a:pt x="2794000" y="4720590"/>
                  </a:cubicBezTo>
                  <a:cubicBezTo>
                    <a:pt x="2726690" y="4723130"/>
                    <a:pt x="2659380" y="4726940"/>
                    <a:pt x="2593340" y="4724400"/>
                  </a:cubicBezTo>
                  <a:cubicBezTo>
                    <a:pt x="2529840" y="4723130"/>
                    <a:pt x="2466340" y="4719320"/>
                    <a:pt x="2405380" y="4707890"/>
                  </a:cubicBezTo>
                  <a:cubicBezTo>
                    <a:pt x="2326640" y="4693920"/>
                    <a:pt x="2246630" y="4693920"/>
                    <a:pt x="2169160" y="4681220"/>
                  </a:cubicBezTo>
                  <a:cubicBezTo>
                    <a:pt x="1967230" y="4648200"/>
                    <a:pt x="1761490" y="4657090"/>
                    <a:pt x="1558290" y="4643120"/>
                  </a:cubicBezTo>
                  <a:cubicBezTo>
                    <a:pt x="1443990" y="4635500"/>
                    <a:pt x="1329690" y="4617720"/>
                    <a:pt x="1215390" y="4602480"/>
                  </a:cubicBezTo>
                  <a:cubicBezTo>
                    <a:pt x="1085850" y="4585970"/>
                    <a:pt x="956310" y="4566920"/>
                    <a:pt x="825500" y="4549140"/>
                  </a:cubicBezTo>
                  <a:cubicBezTo>
                    <a:pt x="730250" y="4536440"/>
                    <a:pt x="633730" y="4523740"/>
                    <a:pt x="538480" y="4511040"/>
                  </a:cubicBezTo>
                  <a:cubicBezTo>
                    <a:pt x="535940" y="4511040"/>
                    <a:pt x="533400" y="4509770"/>
                    <a:pt x="530860" y="4509770"/>
                  </a:cubicBezTo>
                  <a:cubicBezTo>
                    <a:pt x="450850" y="4475479"/>
                    <a:pt x="365760" y="4448810"/>
                    <a:pt x="292100" y="4404360"/>
                  </a:cubicBezTo>
                  <a:cubicBezTo>
                    <a:pt x="167640" y="4328160"/>
                    <a:pt x="114300" y="4206240"/>
                    <a:pt x="109220" y="4062730"/>
                  </a:cubicBezTo>
                  <a:cubicBezTo>
                    <a:pt x="107950" y="4013200"/>
                    <a:pt x="101600" y="3964940"/>
                    <a:pt x="101600" y="3915410"/>
                  </a:cubicBezTo>
                  <a:cubicBezTo>
                    <a:pt x="102870" y="3846830"/>
                    <a:pt x="107950" y="3779520"/>
                    <a:pt x="111760" y="3712210"/>
                  </a:cubicBezTo>
                  <a:cubicBezTo>
                    <a:pt x="121920" y="3511550"/>
                    <a:pt x="127000" y="3310890"/>
                    <a:pt x="111760" y="3110230"/>
                  </a:cubicBezTo>
                  <a:cubicBezTo>
                    <a:pt x="97790" y="2929890"/>
                    <a:pt x="85090" y="2750820"/>
                    <a:pt x="71120" y="2570480"/>
                  </a:cubicBezTo>
                  <a:cubicBezTo>
                    <a:pt x="62230" y="2454910"/>
                    <a:pt x="50800" y="2340610"/>
                    <a:pt x="43180" y="2225040"/>
                  </a:cubicBezTo>
                  <a:cubicBezTo>
                    <a:pt x="38100" y="2148840"/>
                    <a:pt x="39370" y="2071370"/>
                    <a:pt x="34290" y="1995170"/>
                  </a:cubicBezTo>
                  <a:cubicBezTo>
                    <a:pt x="31750" y="1951990"/>
                    <a:pt x="17780" y="1910080"/>
                    <a:pt x="16510" y="1866900"/>
                  </a:cubicBezTo>
                  <a:cubicBezTo>
                    <a:pt x="11430" y="1762760"/>
                    <a:pt x="10160" y="1657350"/>
                    <a:pt x="7620" y="1551940"/>
                  </a:cubicBezTo>
                  <a:cubicBezTo>
                    <a:pt x="6350" y="1511300"/>
                    <a:pt x="0" y="1470660"/>
                    <a:pt x="1270" y="1430020"/>
                  </a:cubicBezTo>
                  <a:cubicBezTo>
                    <a:pt x="2540" y="1366520"/>
                    <a:pt x="10160" y="1303020"/>
                    <a:pt x="11430" y="1239520"/>
                  </a:cubicBezTo>
                  <a:cubicBezTo>
                    <a:pt x="12700" y="1165860"/>
                    <a:pt x="5080" y="1092200"/>
                    <a:pt x="7620" y="1019810"/>
                  </a:cubicBezTo>
                  <a:cubicBezTo>
                    <a:pt x="7620" y="949960"/>
                    <a:pt x="16510" y="881380"/>
                    <a:pt x="25400" y="811530"/>
                  </a:cubicBezTo>
                  <a:cubicBezTo>
                    <a:pt x="27940" y="787400"/>
                    <a:pt x="45720" y="765810"/>
                    <a:pt x="50800" y="741680"/>
                  </a:cubicBezTo>
                  <a:cubicBezTo>
                    <a:pt x="72390" y="622300"/>
                    <a:pt x="95250" y="502920"/>
                    <a:pt x="151130" y="392430"/>
                  </a:cubicBezTo>
                  <a:cubicBezTo>
                    <a:pt x="163830" y="368300"/>
                    <a:pt x="184150" y="346710"/>
                    <a:pt x="203200" y="327660"/>
                  </a:cubicBezTo>
                  <a:cubicBezTo>
                    <a:pt x="209550" y="321310"/>
                    <a:pt x="224790" y="325120"/>
                    <a:pt x="228600" y="325120"/>
                  </a:cubicBezTo>
                  <a:cubicBezTo>
                    <a:pt x="237490" y="308610"/>
                    <a:pt x="242570" y="292100"/>
                    <a:pt x="252730" y="284480"/>
                  </a:cubicBezTo>
                  <a:cubicBezTo>
                    <a:pt x="307340" y="242570"/>
                    <a:pt x="364490" y="212090"/>
                    <a:pt x="435610" y="204470"/>
                  </a:cubicBezTo>
                  <a:cubicBezTo>
                    <a:pt x="488950" y="198120"/>
                    <a:pt x="541020" y="175260"/>
                    <a:pt x="594360" y="162560"/>
                  </a:cubicBezTo>
                  <a:cubicBezTo>
                    <a:pt x="659130" y="147320"/>
                    <a:pt x="723900" y="129540"/>
                    <a:pt x="791210" y="120650"/>
                  </a:cubicBezTo>
                  <a:cubicBezTo>
                    <a:pt x="852170" y="113030"/>
                    <a:pt x="910590" y="96520"/>
                    <a:pt x="972820" y="91440"/>
                  </a:cubicBezTo>
                  <a:cubicBezTo>
                    <a:pt x="1036320" y="86360"/>
                    <a:pt x="1099820" y="71120"/>
                    <a:pt x="1164590" y="66040"/>
                  </a:cubicBezTo>
                  <a:cubicBezTo>
                    <a:pt x="1339850" y="53340"/>
                    <a:pt x="1516380" y="44450"/>
                    <a:pt x="1691640" y="34290"/>
                  </a:cubicBezTo>
                  <a:cubicBezTo>
                    <a:pt x="1734820" y="31750"/>
                    <a:pt x="1778000" y="34290"/>
                    <a:pt x="1821180" y="35560"/>
                  </a:cubicBezTo>
                  <a:cubicBezTo>
                    <a:pt x="1842770" y="36830"/>
                    <a:pt x="1864360" y="41910"/>
                    <a:pt x="1887220" y="44450"/>
                  </a:cubicBezTo>
                  <a:cubicBezTo>
                    <a:pt x="1897380" y="45720"/>
                    <a:pt x="1907540" y="41910"/>
                    <a:pt x="1917700" y="41910"/>
                  </a:cubicBezTo>
                  <a:cubicBezTo>
                    <a:pt x="1948180" y="41910"/>
                    <a:pt x="1979930" y="41910"/>
                    <a:pt x="2010410" y="40640"/>
                  </a:cubicBezTo>
                  <a:cubicBezTo>
                    <a:pt x="2068830" y="38100"/>
                    <a:pt x="2128520" y="31750"/>
                    <a:pt x="2186940" y="31750"/>
                  </a:cubicBezTo>
                  <a:cubicBezTo>
                    <a:pt x="2244090" y="31750"/>
                    <a:pt x="2301240" y="35560"/>
                    <a:pt x="2358390" y="38100"/>
                  </a:cubicBezTo>
                  <a:lnTo>
                    <a:pt x="2404110" y="38100"/>
                  </a:lnTo>
                  <a:cubicBezTo>
                    <a:pt x="2473960" y="35560"/>
                    <a:pt x="2542540" y="35560"/>
                    <a:pt x="2612390" y="31750"/>
                  </a:cubicBezTo>
                  <a:cubicBezTo>
                    <a:pt x="2679700" y="27940"/>
                    <a:pt x="2745740" y="19050"/>
                    <a:pt x="2813050" y="15240"/>
                  </a:cubicBezTo>
                  <a:cubicBezTo>
                    <a:pt x="2844800" y="12700"/>
                    <a:pt x="2877820" y="12700"/>
                    <a:pt x="2909570" y="19050"/>
                  </a:cubicBezTo>
                  <a:cubicBezTo>
                    <a:pt x="2957830" y="27940"/>
                    <a:pt x="3003550" y="33020"/>
                    <a:pt x="3051810" y="19050"/>
                  </a:cubicBezTo>
                  <a:cubicBezTo>
                    <a:pt x="3069590" y="13970"/>
                    <a:pt x="3092450" y="22860"/>
                    <a:pt x="3112770" y="25400"/>
                  </a:cubicBezTo>
                  <a:cubicBezTo>
                    <a:pt x="3121660" y="26670"/>
                    <a:pt x="3131820" y="29210"/>
                    <a:pt x="3136900" y="25400"/>
                  </a:cubicBezTo>
                  <a:cubicBezTo>
                    <a:pt x="3171190" y="0"/>
                    <a:pt x="3202940" y="6350"/>
                    <a:pt x="3235960" y="27940"/>
                  </a:cubicBezTo>
                  <a:cubicBezTo>
                    <a:pt x="3239770" y="30480"/>
                    <a:pt x="3249930" y="24130"/>
                    <a:pt x="3257550" y="24130"/>
                  </a:cubicBezTo>
                  <a:cubicBezTo>
                    <a:pt x="3288030" y="24130"/>
                    <a:pt x="3318510" y="24130"/>
                    <a:pt x="3350260" y="25400"/>
                  </a:cubicBezTo>
                  <a:cubicBezTo>
                    <a:pt x="3373120" y="26670"/>
                    <a:pt x="3394710" y="34290"/>
                    <a:pt x="3417570" y="36830"/>
                  </a:cubicBezTo>
                  <a:cubicBezTo>
                    <a:pt x="3467100" y="43180"/>
                    <a:pt x="3517900" y="53340"/>
                    <a:pt x="3568700" y="53340"/>
                  </a:cubicBezTo>
                  <a:cubicBezTo>
                    <a:pt x="3663950" y="54610"/>
                    <a:pt x="3759200" y="58420"/>
                    <a:pt x="3853180" y="78740"/>
                  </a:cubicBezTo>
                  <a:cubicBezTo>
                    <a:pt x="3940809" y="97790"/>
                    <a:pt x="4030980" y="97790"/>
                    <a:pt x="4119880" y="113030"/>
                  </a:cubicBezTo>
                  <a:cubicBezTo>
                    <a:pt x="4173220" y="121920"/>
                    <a:pt x="4227830" y="138430"/>
                    <a:pt x="4273550" y="165100"/>
                  </a:cubicBezTo>
                  <a:cubicBezTo>
                    <a:pt x="4323080" y="193040"/>
                    <a:pt x="4361180" y="238760"/>
                    <a:pt x="4405630" y="276860"/>
                  </a:cubicBezTo>
                  <a:cubicBezTo>
                    <a:pt x="4422139" y="290830"/>
                    <a:pt x="4446270" y="300990"/>
                    <a:pt x="4457700" y="318770"/>
                  </a:cubicBezTo>
                  <a:cubicBezTo>
                    <a:pt x="4490720" y="367030"/>
                    <a:pt x="4519930" y="417830"/>
                    <a:pt x="4549140" y="468630"/>
                  </a:cubicBezTo>
                  <a:cubicBezTo>
                    <a:pt x="4570730" y="505460"/>
                    <a:pt x="4592320" y="543560"/>
                    <a:pt x="4608830" y="581660"/>
                  </a:cubicBezTo>
                  <a:cubicBezTo>
                    <a:pt x="4626610" y="626110"/>
                    <a:pt x="4640580" y="671830"/>
                    <a:pt x="4654550" y="718820"/>
                  </a:cubicBezTo>
                  <a:cubicBezTo>
                    <a:pt x="4676140" y="792480"/>
                    <a:pt x="4701540" y="866140"/>
                    <a:pt x="4715510" y="942340"/>
                  </a:cubicBezTo>
                  <a:cubicBezTo>
                    <a:pt x="4735830" y="1049020"/>
                    <a:pt x="4745990" y="1158240"/>
                    <a:pt x="4761230" y="1266190"/>
                  </a:cubicBezTo>
                  <a:cubicBezTo>
                    <a:pt x="4766310" y="1301750"/>
                    <a:pt x="4772660" y="1337310"/>
                    <a:pt x="4775200" y="1372870"/>
                  </a:cubicBezTo>
                  <a:cubicBezTo>
                    <a:pt x="4782820" y="1474470"/>
                    <a:pt x="4787900" y="1574800"/>
                    <a:pt x="4794250" y="1676400"/>
                  </a:cubicBezTo>
                  <a:cubicBezTo>
                    <a:pt x="4803140" y="1802130"/>
                    <a:pt x="4815840" y="1926590"/>
                    <a:pt x="4822190" y="2052320"/>
                  </a:cubicBezTo>
                  <a:cubicBezTo>
                    <a:pt x="4828540" y="2172970"/>
                    <a:pt x="4833620" y="2294890"/>
                    <a:pt x="4831080" y="2416810"/>
                  </a:cubicBezTo>
                  <a:cubicBezTo>
                    <a:pt x="4827270" y="2620010"/>
                    <a:pt x="4817110" y="2821940"/>
                    <a:pt x="4806950" y="3025140"/>
                  </a:cubicBezTo>
                  <a:cubicBezTo>
                    <a:pt x="4800600" y="3150870"/>
                    <a:pt x="4791710" y="3275330"/>
                    <a:pt x="4779010" y="3399790"/>
                  </a:cubicBezTo>
                  <a:cubicBezTo>
                    <a:pt x="4766310" y="3524250"/>
                    <a:pt x="4747260" y="3647440"/>
                    <a:pt x="4733290" y="3771900"/>
                  </a:cubicBezTo>
                  <a:cubicBezTo>
                    <a:pt x="4723130" y="3858260"/>
                    <a:pt x="4720590" y="3944620"/>
                    <a:pt x="4709160" y="4029710"/>
                  </a:cubicBezTo>
                  <a:cubicBezTo>
                    <a:pt x="4699000" y="4107180"/>
                    <a:pt x="4660900" y="4175760"/>
                    <a:pt x="4610100" y="4232910"/>
                  </a:cubicBezTo>
                  <a:cubicBezTo>
                    <a:pt x="4568191" y="4281170"/>
                    <a:pt x="4535170" y="4335780"/>
                    <a:pt x="4491991" y="4382770"/>
                  </a:cubicBezTo>
                  <a:cubicBezTo>
                    <a:pt x="4453891" y="4424679"/>
                    <a:pt x="4411981" y="4466590"/>
                    <a:pt x="4345941" y="4467860"/>
                  </a:cubicBezTo>
                  <a:cubicBezTo>
                    <a:pt x="4330700" y="4467860"/>
                    <a:pt x="4316731" y="4483100"/>
                    <a:pt x="4301491" y="4490720"/>
                  </a:cubicBezTo>
                  <a:cubicBezTo>
                    <a:pt x="4236720" y="4518660"/>
                    <a:pt x="4169411" y="4542790"/>
                    <a:pt x="4105911" y="4573270"/>
                  </a:cubicBezTo>
                  <a:cubicBezTo>
                    <a:pt x="3989070" y="4629150"/>
                    <a:pt x="3863341" y="4638040"/>
                    <a:pt x="3737611" y="4643120"/>
                  </a:cubicBezTo>
                  <a:cubicBezTo>
                    <a:pt x="3689351" y="4645660"/>
                    <a:pt x="3639820" y="4641850"/>
                    <a:pt x="3591561" y="4645660"/>
                  </a:cubicBezTo>
                  <a:cubicBezTo>
                    <a:pt x="3567431" y="4646930"/>
                    <a:pt x="3544570" y="4658360"/>
                    <a:pt x="3521711" y="4663440"/>
                  </a:cubicBezTo>
                  <a:cubicBezTo>
                    <a:pt x="3511551" y="4665980"/>
                    <a:pt x="3501391" y="4664710"/>
                    <a:pt x="3489961" y="4665980"/>
                  </a:cubicBezTo>
                  <a:cubicBezTo>
                    <a:pt x="3474720" y="4667250"/>
                    <a:pt x="3459481" y="4671060"/>
                    <a:pt x="3444241" y="4669790"/>
                  </a:cubicBezTo>
                  <a:cubicBezTo>
                    <a:pt x="3429000" y="4667250"/>
                    <a:pt x="3418841" y="4662170"/>
                    <a:pt x="3416300" y="4662170"/>
                  </a:cubicBezTo>
                  <a:close/>
                </a:path>
              </a:pathLst>
            </a:custGeom>
            <a:blipFill>
              <a:blip r:embed="rId5"/>
              <a:stretch>
                <a:fillRect l="22" t="26" r="-66" b="-2441"/>
              </a:stretch>
            </a:blipFill>
          </p:spPr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EAEABB9-5E42-BD42-9A3C-2C442DB7E0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861" y="2055416"/>
            <a:ext cx="1703902" cy="436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3515C4-B297-1348-A904-2FCF24A6F5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3354" y="3991025"/>
            <a:ext cx="1703901" cy="436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07835A-2C21-E944-B3E3-F0E19A43E4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1684" y="3991024"/>
            <a:ext cx="1703902" cy="4367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749085-199E-2949-B6D9-D90196A64D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9939" y="2050383"/>
            <a:ext cx="1703901" cy="436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DB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Track of choice</a:t>
            </a:r>
            <a:endParaRPr b="1">
              <a:solidFill>
                <a:srgbClr val="4DB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scalable NFT art project by Indorse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DB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</a:t>
            </a:r>
            <a:endParaRPr b="1">
              <a:solidFill>
                <a:srgbClr val="4DB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[Please tell us what you have built and how it meets the requirements of the track(s) you chose. Also tell us how you have incorporated the relevant technologies / APIs.]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DB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Technology &amp; Tech Stack</a:t>
            </a:r>
            <a:endParaRPr b="1">
              <a:solidFill>
                <a:srgbClr val="4DB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[This is more about the technical aspect of your project. Please tell us more about the technologies you have used to develop your project.]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DB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Scalability</a:t>
            </a:r>
            <a:endParaRPr b="1">
              <a:solidFill>
                <a:srgbClr val="4DB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[How can your solution reach vast user adoption. What is your secret sauce?]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126</Words>
  <Application>Microsoft Macintosh PowerPoint</Application>
  <PresentationFormat>On-screen Show (16:9)</PresentationFormat>
  <Paragraphs>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Source Sans Pro</vt:lpstr>
      <vt:lpstr>Simple Light</vt:lpstr>
      <vt:lpstr>NFT Vision Hack</vt:lpstr>
      <vt:lpstr>Introduction</vt:lpstr>
      <vt:lpstr>Track of choice</vt:lpstr>
      <vt:lpstr>Project</vt:lpstr>
      <vt:lpstr>Technology &amp; Tech Stack</vt:lpstr>
      <vt:lpstr>Scalability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Vision Hack</dc:title>
  <cp:lastModifiedBy>Microsoft Office User</cp:lastModifiedBy>
  <cp:revision>3</cp:revision>
  <dcterms:modified xsi:type="dcterms:W3CDTF">2021-08-25T17:14:32Z</dcterms:modified>
</cp:coreProperties>
</file>