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>
      <p:cViewPr varScale="1">
        <p:scale>
          <a:sx n="147" d="100"/>
          <a:sy n="147" d="100"/>
        </p:scale>
        <p:origin x="6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6784ccd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6784ccd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784ccd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784ccd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6784ccd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6784ccd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784ccd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784ccd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784ccdf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6784ccdf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NFT Vision Hack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DBFFF"/>
                </a:solidFill>
              </a:rPr>
              <a:t>The Misfits</a:t>
            </a:r>
            <a:endParaRPr dirty="0">
              <a:solidFill>
                <a:srgbClr val="4DB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DB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b="1">
              <a:solidFill>
                <a:srgbClr val="4DB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[Introduce your team by including background, skill set, etc.]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DB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Track of choice</a:t>
            </a:r>
            <a:endParaRPr b="1">
              <a:solidFill>
                <a:srgbClr val="4DB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scalable NFT art project by Indorse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DB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</a:t>
            </a:r>
            <a:endParaRPr b="1">
              <a:solidFill>
                <a:srgbClr val="4DB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[Please tell us what you have built and how it meets the requirements of the track(s) you chose. Also tell us how you have incorporated the relevant technologies / APIs.]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DB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Technology &amp; Tech Stack</a:t>
            </a:r>
            <a:endParaRPr b="1">
              <a:solidFill>
                <a:srgbClr val="4DB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[This is more about the technical aspect of your project. Please tell us more about the technologies you have used to develop your project.]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DB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Scalability</a:t>
            </a:r>
            <a:endParaRPr b="1">
              <a:solidFill>
                <a:srgbClr val="4DB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[How can your solution reach vast user adoption. What is your secret sauce?]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Macintosh PowerPoint</Application>
  <PresentationFormat>On-screen Show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Source Sans Pro</vt:lpstr>
      <vt:lpstr>Simple Light</vt:lpstr>
      <vt:lpstr>NFT Vision Hack</vt:lpstr>
      <vt:lpstr>Introduction</vt:lpstr>
      <vt:lpstr>Track of choice</vt:lpstr>
      <vt:lpstr>Project</vt:lpstr>
      <vt:lpstr>Technology &amp; Tech Stack</vt:lpstr>
      <vt:lpstr>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Vision Hack</dc:title>
  <cp:lastModifiedBy>Microsoft Office User</cp:lastModifiedBy>
  <cp:revision>1</cp:revision>
  <dcterms:modified xsi:type="dcterms:W3CDTF">2021-08-25T10:12:15Z</dcterms:modified>
</cp:coreProperties>
</file>