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0"/>
  </p:normalViewPr>
  <p:slideViewPr>
    <p:cSldViewPr snapToGrid="0" snapToObjects="1" showGuides="1">
      <p:cViewPr>
        <p:scale>
          <a:sx n="59" d="100"/>
          <a:sy n="59" d="100"/>
        </p:scale>
        <p:origin x="2504" y="1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42B2-D8DB-5D4F-B10C-24A03C942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89246-DC20-6F45-A2A8-179E75BA7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75B6-DE37-4040-BB73-429BFD64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F971-EC56-F647-90B5-B259FD57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8B96-8F15-1F46-BFF7-DB1440FF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56EA-7567-8649-8CFD-354C71F1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95A8E-1AD2-2B44-87A5-E1C69AF4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ADD6-6C4B-794E-9C1C-BB1DDB06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3BCD-1D41-494B-BD32-B3902FFB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6A82-B768-D44E-BED8-D876DFA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84AB4E-C5AF-AA41-BA1F-FD96B39FF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FC0B6-7E98-DA4A-B4A0-74A9CFDD7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12E2-FFED-A744-8C0E-FEDF4A8C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2693D-8130-5D43-A921-35A37087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9C36-5271-DD4E-81CD-F0EDEDD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75BC-6CD7-DB45-B5D4-DC93C1A8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2BA3-2DBE-0847-9ED4-87565B9F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F6E0-77BE-BC4E-89E0-24572B6D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928F-8AD4-4243-B16A-85010DE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BC7B-483D-A046-9BE0-B3F0F69C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84B8-334D-BB46-B9E6-8E902A97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CC82E-760D-1746-BCA4-7589F036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FA6C-7787-354D-8C5D-24D22DB5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E3F3-B771-724E-A0DE-B500CDA1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AD92-2811-3347-B0D6-2B215FF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6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1197-6695-3643-B98F-4E8560BB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9A65-C666-2644-A991-F78ED3FE6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78B12-F5F2-8040-8FCD-7FB67CEF2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0269-39D5-A249-B0DB-8E2226E2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47BAB-7E0D-E842-A20A-3A007F0B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1859-5BE7-DC48-A5FF-D1D6B9C0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3AC2-FC55-4E4A-B809-496C42D0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FD554-CCC6-B843-9A0D-49D09D568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F8DE-D912-3148-B825-A3AA9309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27027-7E12-A74C-AEE9-96D66DB01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38B19-03B0-BF48-A3A1-9C5210DB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482E5-74F1-6F4C-9773-0A14E3C7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1B4B0-232C-5340-90B9-FEE80587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E17F3-A064-E644-AAD6-A1674CE8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C26B-7E59-CA4C-992D-40BF5A45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56D67-6EE4-5D4B-9C6C-9BABFAFF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BEBA1-E018-BE4F-8FCE-5A4A14F1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E3E5-A9A2-904F-93D3-F19F9655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7D94-0092-BD44-B041-F459CFA2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1BCE3-D9D3-3846-A123-1CA8DC2F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05F4-4427-8041-A7A7-14893C08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BF8D-81AC-C642-967F-38E71416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6EAD-006E-1144-9F08-49CEA5A46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35A01-57D9-3F46-ACE0-99EED4B14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A3D7-F58C-A243-9221-BB0CD763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80F01-DEC9-EE44-83B3-131C9D61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700A8-1321-1842-8FCF-B7DF769B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185A-85B5-A140-8875-6B5ABB94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0CE28-08BE-ED4C-9275-AD9D3238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E0169-06DA-A541-9C7A-17D91D72F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2E3D0-F388-1B45-9CC3-79DFF1AE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7EF4C-4582-914F-B967-E97C97C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1C6F-9F46-DF4C-85C5-9CB569B6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8D743-593E-954F-ADA7-20354D62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DACC6-8D3B-AE4F-B505-D5558CC1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65DD1-3E67-DB4F-BAF8-7605582E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AD5A-0E5C-5B4B-A809-7F9D15AA13A6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16F8F-8A7C-AD48-98F8-87F8C125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024E-9632-674D-BAD0-BF78B4E52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E7EE-7032-D34E-8307-4EC169D33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D9B79-E4B6-EB4E-9F30-A265C9BE700C}"/>
              </a:ext>
            </a:extLst>
          </p:cNvPr>
          <p:cNvGrpSpPr/>
          <p:nvPr/>
        </p:nvGrpSpPr>
        <p:grpSpPr>
          <a:xfrm>
            <a:off x="1234260" y="1174661"/>
            <a:ext cx="5572191" cy="4309044"/>
            <a:chOff x="1234260" y="1174661"/>
            <a:chExt cx="5572191" cy="43090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D2BADD-F284-4646-8257-556954867A28}"/>
                </a:ext>
              </a:extLst>
            </p:cNvPr>
            <p:cNvGrpSpPr/>
            <p:nvPr/>
          </p:nvGrpSpPr>
          <p:grpSpPr>
            <a:xfrm>
              <a:off x="1234260" y="1174661"/>
              <a:ext cx="5572191" cy="4309044"/>
              <a:chOff x="1234260" y="1174661"/>
              <a:chExt cx="5572191" cy="43090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CC5B6C-691F-0E42-93B8-99DB1744BD38}"/>
                  </a:ext>
                </a:extLst>
              </p:cNvPr>
              <p:cNvGrpSpPr/>
              <p:nvPr/>
            </p:nvGrpSpPr>
            <p:grpSpPr>
              <a:xfrm>
                <a:off x="1957589" y="1365160"/>
                <a:ext cx="4430333" cy="3375491"/>
                <a:chOff x="3618963" y="2756079"/>
                <a:chExt cx="1893195" cy="1442434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FDC70C05-3F5D-1F48-9AA1-7E5BF09AE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8963" y="2756079"/>
                  <a:ext cx="0" cy="1442434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1399DAFC-3C1A-7A44-9DDD-1A8566776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8963" y="4198513"/>
                  <a:ext cx="1893195" cy="0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048499-8155-034F-A318-DF3C86F64C9A}"/>
                  </a:ext>
                </a:extLst>
              </p:cNvPr>
              <p:cNvSpPr txBox="1"/>
              <p:nvPr/>
            </p:nvSpPr>
            <p:spPr>
              <a:xfrm>
                <a:off x="1758656" y="4855948"/>
                <a:ext cx="3978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2C563F-36AD-E448-AB96-38CAAA678F20}"/>
                  </a:ext>
                </a:extLst>
              </p:cNvPr>
              <p:cNvSpPr txBox="1"/>
              <p:nvPr/>
            </p:nvSpPr>
            <p:spPr>
              <a:xfrm>
                <a:off x="6096000" y="4855948"/>
                <a:ext cx="71045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1.0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CEBF0E-3317-CA40-90D7-987EADEA80F9}"/>
                  </a:ext>
                </a:extLst>
              </p:cNvPr>
              <p:cNvSpPr txBox="1"/>
              <p:nvPr/>
            </p:nvSpPr>
            <p:spPr>
              <a:xfrm>
                <a:off x="1234260" y="1288092"/>
                <a:ext cx="71045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Yu Gothic" panose="020B0400000000000000" pitchFamily="34" charset="-128"/>
                    <a:ea typeface="Yu Gothic" panose="020B0400000000000000" pitchFamily="34" charset="-128"/>
                  </a:rPr>
                  <a:t>1.0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283C661-F6C8-4849-B21D-3DEC351B5877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flipV="1">
                <a:off x="1944711" y="1558344"/>
                <a:ext cx="4151289" cy="674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E77DB0-0C6A-2A46-AE54-13F527043D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1565092"/>
                <a:ext cx="2146" cy="3175559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D327003-EF81-7C4A-883B-A05F376858D0}"/>
                  </a:ext>
                </a:extLst>
              </p:cNvPr>
              <p:cNvCxnSpPr/>
              <p:nvPr/>
            </p:nvCxnSpPr>
            <p:spPr>
              <a:xfrm>
                <a:off x="2923505" y="1174661"/>
                <a:ext cx="0" cy="3607310"/>
              </a:xfrm>
              <a:prstGeom prst="line">
                <a:avLst/>
              </a:prstGeom>
              <a:ln w="571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925245-DF0C-4743-BE13-1D1B1CDB08DF}"/>
                  </a:ext>
                </a:extLst>
              </p:cNvPr>
              <p:cNvSpPr/>
              <p:nvPr/>
            </p:nvSpPr>
            <p:spPr>
              <a:xfrm rot="913866">
                <a:off x="2819125" y="4929707"/>
                <a:ext cx="117692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>
                    <a:solidFill>
                      <a:srgbClr val="C00000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Courier New" panose="02070309020205020404" pitchFamily="49" charset="0"/>
                  </a:rPr>
                  <a:t>0.261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92406-4198-7C47-8C13-9BF81C5C8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125" t="4131" r="10251" b="18122"/>
            <a:stretch/>
          </p:blipFill>
          <p:spPr>
            <a:xfrm rot="16620615">
              <a:off x="2936637" y="1419403"/>
              <a:ext cx="1941359" cy="1895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5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01C87B-5A41-7946-B13E-5A67BA6B164E}"/>
              </a:ext>
            </a:extLst>
          </p:cNvPr>
          <p:cNvGrpSpPr/>
          <p:nvPr/>
        </p:nvGrpSpPr>
        <p:grpSpPr>
          <a:xfrm>
            <a:off x="1234260" y="1288092"/>
            <a:ext cx="5760393" cy="4161307"/>
            <a:chOff x="1234260" y="1288092"/>
            <a:chExt cx="5760393" cy="41613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CC5B6C-691F-0E42-93B8-99DB1744BD38}"/>
                </a:ext>
              </a:extLst>
            </p:cNvPr>
            <p:cNvGrpSpPr/>
            <p:nvPr/>
          </p:nvGrpSpPr>
          <p:grpSpPr>
            <a:xfrm>
              <a:off x="1957589" y="1365160"/>
              <a:ext cx="4430333" cy="3375491"/>
              <a:chOff x="3618963" y="2756079"/>
              <a:chExt cx="1893195" cy="144243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DC70C05-3F5D-1F48-9AA1-7E5BF09AE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8963" y="2756079"/>
                <a:ext cx="0" cy="1442434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399DAFC-3C1A-7A44-9DDD-1A85667762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8963" y="4198513"/>
                <a:ext cx="1893195" cy="0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048499-8155-034F-A318-DF3C86F64C9A}"/>
                </a:ext>
              </a:extLst>
            </p:cNvPr>
            <p:cNvSpPr txBox="1"/>
            <p:nvPr/>
          </p:nvSpPr>
          <p:spPr>
            <a:xfrm>
              <a:off x="1758656" y="4855948"/>
              <a:ext cx="3978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2C563F-36AD-E448-AB96-38CAAA678F20}"/>
                </a:ext>
              </a:extLst>
            </p:cNvPr>
            <p:cNvSpPr txBox="1"/>
            <p:nvPr/>
          </p:nvSpPr>
          <p:spPr>
            <a:xfrm>
              <a:off x="6096000" y="4855948"/>
              <a:ext cx="7104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1.0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CEBF0E-3317-CA40-90D7-987EADEA80F9}"/>
                </a:ext>
              </a:extLst>
            </p:cNvPr>
            <p:cNvSpPr txBox="1"/>
            <p:nvPr/>
          </p:nvSpPr>
          <p:spPr>
            <a:xfrm>
              <a:off x="1234260" y="1288092"/>
              <a:ext cx="7104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1.0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83C661-F6C8-4849-B21D-3DEC351B587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944711" y="1558344"/>
              <a:ext cx="4151289" cy="67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E77DB0-0C6A-2A46-AE54-13F527043D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565092"/>
              <a:ext cx="2146" cy="3175559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925245-DF0C-4743-BE13-1D1B1CDB08DF}"/>
                </a:ext>
              </a:extLst>
            </p:cNvPr>
            <p:cNvSpPr/>
            <p:nvPr/>
          </p:nvSpPr>
          <p:spPr>
            <a:xfrm>
              <a:off x="3674779" y="4895401"/>
              <a:ext cx="90296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000" dirty="0">
                  <a:latin typeface="Yu Gothic" panose="020B0400000000000000" pitchFamily="34" charset="-128"/>
                  <a:ea typeface="Yu Gothic" panose="020B0400000000000000" pitchFamily="34" charset="-128"/>
                  <a:cs typeface="Courier New" panose="02070309020205020404" pitchFamily="49" charset="0"/>
                </a:rPr>
                <a:t>0.5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7B6810-4D26-F842-9EF4-1DA8D0D79B90}"/>
                </a:ext>
              </a:extLst>
            </p:cNvPr>
            <p:cNvSpPr/>
            <p:nvPr/>
          </p:nvSpPr>
          <p:spPr>
            <a:xfrm>
              <a:off x="1984256" y="1576774"/>
              <a:ext cx="2043914" cy="31638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1D01BF-E71F-754F-8F4E-02D5EEDF063A}"/>
                </a:ext>
              </a:extLst>
            </p:cNvPr>
            <p:cNvSpPr/>
            <p:nvPr/>
          </p:nvSpPr>
          <p:spPr>
            <a:xfrm>
              <a:off x="4024114" y="1576774"/>
              <a:ext cx="2043914" cy="31638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DB92406-4198-7C47-8C13-9BF81C5C8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125" t="4131" r="10251" b="18122"/>
            <a:stretch/>
          </p:blipFill>
          <p:spPr>
            <a:xfrm rot="16620615">
              <a:off x="5076187" y="1380329"/>
              <a:ext cx="1941359" cy="189557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66B9AE-8DE8-DE41-B402-4BE3A1B1003D}"/>
                </a:ext>
              </a:extLst>
            </p:cNvPr>
            <p:cNvSpPr txBox="1"/>
            <p:nvPr/>
          </p:nvSpPr>
          <p:spPr>
            <a:xfrm>
              <a:off x="1970468" y="1596720"/>
              <a:ext cx="112723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heads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CFF061-1798-CA43-8CFB-D2389D4A8AD7}"/>
                </a:ext>
              </a:extLst>
            </p:cNvPr>
            <p:cNvSpPr txBox="1"/>
            <p:nvPr/>
          </p:nvSpPr>
          <p:spPr>
            <a:xfrm>
              <a:off x="5208136" y="1603563"/>
              <a:ext cx="84830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29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K. Hilton</dc:creator>
  <cp:lastModifiedBy>Sarah K. Hilton</cp:lastModifiedBy>
  <cp:revision>5</cp:revision>
  <dcterms:created xsi:type="dcterms:W3CDTF">2019-05-14T19:38:44Z</dcterms:created>
  <dcterms:modified xsi:type="dcterms:W3CDTF">2019-05-15T16:32:32Z</dcterms:modified>
</cp:coreProperties>
</file>