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DCACE-A334-4F5D-8C7F-A26670A9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24C69-8C54-403F-8149-3C292C37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8D2AE-66A6-4079-B31A-70EC9EFE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7F361-A639-43EC-820F-9848405C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781D-0E37-47C1-8CC1-2FAF3D8D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563D7-D18F-4DB4-97D4-F95BC75B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7D12-3715-46EF-9AC0-1166D18CC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11F1-8826-4B85-87F4-C268D4ED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97861-DD1D-437B-8C65-AFA74225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17934-08EA-47A0-A2CF-07807BF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1EC63-B408-40F2-A17B-EAEF5FEE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7C4FC-F1D0-4284-AFE2-D86CBE14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DB549-5327-4C6D-AA32-88C902A3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9FCF6-8BD0-4C93-A090-033DDACF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8878-6E66-4E8B-91F2-177064E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3464-9F47-4F32-B32D-82D1212F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7663A-FCF8-4499-941A-44F51656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D774D-71DF-4A2F-B503-B1617C5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ABDDC-989A-4F15-A1FB-7E8A86B9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44930-D212-45F9-A258-ACF9432F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089-BF08-4B27-8A30-98AFF8A1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38FA8-7042-4E1D-BFA0-C97C63C9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05CBC-E19F-4A4E-B1B0-33329701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9644D-2481-4DB7-BE73-CBE52D8D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47C76-4311-4B08-9175-7F3B5EA2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A8E5-228B-446F-BBEF-EF910420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986D-AA61-48CF-B1BF-05E4D68A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206F5-7DDF-49BB-8B97-271EF8EE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8B1CB-5731-4AE1-AC5A-824BC83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BAA1C-1D16-4EA4-9995-2246DDCE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BC70-13D3-4AFD-9615-153E9105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944D1-9082-4097-B89C-81868F37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3837E-D463-4B9A-B467-F5DCF0C1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BAC6E-0E1E-423F-A09D-E28E2B44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6137F8-F491-49C2-8F60-C5F283AA5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DF5A4-C74E-499D-A6DF-7A481D342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2CD1-3DB4-445D-BCEA-C6483C1D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5703B-0CFE-4794-8499-6E95E9E4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2D7988-B88A-4F81-81E8-B667381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6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A1054-8DD7-4417-B095-101B5545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7CA206-B599-4483-AC4F-07CDD35E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CF6880-CE77-48FF-960B-EFD3D7CD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4229E-EA5D-4121-B60E-6E56ED07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D963A-169C-4699-B2A4-E5E047E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551853-B0E5-456E-98D7-7E43EBF7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98FD4-B260-4816-B222-86C1B556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CCF3D-4FE4-4793-905F-4921D4C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293C1-53A7-4A48-93F4-74F41D62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9EC5D-2A6E-4B23-9E9C-F1F3F251F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AC422-3CC8-4A8F-8532-54E9D005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8335B-FBB5-4E11-AF88-37423E14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74B18-7819-4050-9226-E354A000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06EE3-7F63-4BFA-AF25-45871E10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78001-8E49-415B-8399-29F6482C7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5043D-6973-44AF-A912-7755E60A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7CA96-5E2A-4EE7-9B8C-C956D78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25733-90F5-4011-9ED8-488B0DD9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4619-A495-4661-81C4-43E0920A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3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24266-1D43-47C3-9EAC-A8F1EFB8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1BFE5-9B6E-419F-BC0C-EF80CDE7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421F6-09E6-499B-BE79-9CE56630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F0A1-5E5F-479F-8525-54FB0D606518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6CCDF-91FF-42E8-9CE7-1A2D8A912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58E35-725B-4739-8F6D-2630DAC3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BAE-12E2-4B04-8395-7CD780995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292F87-47AD-41B0-BBD8-9BFAE932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739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9568267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366520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032798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889069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4221555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360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SSH, FTP, Telnet</a:t>
                      </a:r>
                    </a:p>
                    <a:p>
                      <a:pPr algn="ctr" latinLnBrk="1"/>
                      <a:r>
                        <a:rPr lang="en-US" altLang="ko-KR" dirty="0"/>
                        <a:t>SMTP, 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998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007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773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UDP.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738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111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Data-Link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Frame-Relay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197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2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송원석</dc:creator>
  <cp:lastModifiedBy>201504017@student.bible.ac.kr</cp:lastModifiedBy>
  <cp:revision>3</cp:revision>
  <dcterms:created xsi:type="dcterms:W3CDTF">2020-07-12T11:02:58Z</dcterms:created>
  <dcterms:modified xsi:type="dcterms:W3CDTF">2020-07-12T14:47:33Z</dcterms:modified>
</cp:coreProperties>
</file>