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3D014-5861-49C2-AA09-AD4943B9A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AF5910-4BAA-4B7C-8BE3-B1040AB8A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23495-EFCB-4326-9148-6D3CC0E6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C9B-CFC2-4246-935A-AF0D49FE8B6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840B8-E4CA-48EF-9DD6-CE5082F8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EDA3B-B6D2-4C87-94D2-DBD55AD4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256-7550-4A52-85C9-9187532C2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E295-6002-42E4-859C-468F5E21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C5288E-2A08-40F7-B3BB-EC7B25C5B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8BFFE-903C-4800-92AE-EC52BB13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C9B-CFC2-4246-935A-AF0D49FE8B6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B33C9-D378-41D0-BCCE-516D4C62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0DDBD-9CAB-4F8E-9BB9-4C5DC460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256-7550-4A52-85C9-9187532C2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41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5F8742-D824-4A88-AC1F-AF146104C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E4F33-7C87-4508-B8A0-B326CA4EA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CD22-F947-47BE-826F-8FD2797D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C9B-CFC2-4246-935A-AF0D49FE8B6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D1919-C7A1-4441-B79D-CE32B3C8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40B92-30F8-46E6-AB73-8313C147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256-7550-4A52-85C9-9187532C2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97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14223-126C-4D8A-BC06-46537F70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A70C1-0E37-489F-A7C2-75B1B75F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5EC76-050A-4631-BDED-F530CA2C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C9B-CFC2-4246-935A-AF0D49FE8B6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4AAA1-CC0A-40CE-A4BD-32331144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B8651-5541-43ED-A79E-AFC49F5A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256-7550-4A52-85C9-9187532C2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9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459A0-8A64-4B37-A0B5-D348E510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E7C3B3-8A61-4C74-8259-6D629DF12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24838-E39F-43A4-89F4-53DDFD8E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C9B-CFC2-4246-935A-AF0D49FE8B6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E3576-5A3F-41EB-BAF1-23CAC1BE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A9AB4-E93D-4236-A9B0-82FBFE6B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256-7550-4A52-85C9-9187532C2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3CDD4-525C-4D2F-BD9B-C8452278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6FA69-1B5C-4B5E-8B6D-05030664E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32D96E-4DCB-4F62-9A5A-07406F5DD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06BCE7-B0AF-4D1C-BE48-77D138BE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C9B-CFC2-4246-935A-AF0D49FE8B6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870E0-8424-4FB4-A95F-19604D6C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7BEF33-BC4B-4DB8-9BCE-9D3B59F9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256-7550-4A52-85C9-9187532C2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6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B049A-F8B5-4A1E-B414-E29A8F27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82C246-97CF-4C53-899A-1E32B1B3B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DBBBCD-E6EE-4F04-AE5D-7426C4D66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2A8820-06A7-4C9C-98D8-923EF4643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1C3496-D520-4100-98A3-C97D0CE21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FF7B9F-D260-46AD-B9DE-FF5374D1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C9B-CFC2-4246-935A-AF0D49FE8B6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DA3834-DE40-43F0-BA6C-1CE8F558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EC9AED-8AFD-4604-A837-3CEE7EC8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256-7550-4A52-85C9-9187532C2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94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ACE3B-0111-4360-8C68-CB89D142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6407B0-E632-4D11-AB2A-F5BA3B0C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C9B-CFC2-4246-935A-AF0D49FE8B6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FE39BA-C5D5-4EA7-ACAD-B0576F99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80EA75-B242-48E9-ACD6-5B1D2727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256-7550-4A52-85C9-9187532C2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4512CC-85CF-4512-A9D8-EAB53D7A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C9B-CFC2-4246-935A-AF0D49FE8B6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352625-590D-4E4C-8643-03B48BFB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052F1-26DE-4EA0-992C-80CCF8BE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256-7550-4A52-85C9-9187532C2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3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36B80-28F2-4489-96D7-16C9B47D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212B0-140E-4E53-9B8A-062CA1484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22414-F8FA-4B65-9EBF-A5477B680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91F3D-BE15-47B5-A5D5-3CD0CD31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C9B-CFC2-4246-935A-AF0D49FE8B6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740174-5C86-42B5-A574-33314A0F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04B5BF-7D7C-4A94-B2E4-0330EF65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256-7550-4A52-85C9-9187532C2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5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87F09-2F11-4BE1-8635-60689EAD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64E531-209C-4A34-AD0B-31E622EA6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B04AB-DC6C-46AD-80ED-83C46C24D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69C220-093E-450B-BA74-B459A497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C9B-CFC2-4246-935A-AF0D49FE8B6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06E5B-03CC-4050-857F-A9BDC341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1A386F-B016-4A28-B486-CC5BD975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256-7550-4A52-85C9-9187532C2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08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20F517-9440-408A-AAA1-0F511E22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E95559-21F7-4B53-9D16-3A4FD0B2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8565D-B429-4F2E-B643-00175618C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EDC9B-CFC2-4246-935A-AF0D49FE8B6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184A3-690A-4EEA-8FC8-811B337B1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0D1E2-09F6-4916-814B-FB1CB732B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1256-7550-4A52-85C9-9187532C2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5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FBB35A-D58A-4F0D-A812-9FB97E0F5232}"/>
              </a:ext>
            </a:extLst>
          </p:cNvPr>
          <p:cNvSpPr/>
          <p:nvPr/>
        </p:nvSpPr>
        <p:spPr>
          <a:xfrm>
            <a:off x="2004969" y="822121"/>
            <a:ext cx="111573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2146B6-5D0B-4688-802E-BB8CD7BF60BF}"/>
              </a:ext>
            </a:extLst>
          </p:cNvPr>
          <p:cNvSpPr/>
          <p:nvPr/>
        </p:nvSpPr>
        <p:spPr>
          <a:xfrm>
            <a:off x="6037279" y="822120"/>
            <a:ext cx="111573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FN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01627B3-6D80-47D8-86DF-D1A02DBEFBB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120705" y="1224792"/>
            <a:ext cx="29165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765BDD-D035-40BB-8FB6-6DC895B0F67D}"/>
              </a:ext>
            </a:extLst>
          </p:cNvPr>
          <p:cNvSpPr txBox="1"/>
          <p:nvPr/>
        </p:nvSpPr>
        <p:spPr>
          <a:xfrm>
            <a:off x="3652707" y="578460"/>
            <a:ext cx="1771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조건</a:t>
            </a:r>
            <a:r>
              <a:rPr lang="en-US" altLang="ko-KR" dirty="0">
                <a:solidFill>
                  <a:schemeClr val="accent2"/>
                </a:solidFill>
              </a:rPr>
              <a:t>: </a:t>
            </a:r>
            <a:r>
              <a:rPr lang="ko-KR" altLang="en-US" dirty="0">
                <a:solidFill>
                  <a:schemeClr val="accent2"/>
                </a:solidFill>
              </a:rPr>
              <a:t>숫자 누름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/>
              <a:t>행동</a:t>
            </a:r>
            <a:r>
              <a:rPr lang="en-US" altLang="ko-KR" dirty="0"/>
              <a:t>: </a:t>
            </a:r>
            <a:r>
              <a:rPr lang="ko-KR" altLang="en-US" dirty="0"/>
              <a:t>숫자 출력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EE5D3B-FC34-4949-B84F-2CC5AB4FEAF7}"/>
              </a:ext>
            </a:extLst>
          </p:cNvPr>
          <p:cNvSpPr/>
          <p:nvPr/>
        </p:nvSpPr>
        <p:spPr>
          <a:xfrm>
            <a:off x="2004969" y="3798115"/>
            <a:ext cx="111573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263A61-70D2-42B3-BAA4-9B49D0F0BDE7}"/>
              </a:ext>
            </a:extLst>
          </p:cNvPr>
          <p:cNvSpPr/>
          <p:nvPr/>
        </p:nvSpPr>
        <p:spPr>
          <a:xfrm>
            <a:off x="6037279" y="3798115"/>
            <a:ext cx="111573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SN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B2BC395-CC54-4A72-A96F-AFF7D03AD0E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138881" y="4195896"/>
            <a:ext cx="2898398" cy="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5F6D57-501A-4B1B-BB46-E8A3B9BBCD79}"/>
              </a:ext>
            </a:extLst>
          </p:cNvPr>
          <p:cNvSpPr txBox="1"/>
          <p:nvPr/>
        </p:nvSpPr>
        <p:spPr>
          <a:xfrm>
            <a:off x="3917659" y="3950760"/>
            <a:ext cx="124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숫자 누름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/>
              <a:t>숫자 출력</a:t>
            </a:r>
            <a:endParaRPr lang="en-US" altLang="ko-KR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7009550-4749-4D11-84B3-AF738869D8AF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5400000">
            <a:off x="3493666" y="696634"/>
            <a:ext cx="2170652" cy="4032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7103D18-8101-41A9-8700-C13111FA3BEE}"/>
              </a:ext>
            </a:extLst>
          </p:cNvPr>
          <p:cNvSpPr txBox="1"/>
          <p:nvPr/>
        </p:nvSpPr>
        <p:spPr>
          <a:xfrm>
            <a:off x="3120705" y="2406374"/>
            <a:ext cx="2762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‘OP’ </a:t>
            </a:r>
            <a:r>
              <a:rPr lang="ko-KR" altLang="en-US" dirty="0">
                <a:solidFill>
                  <a:schemeClr val="accent2"/>
                </a:solidFill>
              </a:rPr>
              <a:t>입력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/>
              <a:t>Val1</a:t>
            </a:r>
            <a:r>
              <a:rPr lang="ko-KR" altLang="en-US" dirty="0"/>
              <a:t>에 </a:t>
            </a:r>
            <a:r>
              <a:rPr lang="en-US" altLang="ko-KR" dirty="0"/>
              <a:t>FN 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en-US" altLang="ko-KR" dirty="0" err="1"/>
              <a:t>OP_Plan</a:t>
            </a:r>
            <a:r>
              <a:rPr lang="ko-KR" altLang="en-US" dirty="0"/>
              <a:t>에 </a:t>
            </a:r>
            <a:r>
              <a:rPr lang="en-US" altLang="ko-KR" dirty="0" err="1"/>
              <a:t>OP_Type</a:t>
            </a:r>
            <a:r>
              <a:rPr lang="ko-KR" altLang="en-US" dirty="0"/>
              <a:t> 저장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D10B790-44D2-478E-9A27-F7DEE949096B}"/>
              </a:ext>
            </a:extLst>
          </p:cNvPr>
          <p:cNvCxnSpPr>
            <a:cxnSpLocks/>
            <a:stCxn id="12" idx="2"/>
            <a:endCxn id="11" idx="2"/>
          </p:cNvCxnSpPr>
          <p:nvPr/>
        </p:nvCxnSpPr>
        <p:spPr>
          <a:xfrm rot="5400000">
            <a:off x="4578992" y="2587303"/>
            <a:ext cx="12700" cy="403231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104A47-B0BC-4824-8FFD-07A3CDC27D4E}"/>
              </a:ext>
            </a:extLst>
          </p:cNvPr>
          <p:cNvSpPr txBox="1"/>
          <p:nvPr/>
        </p:nvSpPr>
        <p:spPr>
          <a:xfrm>
            <a:off x="3086452" y="4531834"/>
            <a:ext cx="4128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‘OP‘ </a:t>
            </a:r>
            <a:r>
              <a:rPr lang="ko-KR" altLang="en-US" sz="1600" dirty="0">
                <a:solidFill>
                  <a:schemeClr val="accent2"/>
                </a:solidFill>
              </a:rPr>
              <a:t>입력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r>
              <a:rPr lang="en-US" altLang="ko-KR" sz="1600" dirty="0"/>
              <a:t>Val2</a:t>
            </a:r>
            <a:r>
              <a:rPr lang="ko-KR" altLang="en-US" sz="1600" dirty="0"/>
              <a:t>에 </a:t>
            </a:r>
            <a:r>
              <a:rPr lang="en-US" altLang="ko-KR" sz="1600" dirty="0"/>
              <a:t>SN </a:t>
            </a:r>
            <a:r>
              <a:rPr lang="ko-KR" altLang="en-US" sz="1600" dirty="0"/>
              <a:t>저장</a:t>
            </a:r>
            <a:endParaRPr lang="en-US" altLang="ko-KR" sz="1600" dirty="0"/>
          </a:p>
          <a:p>
            <a:r>
              <a:rPr lang="en-US" altLang="ko-KR" sz="1600" dirty="0" err="1"/>
              <a:t>op_plan</a:t>
            </a:r>
            <a:r>
              <a:rPr lang="ko-KR" altLang="en-US" sz="1600" dirty="0"/>
              <a:t>값을 </a:t>
            </a:r>
            <a:r>
              <a:rPr lang="en-US" altLang="ko-KR" sz="1600" dirty="0" err="1"/>
              <a:t>op_exec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r>
              <a:rPr lang="en-US" altLang="ko-KR" sz="1600" dirty="0"/>
              <a:t>val1, val2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op_exec</a:t>
            </a:r>
            <a:r>
              <a:rPr lang="ko-KR" altLang="en-US" sz="1600" dirty="0"/>
              <a:t>에 따라 연산 후 </a:t>
            </a:r>
            <a:r>
              <a:rPr lang="en-US" altLang="ko-KR" sz="1600" dirty="0"/>
              <a:t>val1</a:t>
            </a:r>
            <a:r>
              <a:rPr lang="ko-KR" altLang="en-US" sz="1600" dirty="0"/>
              <a:t>에 저장 후 결과 출력</a:t>
            </a:r>
            <a:endParaRPr lang="en-US" altLang="ko-KR" sz="1600" dirty="0"/>
          </a:p>
          <a:p>
            <a:r>
              <a:rPr lang="en-US" altLang="ko-KR" sz="1600" dirty="0" err="1"/>
              <a:t>op_plan</a:t>
            </a:r>
            <a:r>
              <a:rPr lang="ko-KR" altLang="en-US" sz="1600" dirty="0"/>
              <a:t>에 현재 누른 </a:t>
            </a:r>
            <a:r>
              <a:rPr lang="en-US" altLang="ko-KR" sz="1600" dirty="0" err="1"/>
              <a:t>OP_Type</a:t>
            </a:r>
            <a:r>
              <a:rPr lang="en-US" altLang="ko-KR" sz="1600" dirty="0"/>
              <a:t> </a:t>
            </a:r>
            <a:r>
              <a:rPr lang="ko-KR" altLang="en-US" sz="1600" dirty="0"/>
              <a:t>저장</a:t>
            </a:r>
            <a:endParaRPr lang="en-US" altLang="ko-KR" sz="1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4BD8DF2-0EA1-4A3A-90BD-1236C570608B}"/>
              </a:ext>
            </a:extLst>
          </p:cNvPr>
          <p:cNvSpPr/>
          <p:nvPr/>
        </p:nvSpPr>
        <p:spPr>
          <a:xfrm>
            <a:off x="9534089" y="176006"/>
            <a:ext cx="2483142" cy="216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STATE(</a:t>
            </a:r>
            <a:r>
              <a:rPr lang="en-US" altLang="ko-KR" dirty="0" err="1"/>
              <a:t>state_pre</a:t>
            </a:r>
            <a:r>
              <a:rPr lang="en-US" altLang="ko-KR" dirty="0"/>
              <a:t>, </a:t>
            </a:r>
            <a:r>
              <a:rPr lang="en-US" altLang="ko-KR" dirty="0" err="1"/>
              <a:t>state_curr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NO = None</a:t>
            </a:r>
          </a:p>
          <a:p>
            <a:pPr algn="ctr"/>
            <a:r>
              <a:rPr lang="en-US" altLang="ko-KR" dirty="0"/>
              <a:t>FN = </a:t>
            </a:r>
            <a:r>
              <a:rPr lang="en-US" altLang="ko-KR" dirty="0" err="1"/>
              <a:t>FirstNum</a:t>
            </a:r>
            <a:endParaRPr lang="en-US" altLang="ko-KR" dirty="0"/>
          </a:p>
          <a:p>
            <a:pPr algn="ctr"/>
            <a:r>
              <a:rPr lang="en-US" altLang="ko-KR" dirty="0"/>
              <a:t>SN = </a:t>
            </a:r>
            <a:r>
              <a:rPr lang="en-US" altLang="ko-KR" dirty="0" err="1"/>
              <a:t>SecondNum</a:t>
            </a:r>
            <a:endParaRPr lang="en-US" altLang="ko-KR" dirty="0"/>
          </a:p>
          <a:p>
            <a:pPr algn="ctr"/>
            <a:r>
              <a:rPr lang="en-US" altLang="ko-KR" dirty="0"/>
              <a:t>OP = Operator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320592-01B3-4486-A1D4-26617F81B076}"/>
              </a:ext>
            </a:extLst>
          </p:cNvPr>
          <p:cNvSpPr txBox="1"/>
          <p:nvPr/>
        </p:nvSpPr>
        <p:spPr>
          <a:xfrm>
            <a:off x="6614721" y="1861304"/>
            <a:ext cx="87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숫자 누름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/>
              <a:t>숫자 출력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559900BA-2787-4594-AB70-8D443AFB1FEE}"/>
              </a:ext>
            </a:extLst>
          </p:cNvPr>
          <p:cNvCxnSpPr>
            <a:cxnSpLocks/>
            <a:stCxn id="12" idx="3"/>
            <a:endCxn id="12" idx="0"/>
          </p:cNvCxnSpPr>
          <p:nvPr/>
        </p:nvCxnSpPr>
        <p:spPr>
          <a:xfrm flipH="1" flipV="1">
            <a:off x="6595147" y="3798115"/>
            <a:ext cx="557868" cy="402672"/>
          </a:xfrm>
          <a:prstGeom prst="bentConnector4">
            <a:avLst>
              <a:gd name="adj1" fmla="val -40977"/>
              <a:gd name="adj2" fmla="val 1692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436F589-712F-4240-9BF5-13F133E8840D}"/>
              </a:ext>
            </a:extLst>
          </p:cNvPr>
          <p:cNvSpPr txBox="1"/>
          <p:nvPr/>
        </p:nvSpPr>
        <p:spPr>
          <a:xfrm>
            <a:off x="7329185" y="3489095"/>
            <a:ext cx="87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숫자 누름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/>
              <a:t>숫자 출력</a:t>
            </a: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3DDA257C-17C9-484B-8918-F9935AA476D2}"/>
              </a:ext>
            </a:extLst>
          </p:cNvPr>
          <p:cNvCxnSpPr>
            <a:stCxn id="5" idx="2"/>
            <a:endCxn id="5" idx="3"/>
          </p:cNvCxnSpPr>
          <p:nvPr/>
        </p:nvCxnSpPr>
        <p:spPr>
          <a:xfrm rot="5400000" flipH="1" flipV="1">
            <a:off x="6672745" y="1147194"/>
            <a:ext cx="402671" cy="557868"/>
          </a:xfrm>
          <a:prstGeom prst="bentConnector4">
            <a:avLst>
              <a:gd name="adj1" fmla="val -56771"/>
              <a:gd name="adj2" fmla="val 140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588ACD5-B454-4ADF-8C47-AA3E6A358454}"/>
              </a:ext>
            </a:extLst>
          </p:cNvPr>
          <p:cNvSpPr/>
          <p:nvPr/>
        </p:nvSpPr>
        <p:spPr>
          <a:xfrm>
            <a:off x="8711269" y="2548074"/>
            <a:ext cx="3317847" cy="1795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OP_STATE(</a:t>
            </a:r>
            <a:r>
              <a:rPr lang="en-US" altLang="ko-KR" dirty="0" err="1"/>
              <a:t>op_plan</a:t>
            </a:r>
            <a:r>
              <a:rPr lang="en-US" altLang="ko-KR" dirty="0"/>
              <a:t>, </a:t>
            </a:r>
            <a:r>
              <a:rPr lang="en-US" altLang="ko-KR" dirty="0" err="1"/>
              <a:t>op_exec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NO_OP</a:t>
            </a:r>
          </a:p>
          <a:p>
            <a:pPr algn="ctr"/>
            <a:r>
              <a:rPr lang="en-US" altLang="ko-KR" dirty="0"/>
              <a:t>OP_TYPE(ADD, SUB, MUL, DIV,</a:t>
            </a:r>
          </a:p>
          <a:p>
            <a:pPr algn="ctr"/>
            <a:r>
              <a:rPr lang="en-US" altLang="ko-KR" dirty="0"/>
              <a:t>EQ = EQUAL)</a:t>
            </a:r>
            <a:endParaRPr lang="ko-KR" altLang="en-US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A040E1C-EB75-469C-A33D-B122993ACE07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>
            <a:off x="1931565" y="3871521"/>
            <a:ext cx="402670" cy="255862"/>
          </a:xfrm>
          <a:prstGeom prst="bentConnector4">
            <a:avLst>
              <a:gd name="adj1" fmla="val 256771"/>
              <a:gd name="adj2" fmla="val 1893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B52E1B3-5D02-48E5-BB4E-F4A8C34ECEEE}"/>
              </a:ext>
            </a:extLst>
          </p:cNvPr>
          <p:cNvSpPr txBox="1"/>
          <p:nvPr/>
        </p:nvSpPr>
        <p:spPr>
          <a:xfrm>
            <a:off x="6988" y="4768872"/>
            <a:ext cx="3054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‘OP’ </a:t>
            </a:r>
            <a:r>
              <a:rPr lang="ko-KR" altLang="en-US" dirty="0">
                <a:solidFill>
                  <a:schemeClr val="accent2"/>
                </a:solidFill>
              </a:rPr>
              <a:t>입력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/>
              <a:t>Val1</a:t>
            </a:r>
            <a:r>
              <a:rPr lang="ko-KR" altLang="en-US" dirty="0"/>
              <a:t>에 연산의 결과값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en-US" altLang="ko-KR" dirty="0" err="1"/>
              <a:t>OP_Plan</a:t>
            </a:r>
            <a:r>
              <a:rPr lang="ko-KR" altLang="en-US" dirty="0"/>
              <a:t>에 </a:t>
            </a:r>
            <a:r>
              <a:rPr lang="en-US" altLang="ko-KR" dirty="0" err="1"/>
              <a:t>OP_Type</a:t>
            </a:r>
            <a:r>
              <a:rPr lang="ko-KR" altLang="en-US" dirty="0"/>
              <a:t> 저장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CEF387F5-9227-400B-B22C-E4996DBB873B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3120705" y="822120"/>
            <a:ext cx="3474442" cy="3128640"/>
          </a:xfrm>
          <a:prstGeom prst="bentConnector4">
            <a:avLst>
              <a:gd name="adj1" fmla="val -56780"/>
              <a:gd name="adj2" fmla="val 116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206B88C-3164-4C65-93A0-4EAD947D7541}"/>
              </a:ext>
            </a:extLst>
          </p:cNvPr>
          <p:cNvSpPr txBox="1"/>
          <p:nvPr/>
        </p:nvSpPr>
        <p:spPr>
          <a:xfrm>
            <a:off x="112550" y="1713233"/>
            <a:ext cx="2762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+mn-ea"/>
              </a:rPr>
              <a:t>숫자</a:t>
            </a:r>
            <a:r>
              <a:rPr lang="en-US" altLang="ko-KR" sz="1400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accent2"/>
                </a:solidFill>
                <a:latin typeface="+mn-ea"/>
              </a:rPr>
              <a:t>입력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err="1">
                <a:latin typeface="+mn-ea"/>
              </a:rPr>
              <a:t>Op_state</a:t>
            </a:r>
            <a:r>
              <a:rPr lang="ko-KR" altLang="en-US" sz="1400" dirty="0">
                <a:latin typeface="+mn-ea"/>
              </a:rPr>
              <a:t>는 그대로 가져가고</a:t>
            </a:r>
            <a:r>
              <a:rPr lang="en-US" altLang="ko-KR" sz="1400" dirty="0">
                <a:latin typeface="+mn-ea"/>
              </a:rPr>
              <a:t>, </a:t>
            </a:r>
          </a:p>
          <a:p>
            <a:r>
              <a:rPr lang="en-US" altLang="ko-KR" sz="1400" dirty="0">
                <a:latin typeface="+mn-ea"/>
              </a:rPr>
              <a:t>FN </a:t>
            </a:r>
            <a:r>
              <a:rPr lang="ko-KR" altLang="en-US" sz="1400" dirty="0">
                <a:latin typeface="+mn-ea"/>
              </a:rPr>
              <a:t>으로 </a:t>
            </a:r>
            <a:r>
              <a:rPr lang="en-US" altLang="ko-KR" sz="1400" dirty="0">
                <a:latin typeface="+mn-ea"/>
              </a:rPr>
              <a:t>state </a:t>
            </a:r>
            <a:r>
              <a:rPr lang="ko-KR" altLang="en-US" sz="1400" dirty="0">
                <a:latin typeface="+mn-ea"/>
              </a:rPr>
              <a:t>바꿔서 숫자 출력</a:t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>
                <a:latin typeface="+mn-ea"/>
              </a:rPr>
              <a:t>이전 연산과 </a:t>
            </a:r>
            <a:r>
              <a:rPr lang="ko-KR" altLang="en-US" sz="1400" dirty="0" err="1">
                <a:latin typeface="+mn-ea"/>
              </a:rPr>
              <a:t>관련없음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617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44BD8DF2-0EA1-4A3A-90BD-1236C570608B}"/>
              </a:ext>
            </a:extLst>
          </p:cNvPr>
          <p:cNvSpPr/>
          <p:nvPr/>
        </p:nvSpPr>
        <p:spPr>
          <a:xfrm>
            <a:off x="8607105" y="201173"/>
            <a:ext cx="3317847" cy="1795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OP_STATE</a:t>
            </a:r>
          </a:p>
          <a:p>
            <a:pPr algn="ctr"/>
            <a:r>
              <a:rPr lang="en-US" altLang="ko-KR" dirty="0"/>
              <a:t>NO_OP</a:t>
            </a:r>
          </a:p>
          <a:p>
            <a:pPr algn="ctr"/>
            <a:r>
              <a:rPr lang="en-US" altLang="ko-KR" dirty="0"/>
              <a:t>OP_TYPE(ADD, SUB, MUL, DIV,</a:t>
            </a:r>
          </a:p>
          <a:p>
            <a:pPr algn="ctr"/>
            <a:r>
              <a:rPr lang="en-US" altLang="ko-KR" dirty="0"/>
              <a:t>EQ = EQUAL)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591CA4-3283-4513-A2DC-5F1087E5E01D}"/>
              </a:ext>
            </a:extLst>
          </p:cNvPr>
          <p:cNvSpPr/>
          <p:nvPr/>
        </p:nvSpPr>
        <p:spPr>
          <a:xfrm>
            <a:off x="368327" y="503339"/>
            <a:ext cx="111573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21FA14-809B-42C6-A887-3E00DB26B496}"/>
              </a:ext>
            </a:extLst>
          </p:cNvPr>
          <p:cNvSpPr/>
          <p:nvPr/>
        </p:nvSpPr>
        <p:spPr>
          <a:xfrm>
            <a:off x="1744385" y="503339"/>
            <a:ext cx="111573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FN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B0C3637-593A-4772-B59A-29FFC37E76F2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1484063" y="906011"/>
            <a:ext cx="260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E3B10D-5612-4B6C-8D06-C1227EC5F61C}"/>
              </a:ext>
            </a:extLst>
          </p:cNvPr>
          <p:cNvSpPr/>
          <p:nvPr/>
        </p:nvSpPr>
        <p:spPr>
          <a:xfrm>
            <a:off x="2797729" y="3238438"/>
            <a:ext cx="111573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OP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B705E98-5AF9-437A-B4ED-8197420A03DD}"/>
              </a:ext>
            </a:extLst>
          </p:cNvPr>
          <p:cNvSpPr/>
          <p:nvPr/>
        </p:nvSpPr>
        <p:spPr>
          <a:xfrm>
            <a:off x="4173787" y="3237680"/>
            <a:ext cx="111573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SN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0813648-F67D-4E6A-A144-242B5F6FC578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913465" y="3640352"/>
            <a:ext cx="260322" cy="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887C5DE-B15C-463B-B6D7-E1B4BCA4C784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 rot="16200000" flipH="1">
            <a:off x="1864047" y="1746888"/>
            <a:ext cx="1929756" cy="1053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50B5B0-0024-400C-B685-52AAE6EA2CEE}"/>
              </a:ext>
            </a:extLst>
          </p:cNvPr>
          <p:cNvSpPr txBox="1"/>
          <p:nvPr/>
        </p:nvSpPr>
        <p:spPr>
          <a:xfrm>
            <a:off x="2335810" y="1627228"/>
            <a:ext cx="350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Op_plan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7030A0"/>
                </a:solidFill>
              </a:rPr>
              <a:t>Op_type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en-US" altLang="ko-KR" dirty="0" err="1"/>
              <a:t>Op_exec</a:t>
            </a:r>
            <a:r>
              <a:rPr lang="en-US" altLang="ko-KR" dirty="0"/>
              <a:t>: NO_OP</a:t>
            </a:r>
          </a:p>
          <a:p>
            <a:r>
              <a:rPr lang="en-US" altLang="ko-KR" dirty="0" err="1"/>
              <a:t>Op_type</a:t>
            </a:r>
            <a:r>
              <a:rPr lang="ko-KR" altLang="en-US" dirty="0"/>
              <a:t>을 </a:t>
            </a:r>
            <a:r>
              <a:rPr lang="en-US" altLang="ko-KR" dirty="0"/>
              <a:t>Op-plan</a:t>
            </a:r>
            <a:r>
              <a:rPr lang="ko-KR" altLang="en-US" dirty="0"/>
              <a:t>에 </a:t>
            </a:r>
            <a:r>
              <a:rPr lang="ko-KR" altLang="en-US" dirty="0" err="1"/>
              <a:t>저장해둠</a:t>
            </a:r>
            <a:endParaRPr lang="en-US" altLang="ko-K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B407D5-B52C-4320-BB03-7B09845B26E9}"/>
              </a:ext>
            </a:extLst>
          </p:cNvPr>
          <p:cNvSpPr txBox="1"/>
          <p:nvPr/>
        </p:nvSpPr>
        <p:spPr>
          <a:xfrm>
            <a:off x="5778577" y="4706687"/>
            <a:ext cx="5143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Op_plan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C00000"/>
                </a:solidFill>
              </a:rPr>
              <a:t>Op_type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 err="1"/>
              <a:t>Op_exec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7030A0"/>
                </a:solidFill>
              </a:rPr>
              <a:t>Op_type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en-US" altLang="ko-KR" dirty="0" err="1"/>
              <a:t>Op_plan</a:t>
            </a:r>
            <a:r>
              <a:rPr lang="ko-KR" altLang="en-US" dirty="0"/>
              <a:t>의 값을 </a:t>
            </a:r>
            <a:r>
              <a:rPr lang="en-US" altLang="ko-KR" dirty="0" err="1"/>
              <a:t>Op_exec</a:t>
            </a:r>
            <a:r>
              <a:rPr lang="ko-KR" altLang="en-US" dirty="0"/>
              <a:t>에 넣고 실행하고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지금 누른 </a:t>
            </a:r>
            <a:r>
              <a:rPr lang="en-US" altLang="ko-KR" dirty="0">
                <a:solidFill>
                  <a:srgbClr val="C00000"/>
                </a:solidFill>
              </a:rPr>
              <a:t>Op-type</a:t>
            </a:r>
            <a:r>
              <a:rPr lang="ko-KR" altLang="en-US" dirty="0"/>
              <a:t>은 </a:t>
            </a:r>
            <a:r>
              <a:rPr lang="en-US" altLang="ko-KR" dirty="0" err="1"/>
              <a:t>op_plan</a:t>
            </a:r>
            <a:r>
              <a:rPr lang="ko-KR" altLang="en-US" dirty="0"/>
              <a:t>에 저장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9B9B24-CE54-40FE-BD9D-05400415E82C}"/>
              </a:ext>
            </a:extLst>
          </p:cNvPr>
          <p:cNvSpPr txBox="1"/>
          <p:nvPr/>
        </p:nvSpPr>
        <p:spPr>
          <a:xfrm>
            <a:off x="340095" y="4868093"/>
            <a:ext cx="3811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 </a:t>
            </a:r>
            <a:r>
              <a:rPr lang="ko-KR" altLang="en-US" dirty="0"/>
              <a:t>에서 결과값이 출력되고 </a:t>
            </a:r>
            <a:r>
              <a:rPr lang="en-US" altLang="ko-KR" dirty="0"/>
              <a:t>op</a:t>
            </a:r>
            <a:r>
              <a:rPr lang="ko-KR" altLang="en-US" dirty="0"/>
              <a:t>를 바로 누를 경우</a:t>
            </a:r>
            <a:r>
              <a:rPr lang="en-US" altLang="ko-KR" dirty="0"/>
              <a:t>, </a:t>
            </a:r>
            <a:r>
              <a:rPr lang="en-US" altLang="ko-KR" dirty="0" err="1"/>
              <a:t>Op_plan</a:t>
            </a:r>
            <a:r>
              <a:rPr lang="ko-KR" altLang="en-US" dirty="0"/>
              <a:t>의 값을 </a:t>
            </a:r>
            <a:r>
              <a:rPr lang="en-US" altLang="ko-KR" dirty="0" err="1"/>
              <a:t>Op_exec</a:t>
            </a:r>
            <a:r>
              <a:rPr lang="ko-KR" altLang="en-US" dirty="0"/>
              <a:t>에 넣고 실행하고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지금 누른 </a:t>
            </a:r>
            <a:r>
              <a:rPr lang="en-US" altLang="ko-KR" dirty="0" err="1"/>
              <a:t>Op_type</a:t>
            </a:r>
            <a:r>
              <a:rPr lang="ko-KR" altLang="en-US" dirty="0"/>
              <a:t>을 다시 </a:t>
            </a:r>
            <a:r>
              <a:rPr lang="en-US" altLang="ko-KR" dirty="0" err="1"/>
              <a:t>op_plan</a:t>
            </a:r>
            <a:r>
              <a:rPr lang="ko-KR" altLang="en-US" dirty="0"/>
              <a:t>에 저장</a:t>
            </a:r>
            <a:r>
              <a:rPr lang="en-US" altLang="ko-KR" dirty="0"/>
              <a:t>(</a:t>
            </a:r>
            <a:r>
              <a:rPr lang="ko-KR" altLang="en-US" dirty="0"/>
              <a:t>계산 이어서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390E9A5-F786-4AC5-BD94-AE06171A3A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87027" y="4399207"/>
            <a:ext cx="1929756" cy="1053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B57BE0-4AF3-4CE7-A9ED-5EA8EDA565E2}"/>
              </a:ext>
            </a:extLst>
          </p:cNvPr>
          <p:cNvSpPr/>
          <p:nvPr/>
        </p:nvSpPr>
        <p:spPr>
          <a:xfrm>
            <a:off x="5220709" y="5907016"/>
            <a:ext cx="111573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OP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4813F55-DFF3-4EB1-A026-1B3A331D26E7}"/>
              </a:ext>
            </a:extLst>
          </p:cNvPr>
          <p:cNvCxnSpPr>
            <a:stCxn id="35" idx="1"/>
            <a:endCxn id="32" idx="2"/>
          </p:cNvCxnSpPr>
          <p:nvPr/>
        </p:nvCxnSpPr>
        <p:spPr>
          <a:xfrm rot="10800000">
            <a:off x="3355597" y="4043782"/>
            <a:ext cx="1865112" cy="2265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E17B3BDD-F46F-4ADD-951E-94613582C9FD}"/>
              </a:ext>
            </a:extLst>
          </p:cNvPr>
          <p:cNvCxnSpPr>
            <a:cxnSpLocks/>
            <a:stCxn id="35" idx="3"/>
            <a:endCxn id="27" idx="0"/>
          </p:cNvCxnSpPr>
          <p:nvPr/>
        </p:nvCxnSpPr>
        <p:spPr>
          <a:xfrm flipH="1" flipV="1">
            <a:off x="2302253" y="503339"/>
            <a:ext cx="4034192" cy="5806349"/>
          </a:xfrm>
          <a:prstGeom prst="bentConnector4">
            <a:avLst>
              <a:gd name="adj1" fmla="val -39562"/>
              <a:gd name="adj2" fmla="val 103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CFEA3B-D6D2-4F24-A598-008A7A88AF0B}"/>
              </a:ext>
            </a:extLst>
          </p:cNvPr>
          <p:cNvSpPr txBox="1"/>
          <p:nvPr/>
        </p:nvSpPr>
        <p:spPr>
          <a:xfrm>
            <a:off x="6505425" y="2108140"/>
            <a:ext cx="463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 </a:t>
            </a:r>
            <a:r>
              <a:rPr lang="ko-KR" altLang="en-US" dirty="0"/>
              <a:t>에서 결과값이 출력되고 숫자를 바로 누를 경우</a:t>
            </a:r>
            <a:r>
              <a:rPr lang="en-US" altLang="ko-KR" dirty="0"/>
              <a:t>, </a:t>
            </a:r>
            <a:r>
              <a:rPr lang="en-US" altLang="ko-KR" dirty="0" err="1"/>
              <a:t>op_state</a:t>
            </a:r>
            <a:r>
              <a:rPr lang="ko-KR" altLang="en-US" dirty="0"/>
              <a:t>는 그대로 유지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en-US" altLang="ko-KR" dirty="0"/>
              <a:t>FN</a:t>
            </a:r>
            <a:r>
              <a:rPr lang="ko-KR" altLang="en-US" dirty="0"/>
              <a:t>으로 바뀌면서 새로운 연산 시작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43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30D08034-B79B-425A-B35F-988A8EF94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84"/>
            <a:ext cx="7463294" cy="41784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9B33F32-1964-463E-B808-2793D9354732}"/>
              </a:ext>
            </a:extLst>
          </p:cNvPr>
          <p:cNvSpPr txBox="1"/>
          <p:nvPr/>
        </p:nvSpPr>
        <p:spPr>
          <a:xfrm>
            <a:off x="7404571" y="0"/>
            <a:ext cx="46699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빨간색 </a:t>
            </a:r>
            <a:r>
              <a:rPr lang="en-US" altLang="ko-KR" dirty="0">
                <a:solidFill>
                  <a:srgbClr val="FF0000"/>
                </a:solidFill>
              </a:rPr>
              <a:t>OP(SN</a:t>
            </a:r>
            <a:r>
              <a:rPr lang="ko-KR" altLang="en-US" dirty="0">
                <a:solidFill>
                  <a:srgbClr val="FF0000"/>
                </a:solidFill>
              </a:rPr>
              <a:t>다음에 오는 </a:t>
            </a:r>
            <a:r>
              <a:rPr lang="en-US" altLang="ko-KR" dirty="0">
                <a:solidFill>
                  <a:srgbClr val="FF0000"/>
                </a:solidFill>
              </a:rPr>
              <a:t>op)</a:t>
            </a:r>
            <a:r>
              <a:rPr lang="ko-KR" altLang="en-US" dirty="0"/>
              <a:t>가 </a:t>
            </a:r>
            <a:r>
              <a:rPr lang="en-US" altLang="ko-KR" dirty="0"/>
              <a:t>EQ</a:t>
            </a:r>
            <a:r>
              <a:rPr lang="ko-KR" altLang="en-US" dirty="0"/>
              <a:t>일 경우와</a:t>
            </a:r>
            <a:r>
              <a:rPr lang="en-US" altLang="ko-KR" dirty="0"/>
              <a:t>, </a:t>
            </a:r>
            <a:r>
              <a:rPr lang="ko-KR" altLang="en-US" dirty="0"/>
              <a:t>다른 연산</a:t>
            </a:r>
            <a:r>
              <a:rPr lang="en-US" altLang="ko-KR" dirty="0"/>
              <a:t>(ADD, SUB, MUL, DIV)</a:t>
            </a:r>
            <a:r>
              <a:rPr lang="ko-KR" altLang="en-US" dirty="0"/>
              <a:t>일 경우를 구분해서 다음 </a:t>
            </a:r>
            <a:r>
              <a:rPr lang="en-US" altLang="ko-KR" dirty="0"/>
              <a:t>state</a:t>
            </a:r>
            <a:r>
              <a:rPr lang="ko-KR" altLang="en-US" dirty="0"/>
              <a:t> 처리를 해줘야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OP</a:t>
            </a:r>
            <a:r>
              <a:rPr lang="ko-KR" altLang="en-US" dirty="0"/>
              <a:t>가 </a:t>
            </a:r>
            <a:r>
              <a:rPr lang="en-US" altLang="ko-KR" dirty="0"/>
              <a:t>EQ</a:t>
            </a:r>
            <a:r>
              <a:rPr lang="ko-KR" altLang="en-US" dirty="0"/>
              <a:t>이고 숫자를 누를 경우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FN</a:t>
            </a:r>
            <a:r>
              <a:rPr lang="ko-KR" altLang="en-US" dirty="0"/>
              <a:t>으로 간다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OP</a:t>
            </a:r>
            <a:r>
              <a:rPr lang="ko-KR" altLang="en-US" dirty="0"/>
              <a:t>가 다른 연산이고 숫자를 누를 경우</a:t>
            </a:r>
            <a:r>
              <a:rPr lang="en-US" altLang="ko-KR" dirty="0"/>
              <a:t>: SN</a:t>
            </a:r>
            <a:r>
              <a:rPr lang="ko-KR" altLang="en-US" dirty="0"/>
              <a:t>으로 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OP</a:t>
            </a:r>
            <a:r>
              <a:rPr lang="ko-KR" altLang="en-US" dirty="0"/>
              <a:t>가 </a:t>
            </a:r>
            <a:r>
              <a:rPr lang="en-US" altLang="ko-KR" dirty="0"/>
              <a:t>EQ</a:t>
            </a:r>
            <a:r>
              <a:rPr lang="ko-KR" altLang="en-US" dirty="0"/>
              <a:t>이고  </a:t>
            </a:r>
            <a:r>
              <a:rPr lang="en-US" altLang="ko-KR" dirty="0"/>
              <a:t>OP(EQ)</a:t>
            </a:r>
            <a:r>
              <a:rPr lang="ko-KR" altLang="en-US" dirty="0"/>
              <a:t>를 누를 경우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다음 숫자가 </a:t>
            </a:r>
            <a:r>
              <a:rPr lang="en-US" altLang="ko-KR" dirty="0"/>
              <a:t>FN</a:t>
            </a:r>
            <a:r>
              <a:rPr lang="ko-KR" altLang="en-US" dirty="0"/>
              <a:t>으로 들어가면서 초기 연산으로 바뀜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OP</a:t>
            </a:r>
            <a:r>
              <a:rPr lang="ko-KR" altLang="en-US" dirty="0"/>
              <a:t>가 </a:t>
            </a:r>
            <a:r>
              <a:rPr lang="en-US" altLang="ko-KR" dirty="0"/>
              <a:t>EQ</a:t>
            </a:r>
            <a:r>
              <a:rPr lang="ko-KR" altLang="en-US" dirty="0"/>
              <a:t>이고 </a:t>
            </a:r>
            <a:r>
              <a:rPr lang="en-US" altLang="ko-KR" dirty="0"/>
              <a:t>OP(</a:t>
            </a:r>
            <a:r>
              <a:rPr lang="ko-KR" altLang="en-US" dirty="0"/>
              <a:t>다른 연산</a:t>
            </a:r>
            <a:r>
              <a:rPr lang="en-US" altLang="ko-KR" dirty="0"/>
              <a:t>)</a:t>
            </a:r>
            <a:r>
              <a:rPr lang="ko-KR" altLang="en-US" dirty="0"/>
              <a:t>을 누를 경우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다음 숫자가 </a:t>
            </a:r>
            <a:r>
              <a:rPr lang="en-US" altLang="ko-KR" dirty="0"/>
              <a:t>SN</a:t>
            </a:r>
            <a:r>
              <a:rPr lang="ko-KR" altLang="en-US" dirty="0"/>
              <a:t>으로 들어가면서 연속 연산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OP</a:t>
            </a:r>
            <a:r>
              <a:rPr lang="ko-KR" altLang="en-US" dirty="0"/>
              <a:t>가 다른 연산이고 </a:t>
            </a:r>
            <a:r>
              <a:rPr lang="en-US" altLang="ko-KR" dirty="0"/>
              <a:t>OP(EQ)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누를 경우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결과값을 내고 다음숫자를 누르면 </a:t>
            </a:r>
            <a:r>
              <a:rPr lang="en-US" altLang="ko-KR" dirty="0"/>
              <a:t>FN</a:t>
            </a:r>
            <a:r>
              <a:rPr lang="ko-KR" altLang="en-US" dirty="0"/>
              <a:t>으로 바뀜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OP</a:t>
            </a:r>
            <a:r>
              <a:rPr lang="ko-KR" altLang="en-US" dirty="0"/>
              <a:t>가 다른 연산이고 다른 연산을 누를 경우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그냥 연산이 바뀜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B7F163-40BF-4603-BF10-967A506630CF}"/>
              </a:ext>
            </a:extLst>
          </p:cNvPr>
          <p:cNvSpPr txBox="1"/>
          <p:nvPr/>
        </p:nvSpPr>
        <p:spPr>
          <a:xfrm>
            <a:off x="117445" y="4845994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 state</a:t>
            </a:r>
            <a:r>
              <a:rPr lang="ko-KR" altLang="en-US" dirty="0"/>
              <a:t> 와 </a:t>
            </a:r>
            <a:r>
              <a:rPr lang="en-US" altLang="ko-KR" dirty="0"/>
              <a:t>EQ state</a:t>
            </a:r>
            <a:r>
              <a:rPr lang="ko-KR" altLang="en-US" dirty="0"/>
              <a:t>를 구분해서 관리해야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연산과 다르게 </a:t>
            </a:r>
            <a:r>
              <a:rPr lang="en-US" altLang="ko-KR" dirty="0"/>
              <a:t>EQ</a:t>
            </a:r>
            <a:r>
              <a:rPr lang="ko-KR" altLang="en-US" dirty="0"/>
              <a:t>는 초기화 속성이 있다</a:t>
            </a:r>
            <a:r>
              <a:rPr lang="en-US" altLang="ko-KR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62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468</Words>
  <Application>Microsoft Office PowerPoint</Application>
  <PresentationFormat>와이드스크린</PresentationFormat>
  <Paragraphs>71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조헌제</dc:creator>
  <cp:lastModifiedBy>조헌제</cp:lastModifiedBy>
  <cp:revision>5</cp:revision>
  <cp:lastPrinted>2022-03-16T03:35:53Z</cp:lastPrinted>
  <dcterms:created xsi:type="dcterms:W3CDTF">2022-03-16T03:13:37Z</dcterms:created>
  <dcterms:modified xsi:type="dcterms:W3CDTF">2022-04-08T04:57:44Z</dcterms:modified>
</cp:coreProperties>
</file>