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6A3C4-07D3-4318-9320-B04398D56989}" v="29" dt="2023-02-23T16:45:53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Raminski" userId="f08c0632-86b0-4b32-82c1-bd99f5a873b1" providerId="ADAL" clId="{4A66A3C4-07D3-4318-9320-B04398D56989}"/>
    <pc:docChg chg="undo custSel addSld modSld">
      <pc:chgData name="Mike Raminski" userId="f08c0632-86b0-4b32-82c1-bd99f5a873b1" providerId="ADAL" clId="{4A66A3C4-07D3-4318-9320-B04398D56989}" dt="2023-02-23T16:56:28.142" v="4461" actId="20577"/>
      <pc:docMkLst>
        <pc:docMk/>
      </pc:docMkLst>
      <pc:sldChg chg="modSp mod">
        <pc:chgData name="Mike Raminski" userId="f08c0632-86b0-4b32-82c1-bd99f5a873b1" providerId="ADAL" clId="{4A66A3C4-07D3-4318-9320-B04398D56989}" dt="2023-02-23T16:54:09.044" v="4425" actId="20577"/>
        <pc:sldMkLst>
          <pc:docMk/>
          <pc:sldMk cId="2738877135" sldId="258"/>
        </pc:sldMkLst>
        <pc:spChg chg="mod">
          <ac:chgData name="Mike Raminski" userId="f08c0632-86b0-4b32-82c1-bd99f5a873b1" providerId="ADAL" clId="{4A66A3C4-07D3-4318-9320-B04398D56989}" dt="2023-02-23T16:54:09.044" v="4425" actId="20577"/>
          <ac:spMkLst>
            <pc:docMk/>
            <pc:sldMk cId="2738877135" sldId="258"/>
            <ac:spMk id="3" creationId="{7D86D6F4-FF03-DC52-EA75-D10E99EDF59C}"/>
          </ac:spMkLst>
        </pc:spChg>
      </pc:sldChg>
      <pc:sldChg chg="modSp add mod">
        <pc:chgData name="Mike Raminski" userId="f08c0632-86b0-4b32-82c1-bd99f5a873b1" providerId="ADAL" clId="{4A66A3C4-07D3-4318-9320-B04398D56989}" dt="2023-02-23T16:56:28.142" v="4461" actId="20577"/>
        <pc:sldMkLst>
          <pc:docMk/>
          <pc:sldMk cId="3265488095" sldId="259"/>
        </pc:sldMkLst>
        <pc:spChg chg="mod">
          <ac:chgData name="Mike Raminski" userId="f08c0632-86b0-4b32-82c1-bd99f5a873b1" providerId="ADAL" clId="{4A66A3C4-07D3-4318-9320-B04398D56989}" dt="2023-02-23T14:58:44.058" v="188" actId="20577"/>
          <ac:spMkLst>
            <pc:docMk/>
            <pc:sldMk cId="3265488095" sldId="259"/>
            <ac:spMk id="2" creationId="{5560CF81-EC07-3C00-D2DA-B0BCB0F5E788}"/>
          </ac:spMkLst>
        </pc:spChg>
        <pc:spChg chg="mod">
          <ac:chgData name="Mike Raminski" userId="f08c0632-86b0-4b32-82c1-bd99f5a873b1" providerId="ADAL" clId="{4A66A3C4-07D3-4318-9320-B04398D56989}" dt="2023-02-23T16:56:28.142" v="4461" actId="20577"/>
          <ac:spMkLst>
            <pc:docMk/>
            <pc:sldMk cId="3265488095" sldId="259"/>
            <ac:spMk id="3" creationId="{7D86D6F4-FF03-DC52-EA75-D10E99EDF59C}"/>
          </ac:spMkLst>
        </pc:spChg>
      </pc:sldChg>
      <pc:sldChg chg="addSp delSp modSp add mod">
        <pc:chgData name="Mike Raminski" userId="f08c0632-86b0-4b32-82c1-bd99f5a873b1" providerId="ADAL" clId="{4A66A3C4-07D3-4318-9320-B04398D56989}" dt="2023-02-23T16:13:07.228" v="2085" actId="21"/>
        <pc:sldMkLst>
          <pc:docMk/>
          <pc:sldMk cId="2724624808" sldId="260"/>
        </pc:sldMkLst>
        <pc:spChg chg="mod">
          <ac:chgData name="Mike Raminski" userId="f08c0632-86b0-4b32-82c1-bd99f5a873b1" providerId="ADAL" clId="{4A66A3C4-07D3-4318-9320-B04398D56989}" dt="2023-02-23T16:09:50.678" v="1786" actId="20577"/>
          <ac:spMkLst>
            <pc:docMk/>
            <pc:sldMk cId="2724624808" sldId="260"/>
            <ac:spMk id="2" creationId="{5560CF81-EC07-3C00-D2DA-B0BCB0F5E788}"/>
          </ac:spMkLst>
        </pc:spChg>
        <pc:spChg chg="del">
          <ac:chgData name="Mike Raminski" userId="f08c0632-86b0-4b32-82c1-bd99f5a873b1" providerId="ADAL" clId="{4A66A3C4-07D3-4318-9320-B04398D56989}" dt="2023-02-23T15:22:49.086" v="1520" actId="478"/>
          <ac:spMkLst>
            <pc:docMk/>
            <pc:sldMk cId="2724624808" sldId="260"/>
            <ac:spMk id="3" creationId="{7D86D6F4-FF03-DC52-EA75-D10E99EDF59C}"/>
          </ac:spMkLst>
        </pc:spChg>
        <pc:spChg chg="add del mod">
          <ac:chgData name="Mike Raminski" userId="f08c0632-86b0-4b32-82c1-bd99f5a873b1" providerId="ADAL" clId="{4A66A3C4-07D3-4318-9320-B04398D56989}" dt="2023-02-23T15:22:50.703" v="1521" actId="478"/>
          <ac:spMkLst>
            <pc:docMk/>
            <pc:sldMk cId="2724624808" sldId="260"/>
            <ac:spMk id="5" creationId="{9965D13C-3A2E-1413-DF51-63C15ED963CE}"/>
          </ac:spMkLst>
        </pc:spChg>
        <pc:graphicFrameChg chg="add del mod">
          <ac:chgData name="Mike Raminski" userId="f08c0632-86b0-4b32-82c1-bd99f5a873b1" providerId="ADAL" clId="{4A66A3C4-07D3-4318-9320-B04398D56989}" dt="2023-02-23T16:09:33.391" v="1766"/>
          <ac:graphicFrameMkLst>
            <pc:docMk/>
            <pc:sldMk cId="2724624808" sldId="260"/>
            <ac:graphicFrameMk id="10" creationId="{A83B64CC-6DF0-25F7-CE24-46FA785CFCEF}"/>
          </ac:graphicFrameMkLst>
        </pc:graphicFrameChg>
        <pc:graphicFrameChg chg="mod">
          <ac:chgData name="Mike Raminski" userId="f08c0632-86b0-4b32-82c1-bd99f5a873b1" providerId="ADAL" clId="{4A66A3C4-07D3-4318-9320-B04398D56989}" dt="2023-02-23T16:12:01.603" v="1989"/>
          <ac:graphicFrameMkLst>
            <pc:docMk/>
            <pc:sldMk cId="2724624808" sldId="260"/>
            <ac:graphicFrameMk id="12" creationId="{93AC8D78-9352-0CBC-2D14-E271AA84AA75}"/>
          </ac:graphicFrameMkLst>
        </pc:graphicFrameChg>
        <pc:picChg chg="add mod">
          <ac:chgData name="Mike Raminski" userId="f08c0632-86b0-4b32-82c1-bd99f5a873b1" providerId="ADAL" clId="{4A66A3C4-07D3-4318-9320-B04398D56989}" dt="2023-02-23T15:29:01.896" v="1761" actId="1037"/>
          <ac:picMkLst>
            <pc:docMk/>
            <pc:sldMk cId="2724624808" sldId="260"/>
            <ac:picMk id="7" creationId="{1E585552-56CD-4B10-33DF-36750A651940}"/>
          </ac:picMkLst>
        </pc:picChg>
        <pc:picChg chg="add del mod">
          <ac:chgData name="Mike Raminski" userId="f08c0632-86b0-4b32-82c1-bd99f5a873b1" providerId="ADAL" clId="{4A66A3C4-07D3-4318-9320-B04398D56989}" dt="2023-02-23T16:10:19.929" v="1813" actId="478"/>
          <ac:picMkLst>
            <pc:docMk/>
            <pc:sldMk cId="2724624808" sldId="260"/>
            <ac:picMk id="9" creationId="{36465F3C-346A-EF96-A573-92FDA82B0927}"/>
          </ac:picMkLst>
        </pc:picChg>
        <pc:picChg chg="del mod">
          <ac:chgData name="Mike Raminski" userId="f08c0632-86b0-4b32-82c1-bd99f5a873b1" providerId="ADAL" clId="{4A66A3C4-07D3-4318-9320-B04398D56989}" dt="2023-02-23T16:13:07.228" v="2085" actId="21"/>
          <ac:picMkLst>
            <pc:docMk/>
            <pc:sldMk cId="2724624808" sldId="260"/>
            <ac:picMk id="14" creationId="{C7F8E21B-1F0B-2D29-F98B-E0D19F13A94F}"/>
          </ac:picMkLst>
        </pc:picChg>
      </pc:sldChg>
      <pc:sldChg chg="addSp delSp modSp add mod">
        <pc:chgData name="Mike Raminski" userId="f08c0632-86b0-4b32-82c1-bd99f5a873b1" providerId="ADAL" clId="{4A66A3C4-07D3-4318-9320-B04398D56989}" dt="2023-02-23T16:16:32.067" v="2385" actId="1038"/>
        <pc:sldMkLst>
          <pc:docMk/>
          <pc:sldMk cId="4266640492" sldId="261"/>
        </pc:sldMkLst>
        <pc:spChg chg="mod">
          <ac:chgData name="Mike Raminski" userId="f08c0632-86b0-4b32-82c1-bd99f5a873b1" providerId="ADAL" clId="{4A66A3C4-07D3-4318-9320-B04398D56989}" dt="2023-02-23T16:10:11.991" v="1811" actId="20577"/>
          <ac:spMkLst>
            <pc:docMk/>
            <pc:sldMk cId="4266640492" sldId="261"/>
            <ac:spMk id="2" creationId="{5560CF81-EC07-3C00-D2DA-B0BCB0F5E788}"/>
          </ac:spMkLst>
        </pc:spChg>
        <pc:picChg chg="add mod">
          <ac:chgData name="Mike Raminski" userId="f08c0632-86b0-4b32-82c1-bd99f5a873b1" providerId="ADAL" clId="{4A66A3C4-07D3-4318-9320-B04398D56989}" dt="2023-02-23T16:13:17.125" v="2184" actId="1037"/>
          <ac:picMkLst>
            <pc:docMk/>
            <pc:sldMk cId="4266640492" sldId="261"/>
            <ac:picMk id="3" creationId="{6C798E44-69F7-95D1-098E-DA6675308F71}"/>
          </ac:picMkLst>
        </pc:picChg>
        <pc:picChg chg="add mod">
          <ac:chgData name="Mike Raminski" userId="f08c0632-86b0-4b32-82c1-bd99f5a873b1" providerId="ADAL" clId="{4A66A3C4-07D3-4318-9320-B04398D56989}" dt="2023-02-23T16:16:32.067" v="2385" actId="1038"/>
          <ac:picMkLst>
            <pc:docMk/>
            <pc:sldMk cId="4266640492" sldId="261"/>
            <ac:picMk id="5" creationId="{FF6CBC92-A1EC-ED72-1FC0-9397BC0F8189}"/>
          </ac:picMkLst>
        </pc:picChg>
        <pc:picChg chg="del">
          <ac:chgData name="Mike Raminski" userId="f08c0632-86b0-4b32-82c1-bd99f5a873b1" providerId="ADAL" clId="{4A66A3C4-07D3-4318-9320-B04398D56989}" dt="2023-02-23T16:10:16.549" v="1812" actId="478"/>
          <ac:picMkLst>
            <pc:docMk/>
            <pc:sldMk cId="4266640492" sldId="261"/>
            <ac:picMk id="7" creationId="{1E585552-56CD-4B10-33DF-36750A651940}"/>
          </ac:picMkLst>
        </pc:picChg>
        <pc:picChg chg="del">
          <ac:chgData name="Mike Raminski" userId="f08c0632-86b0-4b32-82c1-bd99f5a873b1" providerId="ADAL" clId="{4A66A3C4-07D3-4318-9320-B04398D56989}" dt="2023-02-23T16:16:26.457" v="2361" actId="478"/>
          <ac:picMkLst>
            <pc:docMk/>
            <pc:sldMk cId="4266640492" sldId="261"/>
            <ac:picMk id="9" creationId="{36465F3C-346A-EF96-A573-92FDA82B0927}"/>
          </ac:picMkLst>
        </pc:picChg>
      </pc:sldChg>
      <pc:sldChg chg="delSp modSp add mod">
        <pc:chgData name="Mike Raminski" userId="f08c0632-86b0-4b32-82c1-bd99f5a873b1" providerId="ADAL" clId="{4A66A3C4-07D3-4318-9320-B04398D56989}" dt="2023-02-23T16:31:49.756" v="2569" actId="1036"/>
        <pc:sldMkLst>
          <pc:docMk/>
          <pc:sldMk cId="2340782797" sldId="262"/>
        </pc:sldMkLst>
        <pc:spChg chg="mod">
          <ac:chgData name="Mike Raminski" userId="f08c0632-86b0-4b32-82c1-bd99f5a873b1" providerId="ADAL" clId="{4A66A3C4-07D3-4318-9320-B04398D56989}" dt="2023-02-23T16:22:09.803" v="2521" actId="20577"/>
          <ac:spMkLst>
            <pc:docMk/>
            <pc:sldMk cId="2340782797" sldId="262"/>
            <ac:spMk id="2" creationId="{5560CF81-EC07-3C00-D2DA-B0BCB0F5E788}"/>
          </ac:spMkLst>
        </pc:spChg>
        <pc:graphicFrameChg chg="mod">
          <ac:chgData name="Mike Raminski" userId="f08c0632-86b0-4b32-82c1-bd99f5a873b1" providerId="ADAL" clId="{4A66A3C4-07D3-4318-9320-B04398D56989}" dt="2023-02-23T16:31:49.756" v="2569" actId="1036"/>
          <ac:graphicFrameMkLst>
            <pc:docMk/>
            <pc:sldMk cId="2340782797" sldId="262"/>
            <ac:graphicFrameMk id="4" creationId="{0D81FCFE-8838-1393-6703-70C96055A99F}"/>
          </ac:graphicFrameMkLst>
        </pc:graphicFrameChg>
        <pc:picChg chg="del">
          <ac:chgData name="Mike Raminski" userId="f08c0632-86b0-4b32-82c1-bd99f5a873b1" providerId="ADAL" clId="{4A66A3C4-07D3-4318-9320-B04398D56989}" dt="2023-02-23T16:18:37.077" v="2486" actId="478"/>
          <ac:picMkLst>
            <pc:docMk/>
            <pc:sldMk cId="2340782797" sldId="262"/>
            <ac:picMk id="3" creationId="{6C798E44-69F7-95D1-098E-DA6675308F71}"/>
          </ac:picMkLst>
        </pc:picChg>
        <pc:picChg chg="del">
          <ac:chgData name="Mike Raminski" userId="f08c0632-86b0-4b32-82c1-bd99f5a873b1" providerId="ADAL" clId="{4A66A3C4-07D3-4318-9320-B04398D56989}" dt="2023-02-23T16:18:38.594" v="2487" actId="478"/>
          <ac:picMkLst>
            <pc:docMk/>
            <pc:sldMk cId="2340782797" sldId="262"/>
            <ac:picMk id="5" creationId="{FF6CBC92-A1EC-ED72-1FC0-9397BC0F8189}"/>
          </ac:picMkLst>
        </pc:picChg>
      </pc:sldChg>
      <pc:sldChg chg="addSp delSp modSp add mod">
        <pc:chgData name="Mike Raminski" userId="f08c0632-86b0-4b32-82c1-bd99f5a873b1" providerId="ADAL" clId="{4A66A3C4-07D3-4318-9320-B04398D56989}" dt="2023-02-23T16:37:57.537" v="3165" actId="692"/>
        <pc:sldMkLst>
          <pc:docMk/>
          <pc:sldMk cId="602568217" sldId="263"/>
        </pc:sldMkLst>
        <pc:spChg chg="mod">
          <ac:chgData name="Mike Raminski" userId="f08c0632-86b0-4b32-82c1-bd99f5a873b1" providerId="ADAL" clId="{4A66A3C4-07D3-4318-9320-B04398D56989}" dt="2023-02-23T16:35:50.619" v="2867" actId="20577"/>
          <ac:spMkLst>
            <pc:docMk/>
            <pc:sldMk cId="602568217" sldId="263"/>
            <ac:spMk id="2" creationId="{5560CF81-EC07-3C00-D2DA-B0BCB0F5E788}"/>
          </ac:spMkLst>
        </pc:spChg>
        <pc:spChg chg="add mod">
          <ac:chgData name="Mike Raminski" userId="f08c0632-86b0-4b32-82c1-bd99f5a873b1" providerId="ADAL" clId="{4A66A3C4-07D3-4318-9320-B04398D56989}" dt="2023-02-23T16:37:43.045" v="3162" actId="692"/>
          <ac:spMkLst>
            <pc:docMk/>
            <pc:sldMk cId="602568217" sldId="263"/>
            <ac:spMk id="10" creationId="{0C11763B-F961-B776-4D5C-1E0A44D93FB8}"/>
          </ac:spMkLst>
        </pc:spChg>
        <pc:spChg chg="add mod">
          <ac:chgData name="Mike Raminski" userId="f08c0632-86b0-4b32-82c1-bd99f5a873b1" providerId="ADAL" clId="{4A66A3C4-07D3-4318-9320-B04398D56989}" dt="2023-02-23T16:37:50.066" v="3164" actId="692"/>
          <ac:spMkLst>
            <pc:docMk/>
            <pc:sldMk cId="602568217" sldId="263"/>
            <ac:spMk id="11" creationId="{EEACD78B-CC61-BCE7-425E-14B85D7F353A}"/>
          </ac:spMkLst>
        </pc:spChg>
        <pc:spChg chg="add mod">
          <ac:chgData name="Mike Raminski" userId="f08c0632-86b0-4b32-82c1-bd99f5a873b1" providerId="ADAL" clId="{4A66A3C4-07D3-4318-9320-B04398D56989}" dt="2023-02-23T16:37:57.537" v="3165" actId="692"/>
          <ac:spMkLst>
            <pc:docMk/>
            <pc:sldMk cId="602568217" sldId="263"/>
            <ac:spMk id="12" creationId="{828115CE-6534-435A-7F63-960B3AAC493B}"/>
          </ac:spMkLst>
        </pc:spChg>
        <pc:graphicFrameChg chg="del">
          <ac:chgData name="Mike Raminski" userId="f08c0632-86b0-4b32-82c1-bd99f5a873b1" providerId="ADAL" clId="{4A66A3C4-07D3-4318-9320-B04398D56989}" dt="2023-02-23T16:32:14.383" v="2571" actId="478"/>
          <ac:graphicFrameMkLst>
            <pc:docMk/>
            <pc:sldMk cId="602568217" sldId="263"/>
            <ac:graphicFrameMk id="4" creationId="{0D81FCFE-8838-1393-6703-70C96055A99F}"/>
          </ac:graphicFrameMkLst>
        </pc:graphicFrameChg>
        <pc:picChg chg="add mod">
          <ac:chgData name="Mike Raminski" userId="f08c0632-86b0-4b32-82c1-bd99f5a873b1" providerId="ADAL" clId="{4A66A3C4-07D3-4318-9320-B04398D56989}" dt="2023-02-23T16:36:24.282" v="2969" actId="1036"/>
          <ac:picMkLst>
            <pc:docMk/>
            <pc:sldMk cId="602568217" sldId="263"/>
            <ac:picMk id="5" creationId="{80F61D2A-4FB6-86DD-12C0-3B516D1D4B34}"/>
          </ac:picMkLst>
        </pc:picChg>
        <pc:picChg chg="add mod">
          <ac:chgData name="Mike Raminski" userId="f08c0632-86b0-4b32-82c1-bd99f5a873b1" providerId="ADAL" clId="{4A66A3C4-07D3-4318-9320-B04398D56989}" dt="2023-02-23T16:36:24.282" v="2969" actId="1036"/>
          <ac:picMkLst>
            <pc:docMk/>
            <pc:sldMk cId="602568217" sldId="263"/>
            <ac:picMk id="7" creationId="{F9DB55D1-0450-02D4-F6EC-348ED591F547}"/>
          </ac:picMkLst>
        </pc:picChg>
        <pc:picChg chg="add mod">
          <ac:chgData name="Mike Raminski" userId="f08c0632-86b0-4b32-82c1-bd99f5a873b1" providerId="ADAL" clId="{4A66A3C4-07D3-4318-9320-B04398D56989}" dt="2023-02-23T16:36:24.282" v="2969" actId="1036"/>
          <ac:picMkLst>
            <pc:docMk/>
            <pc:sldMk cId="602568217" sldId="263"/>
            <ac:picMk id="9" creationId="{CF58F337-F218-5B3C-1846-7690C7DC802D}"/>
          </ac:picMkLst>
        </pc:picChg>
      </pc:sldChg>
      <pc:sldChg chg="addSp delSp modSp add mod">
        <pc:chgData name="Mike Raminski" userId="f08c0632-86b0-4b32-82c1-bd99f5a873b1" providerId="ADAL" clId="{4A66A3C4-07D3-4318-9320-B04398D56989}" dt="2023-02-23T16:46:34.830" v="4391" actId="1035"/>
        <pc:sldMkLst>
          <pc:docMk/>
          <pc:sldMk cId="102499977" sldId="264"/>
        </pc:sldMkLst>
        <pc:spChg chg="mod">
          <ac:chgData name="Mike Raminski" userId="f08c0632-86b0-4b32-82c1-bd99f5a873b1" providerId="ADAL" clId="{4A66A3C4-07D3-4318-9320-B04398D56989}" dt="2023-02-23T16:38:10.250" v="3182" actId="20577"/>
          <ac:spMkLst>
            <pc:docMk/>
            <pc:sldMk cId="102499977" sldId="264"/>
            <ac:spMk id="2" creationId="{5560CF81-EC07-3C00-D2DA-B0BCB0F5E788}"/>
          </ac:spMkLst>
        </pc:spChg>
        <pc:spChg chg="mod">
          <ac:chgData name="Mike Raminski" userId="f08c0632-86b0-4b32-82c1-bd99f5a873b1" providerId="ADAL" clId="{4A66A3C4-07D3-4318-9320-B04398D56989}" dt="2023-02-23T16:46:26.349" v="4390" actId="14100"/>
          <ac:spMkLst>
            <pc:docMk/>
            <pc:sldMk cId="102499977" sldId="264"/>
            <ac:spMk id="10" creationId="{0C11763B-F961-B776-4D5C-1E0A44D93FB8}"/>
          </ac:spMkLst>
        </pc:spChg>
        <pc:spChg chg="del mod">
          <ac:chgData name="Mike Raminski" userId="f08c0632-86b0-4b32-82c1-bd99f5a873b1" providerId="ADAL" clId="{4A66A3C4-07D3-4318-9320-B04398D56989}" dt="2023-02-23T16:44:26.344" v="3738" actId="478"/>
          <ac:spMkLst>
            <pc:docMk/>
            <pc:sldMk cId="102499977" sldId="264"/>
            <ac:spMk id="11" creationId="{EEACD78B-CC61-BCE7-425E-14B85D7F353A}"/>
          </ac:spMkLst>
        </pc:spChg>
        <pc:spChg chg="del mod">
          <ac:chgData name="Mike Raminski" userId="f08c0632-86b0-4b32-82c1-bd99f5a873b1" providerId="ADAL" clId="{4A66A3C4-07D3-4318-9320-B04398D56989}" dt="2023-02-23T16:44:29.310" v="3739" actId="478"/>
          <ac:spMkLst>
            <pc:docMk/>
            <pc:sldMk cId="102499977" sldId="264"/>
            <ac:spMk id="12" creationId="{828115CE-6534-435A-7F63-960B3AAC493B}"/>
          </ac:spMkLst>
        </pc:spChg>
        <pc:spChg chg="add mod">
          <ac:chgData name="Mike Raminski" userId="f08c0632-86b0-4b32-82c1-bd99f5a873b1" providerId="ADAL" clId="{4A66A3C4-07D3-4318-9320-B04398D56989}" dt="2023-02-23T16:46:26.349" v="4390" actId="14100"/>
          <ac:spMkLst>
            <pc:docMk/>
            <pc:sldMk cId="102499977" sldId="264"/>
            <ac:spMk id="23" creationId="{04576F9E-6351-DC41-9878-B01819F74E70}"/>
          </ac:spMkLst>
        </pc:spChg>
        <pc:spChg chg="add mod">
          <ac:chgData name="Mike Raminski" userId="f08c0632-86b0-4b32-82c1-bd99f5a873b1" providerId="ADAL" clId="{4A66A3C4-07D3-4318-9320-B04398D56989}" dt="2023-02-23T16:46:26.349" v="4390" actId="14100"/>
          <ac:spMkLst>
            <pc:docMk/>
            <pc:sldMk cId="102499977" sldId="264"/>
            <ac:spMk id="24" creationId="{6078600E-8CA3-636C-78EC-297CE8B61F43}"/>
          </ac:spMkLst>
        </pc:spChg>
        <pc:spChg chg="add mod">
          <ac:chgData name="Mike Raminski" userId="f08c0632-86b0-4b32-82c1-bd99f5a873b1" providerId="ADAL" clId="{4A66A3C4-07D3-4318-9320-B04398D56989}" dt="2023-02-23T16:46:26.349" v="4390" actId="14100"/>
          <ac:spMkLst>
            <pc:docMk/>
            <pc:sldMk cId="102499977" sldId="264"/>
            <ac:spMk id="25" creationId="{0B0C2A0C-5947-CE97-0F0F-58CDDAF44342}"/>
          </ac:spMkLst>
        </pc:spChg>
        <pc:spChg chg="add mod">
          <ac:chgData name="Mike Raminski" userId="f08c0632-86b0-4b32-82c1-bd99f5a873b1" providerId="ADAL" clId="{4A66A3C4-07D3-4318-9320-B04398D56989}" dt="2023-02-23T16:45:38.013" v="4220" actId="1037"/>
          <ac:spMkLst>
            <pc:docMk/>
            <pc:sldMk cId="102499977" sldId="264"/>
            <ac:spMk id="26" creationId="{8688101B-E3A8-E8FE-1969-3F6129DA6363}"/>
          </ac:spMkLst>
        </pc:spChg>
        <pc:spChg chg="add mod">
          <ac:chgData name="Mike Raminski" userId="f08c0632-86b0-4b32-82c1-bd99f5a873b1" providerId="ADAL" clId="{4A66A3C4-07D3-4318-9320-B04398D56989}" dt="2023-02-23T16:45:52.429" v="4304" actId="1037"/>
          <ac:spMkLst>
            <pc:docMk/>
            <pc:sldMk cId="102499977" sldId="264"/>
            <ac:spMk id="27" creationId="{3A126021-E0EF-64FF-9804-2AA45863FF3D}"/>
          </ac:spMkLst>
        </pc:spChg>
        <pc:spChg chg="add mod">
          <ac:chgData name="Mike Raminski" userId="f08c0632-86b0-4b32-82c1-bd99f5a873b1" providerId="ADAL" clId="{4A66A3C4-07D3-4318-9320-B04398D56989}" dt="2023-02-23T16:46:34.830" v="4391" actId="1035"/>
          <ac:spMkLst>
            <pc:docMk/>
            <pc:sldMk cId="102499977" sldId="264"/>
            <ac:spMk id="28" creationId="{1ABC3DC5-0F21-72D2-EF79-65823C12EBE9}"/>
          </ac:spMkLst>
        </pc:sp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4" creationId="{B338DF6F-499C-A156-B98D-92B1D56DA4D6}"/>
          </ac:picMkLst>
        </pc:picChg>
        <pc:picChg chg="del">
          <ac:chgData name="Mike Raminski" userId="f08c0632-86b0-4b32-82c1-bd99f5a873b1" providerId="ADAL" clId="{4A66A3C4-07D3-4318-9320-B04398D56989}" dt="2023-02-23T16:38:16.906" v="3183" actId="478"/>
          <ac:picMkLst>
            <pc:docMk/>
            <pc:sldMk cId="102499977" sldId="264"/>
            <ac:picMk id="5" creationId="{80F61D2A-4FB6-86DD-12C0-3B516D1D4B34}"/>
          </ac:picMkLst>
        </pc:picChg>
        <pc:picChg chg="del">
          <ac:chgData name="Mike Raminski" userId="f08c0632-86b0-4b32-82c1-bd99f5a873b1" providerId="ADAL" clId="{4A66A3C4-07D3-4318-9320-B04398D56989}" dt="2023-02-23T16:38:16.906" v="3183" actId="478"/>
          <ac:picMkLst>
            <pc:docMk/>
            <pc:sldMk cId="102499977" sldId="264"/>
            <ac:picMk id="7" creationId="{F9DB55D1-0450-02D4-F6EC-348ED591F547}"/>
          </ac:picMkLst>
        </pc:pic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8" creationId="{4D3504BE-145D-CC22-AB8D-745277C9EE82}"/>
          </ac:picMkLst>
        </pc:picChg>
        <pc:picChg chg="del">
          <ac:chgData name="Mike Raminski" userId="f08c0632-86b0-4b32-82c1-bd99f5a873b1" providerId="ADAL" clId="{4A66A3C4-07D3-4318-9320-B04398D56989}" dt="2023-02-23T16:38:16.906" v="3183" actId="478"/>
          <ac:picMkLst>
            <pc:docMk/>
            <pc:sldMk cId="102499977" sldId="264"/>
            <ac:picMk id="9" creationId="{CF58F337-F218-5B3C-1846-7690C7DC802D}"/>
          </ac:picMkLst>
        </pc:pic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14" creationId="{F2C3E71E-D94C-F044-F37B-A3B54BBC95E2}"/>
          </ac:picMkLst>
        </pc:pic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16" creationId="{AF790BF3-1C9C-A528-C24B-F34A47A1E0D2}"/>
          </ac:picMkLst>
        </pc:pic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18" creationId="{A7647E70-B6C1-7629-6A63-D51278EC4016}"/>
          </ac:picMkLst>
        </pc:pic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20" creationId="{D4281C7B-BEBD-E4F7-3A5D-EB4C2B95B9D1}"/>
          </ac:picMkLst>
        </pc:picChg>
        <pc:picChg chg="add mod ord">
          <ac:chgData name="Mike Raminski" userId="f08c0632-86b0-4b32-82c1-bd99f5a873b1" providerId="ADAL" clId="{4A66A3C4-07D3-4318-9320-B04398D56989}" dt="2023-02-23T16:44:23.182" v="3737" actId="167"/>
          <ac:picMkLst>
            <pc:docMk/>
            <pc:sldMk cId="102499977" sldId="264"/>
            <ac:picMk id="22" creationId="{01867CFB-9B24-F840-DE62-EA0F9CA8DA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7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611"/>
            <a:ext cx="10515600" cy="478873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345939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71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0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9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1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5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populationreview.com/us-cities" TargetMode="External"/><Relationship Id="rId2" Type="http://schemas.openxmlformats.org/officeDocument/2006/relationships/hyperlink" Target="https://www.kaggle.com/datasets/austinreese/usa-housing-list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https://ardonaghspecialty-my.sharepoint.com/personal/mike_raminski_ardonaghspecialty_onmicrosoft_com/Documents/Desktop/General/Personal/Checklist.xlsx!Sheet3!R18C2:R30C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ses in a subdivision">
            <a:extLst>
              <a:ext uri="{FF2B5EF4-FFF2-40B4-BE49-F238E27FC236}">
                <a16:creationId xmlns:a16="http://schemas.microsoft.com/office/drawing/2014/main" id="{3FB6249D-8E47-0DA3-B062-C559AF71B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93" r="-1" b="761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6A782-5716-25D1-B1F4-80B42D45E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600"/>
              <a:t>Rental Listings in US Major Metros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14876-C820-F757-FD2D-52449CA38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UT Bootcamp Project 3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8A4B-C1E3-E2F2-A0AE-72D5341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45E8-19B3-BE06-65B7-6DF04551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rudimentary Flask app was set up with three basic endpoints.</a:t>
            </a:r>
          </a:p>
          <a:p>
            <a:pPr lvl="1"/>
            <a:r>
              <a:rPr lang="en-US" dirty="0"/>
              <a:t>Index/Homepage directory</a:t>
            </a:r>
          </a:p>
          <a:p>
            <a:pPr lvl="1"/>
            <a:r>
              <a:rPr lang="en-US" dirty="0"/>
              <a:t>Search engine</a:t>
            </a:r>
          </a:p>
          <a:p>
            <a:pPr lvl="1"/>
            <a:r>
              <a:rPr lang="en-US" dirty="0"/>
              <a:t>Data Analysis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981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E7F4-98A8-2E33-E40F-24545FB2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29B8-1243-8268-2334-4B3DF269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index page presented our project proposal, hypotheses, resources, and links to the two feature-laden endpoints.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FECFE-4300-05D2-8B8F-766BC8AF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31" y="2210431"/>
            <a:ext cx="8434138" cy="370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9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555B-987E-D92D-A507-533AEF2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D669-6003-4C95-DEAC-D728A499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611"/>
            <a:ext cx="3120189" cy="4788733"/>
          </a:xfrm>
        </p:spPr>
        <p:txBody>
          <a:bodyPr/>
          <a:lstStyle/>
          <a:p>
            <a:r>
              <a:rPr lang="en-US" dirty="0"/>
              <a:t>The full search functionality is not yet completed. We currently lack the database query/database connection.</a:t>
            </a:r>
          </a:p>
          <a:p>
            <a:r>
              <a:rPr lang="en-US" dirty="0"/>
              <a:t>We do, however, correctly store the user’s selections as shown in the console log.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1981E-460F-D56F-CF65-1DC833E1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58" y="1392610"/>
            <a:ext cx="6950242" cy="48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3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1719-D727-3B83-689E-82290095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1190-232F-917D-0212-EAEEFE5E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endpoint, we allow the user to select (using a dropdown menu) a category of analysis graphs to display.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FBFBBB-DF84-E3EB-5765-382B255A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29" y="2081463"/>
            <a:ext cx="7822141" cy="43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9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7918-8394-2325-13BB-DEBFC769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FC96-374C-0626-FA29-FFC28BCE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Sources, ETL, EDA</a:t>
            </a:r>
          </a:p>
          <a:p>
            <a:r>
              <a:rPr lang="en-US" dirty="0"/>
              <a:t>Foundation of the Flask App + Website</a:t>
            </a:r>
          </a:p>
          <a:p>
            <a:r>
              <a:rPr lang="en-US" dirty="0"/>
              <a:t>Section 3</a:t>
            </a:r>
          </a:p>
          <a:p>
            <a:r>
              <a:rPr lang="en-US" dirty="0"/>
              <a:t>Section 4</a:t>
            </a:r>
          </a:p>
          <a:p>
            <a:r>
              <a:rPr lang="en-US" dirty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249136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D6F4-FF03-DC52-EA75-D10E99ED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US Rental Listings (as of January 2020)</a:t>
            </a:r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Source: </a:t>
            </a:r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https://www.kaggle.com/datasets/austinreese/usa-housing-listings</a:t>
            </a:r>
            <a:endParaRPr lang="en-US" sz="120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Filtered down to focus on 12 largest metros (according to: https://worldpopulationreview.com/us-cities)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US News Rankings of Best Cities (as of December 2019)</a:t>
            </a:r>
            <a:endParaRPr lang="en-US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Source: https://www.kaggle.com/datasets/pileatedperch/best-cities-for-data-scientists ('</a:t>
            </a:r>
            <a:r>
              <a:rPr lang="en-US" sz="120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metro_areas</a:t>
            </a:r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 csv)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Census Data for Average Income by City (as of 2021)</a:t>
            </a:r>
            <a:endParaRPr lang="en-US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Source: https://www.bea.gov/data/income-saving/personal-income-county-metro-and-other-areas ('</a:t>
            </a:r>
            <a:r>
              <a:rPr lang="en-US" sz="120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Metropolitian</a:t>
            </a:r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Area Table’)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City Demographics (as of 2020 Census)</a:t>
            </a:r>
            <a:endParaRPr lang="en-US" sz="16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Source: </a:t>
            </a:r>
            <a:r>
              <a:rPr lang="en-US" sz="1200" dirty="0">
                <a:solidFill>
                  <a:srgbClr val="0070C0"/>
                </a:solidFill>
                <a:effectLst/>
                <a:latin typeface="Consolas" panose="020B0609020204030204" pitchFamily="49" charset="0"/>
                <a:hlinkClick r:id="rId3"/>
              </a:rPr>
              <a:t>https://worldpopulationreview.com/us-cities</a:t>
            </a:r>
            <a:endParaRPr lang="en-US" sz="120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This project presented several data challenges: </a:t>
            </a:r>
          </a:p>
          <a:p>
            <a:r>
              <a:rPr lang="en-US" sz="1300" i="1" dirty="0">
                <a:solidFill>
                  <a:srgbClr val="0070C0"/>
                </a:solidFill>
                <a:latin typeface="Consolas" panose="020B0609020204030204" pitchFamily="49" charset="0"/>
              </a:rPr>
              <a:t>finding broad data that is more current than 2020</a:t>
            </a:r>
          </a:p>
          <a:p>
            <a:r>
              <a:rPr lang="en-US" sz="1300" i="1" dirty="0">
                <a:solidFill>
                  <a:srgbClr val="0070C0"/>
                </a:solidFill>
                <a:latin typeface="Consolas" panose="020B0609020204030204" pitchFamily="49" charset="0"/>
              </a:rPr>
              <a:t>finding data at a matching valuation date of (~2020)</a:t>
            </a:r>
          </a:p>
          <a:p>
            <a:r>
              <a:rPr lang="en-US" sz="1300" i="1" dirty="0">
                <a:solidFill>
                  <a:srgbClr val="0070C0"/>
                </a:solidFill>
                <a:latin typeface="Consolas" panose="020B0609020204030204" pitchFamily="49" charset="0"/>
              </a:rPr>
              <a:t>reducing listings data for ease of use and storage, and to isolate more apples-to-apples comparison among major cities</a:t>
            </a:r>
          </a:p>
        </p:txBody>
      </p:sp>
    </p:spTree>
    <p:extLst>
      <p:ext uri="{BB962C8B-B14F-4D97-AF65-F5344CB8AC3E}">
        <p14:creationId xmlns:p14="http://schemas.microsoft.com/office/powerpoint/2010/main" val="273887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D6F4-FF03-DC52-EA75-D10E99ED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Data was downloaded in Excel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/csv format and imported into Python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Data cleansing included: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Populating missing values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Filtering out potentially errant values (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. ‘Price’ &lt; 100, ‘Square Feet’ &lt; 200, etc.)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Creating uniform categorization (</a:t>
            </a:r>
            <a:r>
              <a:rPr lang="en-US" sz="12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ie</a:t>
            </a:r>
            <a:r>
              <a:rPr lang="en-US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 ‘Dallas’, ‘Forth Worth’ -&gt; ‘DFW’, ‘San Francisco’, ‘San Jose’ -&gt; ‘SF/SJ’)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Creating new variables: ‘Density’, ‘Population Growth’, ‘Listings per 1k Capita’, etc.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Established SQLite connection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Converted data to Pandas data frames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Individual Rental Listings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Summary metrics by city (merged from all sources)</a:t>
            </a:r>
          </a:p>
          <a:p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sz="12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8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EDA -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85552-56CD-4B10-33DF-36750A651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08" y="1595254"/>
            <a:ext cx="5880423" cy="42384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C48CCE-C876-077D-328B-D4346DE706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0095" y="2288468"/>
            <a:ext cx="5788447" cy="25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2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EDA – Price per Square Foot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98E44-69F7-95D1-098E-DA6675308F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495" y="2288468"/>
            <a:ext cx="5788451" cy="2512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6CBC92-A1EC-ED72-1FC0-9397BC0F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182" y="1544801"/>
            <a:ext cx="5791942" cy="4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EDA – Unit Features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D81FCFE-8838-1393-6703-70C96055A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107273"/>
              </p:ext>
            </p:extLst>
          </p:nvPr>
        </p:nvGraphicFramePr>
        <p:xfrm>
          <a:off x="103188" y="2058161"/>
          <a:ext cx="119824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09934" imgH="2948940" progId="Excel.Sheet.12">
                  <p:link updateAutomatic="1"/>
                </p:oleObj>
              </mc:Choice>
              <mc:Fallback>
                <p:oleObj name="Worksheet" r:id="rId2" imgW="10309934" imgH="2948940" progId="Excel.Sheet.12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D81FCFE-8838-1393-6703-70C96055A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8" y="2058161"/>
                        <a:ext cx="1198245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78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EDA – Positive Correlations with Price / </a:t>
            </a:r>
            <a:r>
              <a:rPr lang="en-US" sz="3600" dirty="0" err="1"/>
              <a:t>SqFt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61D2A-4FB6-86DD-12C0-3B516D1D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1" y="1916006"/>
            <a:ext cx="3777971" cy="3671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B55D1-0450-02D4-F6EC-348ED591F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933" y="1925716"/>
            <a:ext cx="3900899" cy="3671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8F337-F218-5B3C-1846-7690C7DC8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996" y="1921500"/>
            <a:ext cx="3777971" cy="367143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C11763B-F961-B776-4D5C-1E0A44D93FB8}"/>
              </a:ext>
            </a:extLst>
          </p:cNvPr>
          <p:cNvSpPr/>
          <p:nvPr/>
        </p:nvSpPr>
        <p:spPr>
          <a:xfrm>
            <a:off x="1600200" y="5311898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ACD78B-CC61-BCE7-425E-14B85D7F353A}"/>
              </a:ext>
            </a:extLst>
          </p:cNvPr>
          <p:cNvSpPr/>
          <p:nvPr/>
        </p:nvSpPr>
        <p:spPr>
          <a:xfrm>
            <a:off x="5313085" y="5311898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115CE-6534-435A-7F63-960B3AAC493B}"/>
              </a:ext>
            </a:extLst>
          </p:cNvPr>
          <p:cNvSpPr/>
          <p:nvPr/>
        </p:nvSpPr>
        <p:spPr>
          <a:xfrm>
            <a:off x="9048750" y="5311898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38DF6F-499C-A156-B98D-92B1D56D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61" y="4087405"/>
            <a:ext cx="2778110" cy="2699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504BE-145D-CC22-AB8D-745277C9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117" y="4085562"/>
            <a:ext cx="2778110" cy="26997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C3E71E-D94C-F044-F37B-A3B54BBC9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52" y="1412809"/>
            <a:ext cx="2778110" cy="26997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790BF3-1C9C-A528-C24B-F34A47A1E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120" y="1409585"/>
            <a:ext cx="2778110" cy="26997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647E70-B6C1-7629-6A63-D51278EC4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106" y="1404137"/>
            <a:ext cx="2778110" cy="26997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281C7B-BEBD-E4F7-3A5D-EB4C2B95B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829" y="4087400"/>
            <a:ext cx="2778110" cy="26997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867CFB-9B24-F840-DE62-EA0F9CA8DA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8696" y="1409637"/>
            <a:ext cx="2778110" cy="2699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0CF81-EC07-3C00-D2DA-B0BCB0F5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EDA – Negative Correlations with Price / </a:t>
            </a:r>
            <a:r>
              <a:rPr lang="en-US" sz="3600" dirty="0" err="1"/>
              <a:t>SqFt</a:t>
            </a:r>
            <a:endParaRPr lang="en-US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11763B-F961-B776-4D5C-1E0A44D93FB8}"/>
              </a:ext>
            </a:extLst>
          </p:cNvPr>
          <p:cNvSpPr/>
          <p:nvPr/>
        </p:nvSpPr>
        <p:spPr>
          <a:xfrm>
            <a:off x="1204455" y="3874451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576F9E-6351-DC41-9878-B01819F74E70}"/>
              </a:ext>
            </a:extLst>
          </p:cNvPr>
          <p:cNvSpPr/>
          <p:nvPr/>
        </p:nvSpPr>
        <p:spPr>
          <a:xfrm>
            <a:off x="3993527" y="3867051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78600E-8CA3-636C-78EC-297CE8B61F43}"/>
              </a:ext>
            </a:extLst>
          </p:cNvPr>
          <p:cNvSpPr/>
          <p:nvPr/>
        </p:nvSpPr>
        <p:spPr>
          <a:xfrm>
            <a:off x="6729335" y="3868527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0C2A0C-5947-CE97-0F0F-58CDDAF44342}"/>
              </a:ext>
            </a:extLst>
          </p:cNvPr>
          <p:cNvSpPr/>
          <p:nvPr/>
        </p:nvSpPr>
        <p:spPr>
          <a:xfrm>
            <a:off x="9438510" y="3870004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88101B-E3A8-E8FE-1969-3F6129DA6363}"/>
              </a:ext>
            </a:extLst>
          </p:cNvPr>
          <p:cNvSpPr/>
          <p:nvPr/>
        </p:nvSpPr>
        <p:spPr>
          <a:xfrm>
            <a:off x="1245879" y="6552544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126021-E0EF-64FF-9804-2AA45863FF3D}"/>
              </a:ext>
            </a:extLst>
          </p:cNvPr>
          <p:cNvSpPr/>
          <p:nvPr/>
        </p:nvSpPr>
        <p:spPr>
          <a:xfrm>
            <a:off x="3999437" y="6545147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BC3DC5-0F21-72D2-EF79-65823C12EBE9}"/>
              </a:ext>
            </a:extLst>
          </p:cNvPr>
          <p:cNvSpPr/>
          <p:nvPr/>
        </p:nvSpPr>
        <p:spPr>
          <a:xfrm>
            <a:off x="6744117" y="6546627"/>
            <a:ext cx="1702478" cy="27520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99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_2SEEDS">
      <a:dk1>
        <a:srgbClr val="000000"/>
      </a:dk1>
      <a:lt1>
        <a:srgbClr val="FFFFFF"/>
      </a:lt1>
      <a:dk2>
        <a:srgbClr val="20301B"/>
      </a:dk2>
      <a:lt2>
        <a:srgbClr val="F3F0F3"/>
      </a:lt2>
      <a:accent1>
        <a:srgbClr val="57B13B"/>
      </a:accent1>
      <a:accent2>
        <a:srgbClr val="89AD44"/>
      </a:accent2>
      <a:accent3>
        <a:srgbClr val="48B75B"/>
      </a:accent3>
      <a:accent4>
        <a:srgbClr val="3B97B1"/>
      </a:accent4>
      <a:accent5>
        <a:srgbClr val="4D77C3"/>
      </a:accent5>
      <a:accent6>
        <a:srgbClr val="514AB8"/>
      </a:accent6>
      <a:hlink>
        <a:srgbClr val="3C95B4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184</TotalTime>
  <Words>458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Modern Love</vt:lpstr>
      <vt:lpstr>The Hand</vt:lpstr>
      <vt:lpstr>SketchyVTI</vt:lpstr>
      <vt:lpstr>https://ardonaghspecialty-my.sharepoint.com/personal/mike_raminski_ardonaghspecialty_onmicrosoft_com/Documents/Desktop/General/Personal/Checklist.xlsx!Sheet3!R18C2:R30C21</vt:lpstr>
      <vt:lpstr>Rental Listings in US Major Metros</vt:lpstr>
      <vt:lpstr>Contents</vt:lpstr>
      <vt:lpstr>Data Sources</vt:lpstr>
      <vt:lpstr>Data ETL</vt:lpstr>
      <vt:lpstr>EDA - Price</vt:lpstr>
      <vt:lpstr>EDA – Price per Square Foot</vt:lpstr>
      <vt:lpstr>EDA – Unit Features</vt:lpstr>
      <vt:lpstr>EDA – Positive Correlations with Price / SqFt</vt:lpstr>
      <vt:lpstr>EDA – Negative Correlations with Price / SqFt</vt:lpstr>
      <vt:lpstr>Flask App</vt:lpstr>
      <vt:lpstr>Index Page</vt:lpstr>
      <vt:lpstr>Search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Listings in US Major Metros</dc:title>
  <dc:creator>Mike Raminski</dc:creator>
  <cp:lastModifiedBy>Derrick Ngo</cp:lastModifiedBy>
  <cp:revision>2</cp:revision>
  <dcterms:created xsi:type="dcterms:W3CDTF">2023-02-23T14:16:39Z</dcterms:created>
  <dcterms:modified xsi:type="dcterms:W3CDTF">2023-02-27T19:23:38Z</dcterms:modified>
</cp:coreProperties>
</file>