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302A-B19A-298B-71F1-3BDE1533D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005F7-D699-2674-FF18-D844E7192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4DAA6-3E50-88F3-77DC-457DF36C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9BD9-3999-E63E-0381-15DFF88C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FDEE-7F90-5515-5301-E8C437B1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2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5EDD-E607-AA29-D8D6-48D5F819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C5EAB-E770-86E7-14D8-DBF6E0BBE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9E46-DD76-20A2-7118-1F08BD44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17933-4A2F-1A20-8F49-C2FFD5E8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7204A-4F4A-0289-EC48-F385EDB4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8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B48F3-9A9A-A1DD-2343-10CDA068E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C8A2C-5EAD-AE59-EBF0-652827A5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EACC7-C6C8-1F34-EE32-74BB4C34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E4DC-1580-DC34-BD68-52D0034A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E7FCF-714D-5475-7454-93808E1C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C390-D875-BF20-BC78-EE56682B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A291F-F7ED-B07D-361E-F509CDB0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C5BF-E797-5236-99F9-AC40C081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818A-F808-DBC8-6D13-0E0EAF4F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A482-8E2C-0F7C-C2AB-1937DBFC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B0C1-2D3D-90FC-F4E2-49AFEF8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2E54F-F13D-972F-B1B8-3EF1344E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730AF-BE25-6EC1-5681-F73A408C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8A6E6-DD1D-5887-1BAA-CEB05025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19EBC-4803-4A0C-2955-FC7264B4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5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3E1B-A3D4-330C-887E-DA192785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6C97-32B0-806C-D99F-17ADFFF92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4773-F115-2D48-E620-3F33183A6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20BF8-BD0F-3F42-EAC4-7C598A05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A1DF-340B-2823-EEF4-621CE287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434D-B40E-CA03-A2C7-2563EA88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E18E-D3E0-D9CA-B6C0-AEB86C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8539E-983E-599A-B163-C184FDF4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5574D-0CBB-A5E4-1B04-0EBD5F0B3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18EE5-5BC2-C34F-85FB-2A787EA9C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4A24F-678B-C12A-9796-89A92265E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7976B-4824-0D74-7440-A68D1943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E8FE-9B8B-4D6B-F0F0-F4D8F229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C905-3FDA-EBD8-E596-00B2A6F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B761-5303-FDB8-65D6-600BFC8C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61596-6350-20D3-E1D2-05C23AAB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7F869-DE3D-9086-F608-5C5E9EF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CF58F-7DA1-B12E-8A53-8A1CFEF0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7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E0C00-1080-4A63-9C4D-69F4C3DE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42FE1-57D1-B429-7DD8-73EF42C7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CBB15-EFEE-1CB7-2786-5E3F9ED3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9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8CB3-FE1D-3189-B786-5864FDBB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7C64-1813-38AD-A2C6-361739E3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A16C3-0E61-37EA-5B0C-1C7DF401D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1855-3B7C-1C4B-1555-4B7A5306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CC1BA-4548-54F0-5894-06F2A62E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0D99-3F90-6F05-BC8D-7093462C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B907-C19F-7C84-E9B9-635224F5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E83A6-047F-B057-8807-50B1BDAF4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306BB-51A5-9786-E565-E5ECCC9FB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CA310-C3CB-CE63-52A6-0C66845A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1BB71-7002-2817-ED20-1985222A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23613-554E-5141-02C6-5162F1C5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A9B1D-56BC-9B30-71E4-8625B573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8EF49-769A-146B-4CDF-2B4A96A7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14F9-A4F8-75CE-F2AF-C4C87010E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7568-72B4-45EC-8940-A16A5F7179E7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BE277-1FE9-7B0E-4518-B376C9CC6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9519-73E6-6912-7A8A-B4A8AEC7F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3299-0501-447D-857A-3C0A8B6F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51434-97AE-3107-9FAF-33BA1F0E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0FC36D-0D4C-2F6A-5105-73F88A6F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2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DE4E9-1FC3-A6C9-2A50-2D165674A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Raminski</dc:creator>
  <cp:lastModifiedBy>Mike Raminski</cp:lastModifiedBy>
  <cp:revision>1</cp:revision>
  <dcterms:created xsi:type="dcterms:W3CDTF">2022-11-03T02:40:47Z</dcterms:created>
  <dcterms:modified xsi:type="dcterms:W3CDTF">2022-11-03T02:42:29Z</dcterms:modified>
</cp:coreProperties>
</file>