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6EF3309-193D-044C-8E49-2369DC44C0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A2D70C-FB19-E54B-B6AD-404C5A29EFD7}" type="datetimeFigureOut">
              <a:rPr lang="en-US" smtClean="0"/>
              <a:t>4/20/19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Importance of Good Names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Names should </a:t>
            </a:r>
            <a:r>
              <a:rPr lang="en-US" sz="4400" dirty="0" smtClean="0">
                <a:solidFill>
                  <a:schemeClr val="tx1"/>
                </a:solidFill>
              </a:rPr>
              <a:t>reveal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</a:rPr>
              <a:t>intent 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5592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 smtClean="0"/>
              <a:t>Every time you choose a name, it should </a:t>
            </a:r>
            <a:r>
              <a:rPr lang="en-US" sz="3200" b="1" dirty="0" smtClean="0">
                <a:solidFill>
                  <a:srgbClr val="0000FF"/>
                </a:solidFill>
              </a:rPr>
              <a:t>reveal the intent</a:t>
            </a:r>
            <a:r>
              <a:rPr lang="en-US" sz="3200" dirty="0" smtClean="0"/>
              <a:t> of the thing you are trying to name.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019342" y="562625"/>
            <a:ext cx="3263704" cy="62692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???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86490" y="2177850"/>
            <a:ext cx="3263704" cy="44237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???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916410" y="3600802"/>
            <a:ext cx="6752491" cy="2588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d // elapsed time in days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v.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nsolas"/>
                <a:cs typeface="Consolas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nsolas"/>
                <a:cs typeface="Consolas"/>
              </a:rPr>
              <a:t>elapsedTimeInDays</a:t>
            </a:r>
            <a:endParaRPr lang="en-US" sz="28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138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Good names . . 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self-documenting.</a:t>
            </a:r>
          </a:p>
          <a:p>
            <a:r>
              <a:rPr lang="en-US" dirty="0" smtClean="0"/>
              <a:t>are pronounceable.</a:t>
            </a:r>
          </a:p>
          <a:p>
            <a:r>
              <a:rPr lang="en-US" dirty="0" smtClean="0"/>
              <a:t>do not require you to read the code to understand what the name means.</a:t>
            </a:r>
          </a:p>
          <a:p>
            <a:r>
              <a:rPr lang="en-US" dirty="0" smtClean="0"/>
              <a:t>DO NOT </a:t>
            </a:r>
            <a:r>
              <a:rPr lang="en-US" dirty="0" err="1" smtClean="0"/>
              <a:t>disinform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4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Noun, Verb, or Predicate?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names for each of the following program elements be nouns, verbs, or predicates (state or affirm something)?</a:t>
            </a:r>
          </a:p>
          <a:p>
            <a:pPr lvl="1"/>
            <a:r>
              <a:rPr lang="en-US" b="1" dirty="0" smtClean="0"/>
              <a:t>variables</a:t>
            </a:r>
          </a:p>
          <a:p>
            <a:pPr lvl="1"/>
            <a:r>
              <a:rPr lang="en-US" b="1" dirty="0" smtClean="0"/>
              <a:t>classes</a:t>
            </a:r>
          </a:p>
          <a:p>
            <a:pPr lvl="1"/>
            <a:r>
              <a:rPr lang="en-US" b="1" dirty="0" err="1" smtClean="0"/>
              <a:t>boolean</a:t>
            </a:r>
            <a:r>
              <a:rPr lang="en-US" b="1" dirty="0" smtClean="0"/>
              <a:t> variables</a:t>
            </a:r>
          </a:p>
          <a:p>
            <a:pPr lvl="1"/>
            <a:r>
              <a:rPr lang="en-US" b="1" dirty="0" smtClean="0"/>
              <a:t>methods</a:t>
            </a:r>
          </a:p>
          <a:p>
            <a:pPr lvl="1"/>
            <a:r>
              <a:rPr lang="en-US" b="1" dirty="0"/>
              <a:t>methods that return </a:t>
            </a:r>
            <a:r>
              <a:rPr lang="en-US" b="1" dirty="0" err="1" smtClean="0"/>
              <a:t>booleans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8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Length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ariables</a:t>
            </a:r>
          </a:p>
          <a:p>
            <a:pPr lvl="1"/>
            <a:r>
              <a:rPr lang="en-US" dirty="0" smtClean="0"/>
              <a:t>longer scopes =&gt; longer names</a:t>
            </a:r>
            <a:endParaRPr lang="en-US" dirty="0"/>
          </a:p>
          <a:p>
            <a:pPr marL="114300" indent="0">
              <a:spcBef>
                <a:spcPts val="1872"/>
              </a:spcBef>
              <a:buNone/>
            </a:pPr>
            <a:r>
              <a:rPr lang="en-US" b="1" dirty="0" smtClean="0"/>
              <a:t>Methods</a:t>
            </a:r>
          </a:p>
          <a:p>
            <a:pPr lvl="1"/>
            <a:r>
              <a:rPr lang="en-US" dirty="0" smtClean="0"/>
              <a:t>longer scopes =&gt; shorter names</a:t>
            </a:r>
            <a:endParaRPr lang="en-US" b="1" dirty="0" smtClean="0"/>
          </a:p>
          <a:p>
            <a:pPr marL="114300" indent="0">
              <a:spcBef>
                <a:spcPts val="1872"/>
              </a:spcBef>
              <a:buNone/>
            </a:pPr>
            <a:r>
              <a:rPr lang="en-US" b="1" dirty="0" smtClean="0"/>
              <a:t>Classes</a:t>
            </a:r>
            <a:endParaRPr lang="en-US" b="1" dirty="0"/>
          </a:p>
          <a:p>
            <a:pPr lvl="1"/>
            <a:r>
              <a:rPr lang="en-US" dirty="0"/>
              <a:t>longer scopes =&gt; shorter names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the reasoning behind each of these?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28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short, use good names!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8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Presentation1.thmx</Template>
  <TotalTime>28396</TotalTime>
  <Words>158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Presentation1</vt:lpstr>
      <vt:lpstr>Importance of Good Names</vt:lpstr>
      <vt:lpstr>Names should reveal intent </vt:lpstr>
      <vt:lpstr>Good names . . .</vt:lpstr>
      <vt:lpstr>Noun, Verb, or Predicate?</vt:lpstr>
      <vt:lpstr>Scope Length Rule</vt:lpstr>
      <vt:lpstr>In short, use good names!</vt:lpstr>
    </vt:vector>
  </TitlesOfParts>
  <Company>HLTCOE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Wilson</dc:creator>
  <cp:lastModifiedBy>Theresa Wilson</cp:lastModifiedBy>
  <cp:revision>16</cp:revision>
  <dcterms:created xsi:type="dcterms:W3CDTF">2019-03-18T17:40:10Z</dcterms:created>
  <dcterms:modified xsi:type="dcterms:W3CDTF">2019-05-02T10:07:38Z</dcterms:modified>
</cp:coreProperties>
</file>