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569A-0D9F-E343-9FF9-919F5CE9D15F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03B5-C1F9-0649-BAC1-B62C028463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59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7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6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9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6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7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2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5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5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1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1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0DC3-54BA-614A-9270-7E7F322F0ECE}" type="datetimeFigureOut">
              <a:rPr lang="it-IT" smtClean="0"/>
              <a:t>07/07/17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99856" y="40466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1344 </a:t>
            </a:r>
            <a:r>
              <a:rPr lang="it-IT" sz="2800" dirty="0" err="1"/>
              <a:t>indicators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159896" y="1826822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select</a:t>
            </a:r>
            <a:r>
              <a:rPr lang="it-IT" sz="2800" dirty="0"/>
              <a:t> the </a:t>
            </a:r>
            <a:r>
              <a:rPr lang="it-IT" sz="2800" dirty="0" err="1"/>
              <a:t>fullest</a:t>
            </a:r>
            <a:r>
              <a:rPr lang="it-IT" sz="2800" dirty="0"/>
              <a:t> </a:t>
            </a:r>
            <a:r>
              <a:rPr lang="it-IT" sz="2800" dirty="0" err="1"/>
              <a:t>ones</a:t>
            </a:r>
            <a:endParaRPr lang="it-IT" sz="28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279576" y="3194974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arrange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</a:t>
            </a:r>
            <a:r>
              <a:rPr lang="it-IT" sz="2800" dirty="0" err="1"/>
              <a:t>topics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968208" y="3212977"/>
            <a:ext cx="1872208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analyze</a:t>
            </a:r>
            <a:r>
              <a:rPr lang="it-IT" sz="2800" dirty="0"/>
              <a:t> the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ones</a:t>
            </a:r>
            <a:endParaRPr lang="it-IT" sz="28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312024" y="5157193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/>
              <a:t>Inference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935760" y="5157193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PCA</a:t>
            </a:r>
            <a:endParaRPr lang="it-IT" sz="3200" dirty="0"/>
          </a:p>
        </p:txBody>
      </p:sp>
      <p:sp>
        <p:nvSpPr>
          <p:cNvPr id="33" name="Freccia in giù 32"/>
          <p:cNvSpPr/>
          <p:nvPr/>
        </p:nvSpPr>
        <p:spPr>
          <a:xfrm>
            <a:off x="5591944" y="105273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giù 33"/>
          <p:cNvSpPr/>
          <p:nvPr/>
        </p:nvSpPr>
        <p:spPr>
          <a:xfrm>
            <a:off x="703210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4151784" y="256490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giù 35"/>
          <p:cNvSpPr/>
          <p:nvPr/>
        </p:nvSpPr>
        <p:spPr>
          <a:xfrm>
            <a:off x="7248128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in giù 36"/>
          <p:cNvSpPr/>
          <p:nvPr/>
        </p:nvSpPr>
        <p:spPr>
          <a:xfrm>
            <a:off x="3863752" y="429309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933967" y="1065056"/>
            <a:ext cx="1353769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Stability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115733" y="2206604"/>
            <a:ext cx="2270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k</a:t>
            </a:r>
            <a:r>
              <a:rPr lang="it-IT" sz="2800" smtClean="0"/>
              <a:t> </a:t>
            </a:r>
            <a:r>
              <a:rPr lang="it-IT" sz="2800" dirty="0" err="1" smtClean="0"/>
              <a:t>found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err="1" smtClean="0"/>
              <a:t>quantitatively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smtClean="0"/>
              <a:t>&amp; </a:t>
            </a:r>
          </a:p>
          <a:p>
            <a:pPr algn="ctr"/>
            <a:r>
              <a:rPr lang="it-IT" sz="2800" dirty="0" err="1" smtClean="0"/>
              <a:t>qualitatively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33967" y="4735922"/>
            <a:ext cx="185865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Real </a:t>
            </a:r>
            <a:r>
              <a:rPr lang="it-IT" sz="2800" dirty="0" err="1" smtClean="0"/>
              <a:t>results</a:t>
            </a:r>
            <a:endParaRPr lang="it-IT" sz="2800" dirty="0"/>
          </a:p>
        </p:txBody>
      </p:sp>
      <p:sp>
        <p:nvSpPr>
          <p:cNvPr id="11" name="Ovale 10"/>
          <p:cNvSpPr/>
          <p:nvPr/>
        </p:nvSpPr>
        <p:spPr>
          <a:xfrm>
            <a:off x="1228902" y="1906404"/>
            <a:ext cx="2447568" cy="24162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4400" dirty="0" smtClean="0"/>
              <a:t>K </a:t>
            </a:r>
            <a:r>
              <a:rPr lang="it-IT" sz="4400" dirty="0" err="1"/>
              <a:t>M</a:t>
            </a:r>
            <a:r>
              <a:rPr lang="it-IT" sz="4400" dirty="0" err="1" smtClean="0"/>
              <a:t>eans</a:t>
            </a:r>
            <a:endParaRPr lang="it-IT" sz="4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252460" y="228600"/>
            <a:ext cx="408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Clustering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88426" y="53039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No </a:t>
            </a:r>
            <a:r>
              <a:rPr lang="it-IT" sz="2800" dirty="0" err="1"/>
              <a:t>G</a:t>
            </a:r>
            <a:r>
              <a:rPr lang="it-IT" sz="2800" dirty="0" err="1" smtClean="0"/>
              <a:t>aussianity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244542" y="2517133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FDA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947255" y="251966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KNN</a:t>
            </a:r>
            <a:endParaRPr lang="it-IT" sz="28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788426" y="4655873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72334" y="4655874"/>
            <a:ext cx="2336576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Centroids</a:t>
            </a:r>
            <a:endParaRPr lang="it-IT" sz="3200" dirty="0" smtClean="0"/>
          </a:p>
          <a:p>
            <a:pPr algn="ctr"/>
            <a:r>
              <a:rPr lang="it-IT" sz="3200" dirty="0" smtClean="0"/>
              <a:t>&amp;</a:t>
            </a:r>
          </a:p>
          <a:p>
            <a:pPr algn="ctr"/>
            <a:r>
              <a:rPr lang="it-IT" sz="3200" dirty="0" smtClean="0"/>
              <a:t>Components</a:t>
            </a:r>
            <a:endParaRPr lang="it-IT" sz="3200" dirty="0"/>
          </a:p>
        </p:txBody>
      </p:sp>
      <p:sp>
        <p:nvSpPr>
          <p:cNvPr id="34" name="Freccia in giù 33"/>
          <p:cNvSpPr/>
          <p:nvPr/>
        </p:nvSpPr>
        <p:spPr>
          <a:xfrm>
            <a:off x="6960096" y="1489100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4116750" y="1489100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415404" y="373894"/>
            <a:ext cx="35058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err="1" smtClean="0">
                <a:solidFill>
                  <a:srgbClr val="FF0000"/>
                </a:solidFill>
              </a:rPr>
              <a:t>Discrimination</a:t>
            </a:r>
            <a:endParaRPr lang="it-IT" sz="4400" dirty="0" smtClean="0">
              <a:solidFill>
                <a:srgbClr val="FF0000"/>
              </a:solidFill>
            </a:endParaRPr>
          </a:p>
          <a:p>
            <a:pPr algn="ctr"/>
            <a:r>
              <a:rPr lang="it-IT" sz="4400" dirty="0" smtClean="0">
                <a:solidFill>
                  <a:srgbClr val="FF0000"/>
                </a:solidFill>
              </a:rPr>
              <a:t>Analysis</a:t>
            </a:r>
            <a:endParaRPr lang="it-IT" sz="4400" dirty="0">
              <a:solidFill>
                <a:srgbClr val="FF0000"/>
              </a:solidFill>
            </a:endParaRPr>
          </a:p>
        </p:txBody>
      </p:sp>
      <p:sp>
        <p:nvSpPr>
          <p:cNvPr id="18" name="Freccia in giù 34"/>
          <p:cNvSpPr/>
          <p:nvPr/>
        </p:nvSpPr>
        <p:spPr>
          <a:xfrm>
            <a:off x="1474259" y="354580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33"/>
          <p:cNvSpPr/>
          <p:nvPr/>
        </p:nvSpPr>
        <p:spPr>
          <a:xfrm>
            <a:off x="3935760" y="3542586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02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3603893" y="609622"/>
            <a:ext cx="424127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Should</a:t>
            </a:r>
            <a:r>
              <a:rPr lang="it-IT" sz="2800" dirty="0" smtClean="0"/>
              <a:t> </a:t>
            </a:r>
            <a:r>
              <a:rPr lang="it-IT" sz="2800" dirty="0" err="1" smtClean="0"/>
              <a:t>we</a:t>
            </a:r>
            <a:r>
              <a:rPr lang="it-IT" sz="2800" dirty="0" smtClean="0"/>
              <a:t> use FDA or KNN?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794174" y="2517133"/>
            <a:ext cx="257175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Cross-</a:t>
            </a:r>
            <a:r>
              <a:rPr lang="it-IT" sz="2800" dirty="0" err="1" smtClean="0"/>
              <a:t>Validation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845167" y="2517133"/>
            <a:ext cx="1872208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Prediction</a:t>
            </a:r>
            <a:r>
              <a:rPr lang="it-IT" sz="2800" dirty="0" smtClean="0"/>
              <a:t> on the </a:t>
            </a:r>
          </a:p>
          <a:p>
            <a:pPr algn="ctr"/>
            <a:r>
              <a:rPr lang="it-IT" sz="2800" dirty="0" err="1" smtClean="0"/>
              <a:t>past</a:t>
            </a:r>
            <a:endParaRPr lang="it-IT" sz="2800" dirty="0"/>
          </a:p>
        </p:txBody>
      </p:sp>
      <p:sp>
        <p:nvSpPr>
          <p:cNvPr id="34" name="Freccia in giù 33"/>
          <p:cNvSpPr/>
          <p:nvPr/>
        </p:nvSpPr>
        <p:spPr>
          <a:xfrm>
            <a:off x="6644468" y="1489100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3694484" y="1489100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32"/>
          <p:cNvSpPr/>
          <p:nvPr/>
        </p:nvSpPr>
        <p:spPr>
          <a:xfrm>
            <a:off x="2575993" y="3420314"/>
            <a:ext cx="1008112" cy="64807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2143945" y="4448347"/>
            <a:ext cx="187220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APERCV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855289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Stefano Moawad</dc:creator>
  <cp:lastModifiedBy>Stefano Moawad</cp:lastModifiedBy>
  <cp:revision>4</cp:revision>
  <dcterms:created xsi:type="dcterms:W3CDTF">2017-07-07T11:34:18Z</dcterms:created>
  <dcterms:modified xsi:type="dcterms:W3CDTF">2017-07-07T12:04:26Z</dcterms:modified>
</cp:coreProperties>
</file>