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569A-0D9F-E343-9FF9-919F5CE9D15F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03B5-C1F9-0649-BAC1-B62C028463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59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7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68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9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6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7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2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5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5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14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1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0DC3-54BA-614A-9270-7E7F322F0ECE}" type="datetimeFigureOut">
              <a:rPr lang="it-IT" smtClean="0"/>
              <a:t>08/07/17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4799856" y="404664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1344 </a:t>
            </a:r>
            <a:r>
              <a:rPr lang="it-IT" sz="2800" dirty="0" err="1"/>
              <a:t>indicators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159896" y="1826822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select</a:t>
            </a:r>
            <a:r>
              <a:rPr lang="it-IT" sz="2800" dirty="0"/>
              <a:t> the </a:t>
            </a:r>
            <a:r>
              <a:rPr lang="it-IT" sz="2800" dirty="0" err="1"/>
              <a:t>fullest</a:t>
            </a:r>
            <a:r>
              <a:rPr lang="it-IT" sz="2800" dirty="0"/>
              <a:t> </a:t>
            </a:r>
            <a:r>
              <a:rPr lang="it-IT" sz="2800" dirty="0" err="1"/>
              <a:t>ones</a:t>
            </a:r>
            <a:endParaRPr lang="it-IT" sz="28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279576" y="3194974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arrange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</a:t>
            </a:r>
            <a:r>
              <a:rPr lang="it-IT" sz="2800" dirty="0" err="1"/>
              <a:t>topics</a:t>
            </a:r>
            <a:endParaRPr lang="it-IT" sz="28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968208" y="3212977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analyze</a:t>
            </a:r>
            <a:r>
              <a:rPr lang="it-IT" sz="2800" dirty="0"/>
              <a:t> the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ones</a:t>
            </a:r>
            <a:endParaRPr lang="it-IT" sz="28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312024" y="5157193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/>
              <a:t>Inference</a:t>
            </a:r>
            <a:endParaRPr lang="it-IT" sz="3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3935760" y="5168623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PCA</a:t>
            </a:r>
          </a:p>
        </p:txBody>
      </p:sp>
      <p:sp>
        <p:nvSpPr>
          <p:cNvPr id="33" name="Freccia in giù 32"/>
          <p:cNvSpPr/>
          <p:nvPr/>
        </p:nvSpPr>
        <p:spPr>
          <a:xfrm>
            <a:off x="5591944" y="105273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in giù 33"/>
          <p:cNvSpPr/>
          <p:nvPr/>
        </p:nvSpPr>
        <p:spPr>
          <a:xfrm>
            <a:off x="7032104" y="256490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4151784" y="256490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in giù 35"/>
          <p:cNvSpPr/>
          <p:nvPr/>
        </p:nvSpPr>
        <p:spPr>
          <a:xfrm>
            <a:off x="7248128" y="429309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in giù 36"/>
          <p:cNvSpPr/>
          <p:nvPr/>
        </p:nvSpPr>
        <p:spPr>
          <a:xfrm>
            <a:off x="3863752" y="429309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8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Tutti tipo di cluster e perché escluse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33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368804" y="1125664"/>
            <a:ext cx="1353769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Stability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21659" y="2210694"/>
            <a:ext cx="22706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k</a:t>
            </a:r>
            <a:r>
              <a:rPr lang="it-IT" sz="2800" dirty="0" smtClean="0"/>
              <a:t> </a:t>
            </a:r>
            <a:r>
              <a:rPr lang="it-IT" sz="2800" dirty="0" err="1" smtClean="0"/>
              <a:t>found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err="1" smtClean="0"/>
              <a:t>quantitatively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smtClean="0"/>
              <a:t>&amp; </a:t>
            </a:r>
          </a:p>
          <a:p>
            <a:pPr algn="ctr"/>
            <a:r>
              <a:rPr lang="it-IT" sz="2800" dirty="0" err="1" smtClean="0"/>
              <a:t>qualitatively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368804" y="4584790"/>
            <a:ext cx="1858650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Real </a:t>
            </a:r>
            <a:r>
              <a:rPr lang="it-IT" sz="2800" dirty="0" err="1" smtClean="0"/>
              <a:t>results</a:t>
            </a:r>
            <a:endParaRPr lang="it-IT" sz="2800" dirty="0"/>
          </a:p>
        </p:txBody>
      </p:sp>
      <p:sp>
        <p:nvSpPr>
          <p:cNvPr id="11" name="Ovale 10"/>
          <p:cNvSpPr/>
          <p:nvPr/>
        </p:nvSpPr>
        <p:spPr>
          <a:xfrm>
            <a:off x="3921236" y="1910494"/>
            <a:ext cx="2447568" cy="24162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4400" dirty="0" smtClean="0"/>
              <a:t>K </a:t>
            </a:r>
            <a:r>
              <a:rPr lang="it-IT" sz="4400" dirty="0" err="1"/>
              <a:t>M</a:t>
            </a:r>
            <a:r>
              <a:rPr lang="it-IT" sz="4400" dirty="0" err="1" smtClean="0"/>
              <a:t>eans</a:t>
            </a:r>
            <a:endParaRPr lang="it-IT" sz="4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30341" y="224721"/>
            <a:ext cx="408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Clustering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4788426" y="530394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No </a:t>
            </a:r>
            <a:r>
              <a:rPr lang="it-IT" sz="2800" dirty="0" err="1"/>
              <a:t>G</a:t>
            </a:r>
            <a:r>
              <a:rPr lang="it-IT" sz="2800" dirty="0" err="1" smtClean="0"/>
              <a:t>aussianity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244542" y="2517133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FDA</a:t>
            </a:r>
            <a:endParaRPr lang="it-IT" sz="28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947255" y="251966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KNN</a:t>
            </a:r>
            <a:endParaRPr lang="it-IT" sz="28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788426" y="4655873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Prediction</a:t>
            </a:r>
            <a:endParaRPr lang="it-IT" sz="3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372334" y="4655874"/>
            <a:ext cx="2336576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Centroids</a:t>
            </a:r>
            <a:endParaRPr lang="it-IT" sz="3200" dirty="0" smtClean="0"/>
          </a:p>
          <a:p>
            <a:pPr algn="ctr"/>
            <a:r>
              <a:rPr lang="it-IT" sz="3200" dirty="0" smtClean="0"/>
              <a:t>&amp;</a:t>
            </a:r>
          </a:p>
          <a:p>
            <a:pPr algn="ctr"/>
            <a:r>
              <a:rPr lang="it-IT" sz="3200" dirty="0" smtClean="0"/>
              <a:t>Components</a:t>
            </a:r>
            <a:endParaRPr lang="it-IT" sz="3200" dirty="0"/>
          </a:p>
        </p:txBody>
      </p:sp>
      <p:sp>
        <p:nvSpPr>
          <p:cNvPr id="34" name="Freccia in giù 33"/>
          <p:cNvSpPr/>
          <p:nvPr/>
        </p:nvSpPr>
        <p:spPr>
          <a:xfrm>
            <a:off x="6960096" y="1489100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4116750" y="1489100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415404" y="373894"/>
            <a:ext cx="35058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err="1" smtClean="0">
                <a:solidFill>
                  <a:srgbClr val="FF0000"/>
                </a:solidFill>
              </a:rPr>
              <a:t>Discrimination</a:t>
            </a:r>
            <a:endParaRPr lang="it-IT" sz="4400" dirty="0" smtClean="0">
              <a:solidFill>
                <a:srgbClr val="FF0000"/>
              </a:solidFill>
            </a:endParaRPr>
          </a:p>
          <a:p>
            <a:pPr algn="ctr"/>
            <a:r>
              <a:rPr lang="it-IT" sz="4400" dirty="0" smtClean="0">
                <a:solidFill>
                  <a:srgbClr val="FF0000"/>
                </a:solidFill>
              </a:rPr>
              <a:t>Analysis</a:t>
            </a:r>
            <a:endParaRPr lang="it-IT" sz="4400" dirty="0">
              <a:solidFill>
                <a:srgbClr val="FF0000"/>
              </a:solidFill>
            </a:endParaRPr>
          </a:p>
        </p:txBody>
      </p:sp>
      <p:sp>
        <p:nvSpPr>
          <p:cNvPr id="18" name="Freccia in giù 34"/>
          <p:cNvSpPr/>
          <p:nvPr/>
        </p:nvSpPr>
        <p:spPr>
          <a:xfrm>
            <a:off x="1474259" y="354580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33"/>
          <p:cNvSpPr/>
          <p:nvPr/>
        </p:nvSpPr>
        <p:spPr>
          <a:xfrm>
            <a:off x="3935760" y="354258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7947255" y="4655872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Prediction</a:t>
            </a:r>
            <a:endParaRPr lang="it-IT" sz="3200" dirty="0"/>
          </a:p>
        </p:txBody>
      </p:sp>
      <p:sp>
        <p:nvSpPr>
          <p:cNvPr id="16" name="Freccia in giù 32"/>
          <p:cNvSpPr/>
          <p:nvPr/>
        </p:nvSpPr>
        <p:spPr>
          <a:xfrm>
            <a:off x="8379303" y="3559979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02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3603893" y="609622"/>
            <a:ext cx="424127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Should</a:t>
            </a:r>
            <a:r>
              <a:rPr lang="it-IT" sz="2800" dirty="0" smtClean="0"/>
              <a:t> </a:t>
            </a:r>
            <a:r>
              <a:rPr lang="it-IT" sz="2800" dirty="0" err="1" smtClean="0"/>
              <a:t>we</a:t>
            </a:r>
            <a:r>
              <a:rPr lang="it-IT" sz="2800" dirty="0" smtClean="0"/>
              <a:t> use FDA or KNN?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17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9376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APERCV K-</a:t>
                      </a:r>
                      <a:r>
                        <a:rPr lang="it-IT" dirty="0" err="1" smtClean="0"/>
                        <a:t>Means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APERCV FDA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Agricolture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0.1275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0.2617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Economic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indicators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0.0712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0.1905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Ease</a:t>
                      </a:r>
                      <a:r>
                        <a:rPr lang="it-IT" baseline="0" dirty="0" smtClean="0"/>
                        <a:t> to start a business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0.0643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0.1462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Natural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resources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0.0393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0.0561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Production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0.0559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0.3230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Telecommunication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0.0653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0.0151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Trade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0.1361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0.0651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Tabella </a:t>
            </a:r>
            <a:r>
              <a:rPr lang="it-IT" smtClean="0"/>
              <a:t>aper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5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84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Tema di Office</vt:lpstr>
      <vt:lpstr>Presentazione di PowerPoint</vt:lpstr>
      <vt:lpstr>Tutti tipo di cluster e perché escluse</vt:lpstr>
      <vt:lpstr>Presentazione di PowerPoint</vt:lpstr>
      <vt:lpstr>Presentazione di PowerPoint</vt:lpstr>
      <vt:lpstr>Presentazione di PowerPoint</vt:lpstr>
      <vt:lpstr>Tabella aper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Stefano Moawad</dc:creator>
  <cp:lastModifiedBy>Stefano Moawad</cp:lastModifiedBy>
  <cp:revision>9</cp:revision>
  <dcterms:created xsi:type="dcterms:W3CDTF">2017-07-07T11:34:18Z</dcterms:created>
  <dcterms:modified xsi:type="dcterms:W3CDTF">2017-07-07T23:52:37Z</dcterms:modified>
</cp:coreProperties>
</file>