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>
      <a:defRPr lang="es-MX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B1A21-C26B-4A4F-8444-03E0F9B02ADC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34C52-17C4-4C78-8E4D-07C116A033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483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BE953-0A93-80C7-1FC0-2D11C3991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4668C6-FEB2-E1C7-2E66-E172EDAA8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487F67-406E-5BC2-E8B2-4505487C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D535-39D9-42D3-9350-B9B6F8E34102}" type="datetime1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A51070-CB7E-AE0D-2C36-7890AE46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5FFE7-4F7D-13D6-4B27-8CD7BC2B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442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6F7C7-23AA-0AB6-95C3-688AC8C0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0478CE-0F0B-78E4-4AFD-416667923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B4520B-F8D0-4760-FA76-59247658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D9A5-F186-4D69-9ECE-4CA7C6B42097}" type="datetime1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E514C8-30C5-D37A-9971-2292006D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005B39-10E9-6BFF-FF64-2F29026E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535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F78AE2-B2D5-7491-AE21-121F6041B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731E9B-3E75-39F8-DB46-DB542D227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2724F-703F-FB41-003F-9C20E64A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2545-EB03-4FFF-B224-75AC00AED1C1}" type="datetime1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CADA16-3D2A-A8B9-3910-0DB9DBFC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871150-5692-56B4-A782-0B2209AE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95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A4917-7AB9-485F-A534-2558ED7C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CCF02-C619-8A04-3A52-5A4F8B6AF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6D2CB4-DEB5-8F10-7055-C52B724E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5EA7-D4CD-408A-81D9-45E401D10F05}" type="datetime1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CCBF03-64F4-841C-046B-E2A28C1A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AA32FE-80B0-B198-94D8-149A078E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528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DB671-847E-83D5-03D3-E596607D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61BD2C-A78B-AE6B-C297-2FEE01C7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268A27-CA18-AE74-607B-036C7B1B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ABC5-DB30-44F0-8C03-B22FDCBDEE5F}" type="datetime1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528220-E700-10A1-4C06-8C22889B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CBCC8C-44AC-D221-7D7D-CC99713A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76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4E140-4E85-670B-FB18-1AB8D48C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4941-B682-3CA8-A491-3C1407ED7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9E388B-1D5F-50AD-0C59-26ACE3DB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6EDD2B-9463-6B4A-D732-348985C9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B49-64A8-498D-A0B2-32F688706139}" type="datetime1">
              <a:rPr lang="es-MX" smtClean="0"/>
              <a:t>11/08/2025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93DAFC-CB29-D259-A2B2-86CC818D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180B27-12FA-C3DD-3677-A666EE93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93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5F674-B530-DDA5-A192-83F9215F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93D8D0-AF11-83AB-E156-0C144040E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1E5D33-8BD5-6029-7722-3B80DB7B3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3B1EA8-DCA4-3384-ACAF-F60013963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A2AEDB-DBEE-0952-01BB-7883E190D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936391-8A85-578A-736F-413763CD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E9FC-4F2C-4061-A550-FDD236B49C57}" type="datetime1">
              <a:rPr lang="es-MX" smtClean="0"/>
              <a:t>11/08/2025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9A12C5-5C53-9096-F561-7F3547B1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79D384-A1F7-11EC-81AB-DF36887C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475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71365-00DF-BC44-4FDF-9300120D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32E4F3-DA6E-C5A1-05F8-FAB59671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E673-A0A9-45E2-991A-DB0BAADE32C9}" type="datetime1">
              <a:rPr lang="es-MX" smtClean="0"/>
              <a:t>11/08/2025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942771-B01C-B55F-F378-0D05AD13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802898-A85E-F1BF-4D28-AD3E1F5B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474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A3BFD4-4DAF-B6A3-555E-4C437280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B8AD-7ED3-426C-ACBB-EC8661024A54}" type="datetime1">
              <a:rPr lang="es-MX" smtClean="0"/>
              <a:t>11/08/2025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92CB86-4E35-50FA-A613-1607FB7A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E812A9-6B3B-B120-F1AC-BFF0FC1A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78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2D44D-B96A-6F39-4357-4B927FD2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4D142-73B9-5944-1413-3502D8BD1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519C4B-F387-0F5E-E56F-DA8338C5C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859A4-D432-7134-2341-640880AF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1ED-054E-4AC0-AE92-F6E0A3758E97}" type="datetime1">
              <a:rPr lang="es-MX" smtClean="0"/>
              <a:t>11/08/2025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E6F572-77EF-7B4E-8F25-3EE31908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BE0163-CA11-ECBF-BABF-C8A9CFCB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32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27B6A-2980-2D28-AE7D-3890A377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FA56E6-609B-C10A-D2A2-A05BBD610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10CF1A-308A-4D1D-7C84-B4D8AA774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DF53DD-9D44-8F03-FBE5-0B2C1D51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0D97-1BC7-4F76-8CFF-4284B8A6A85E}" type="datetime1">
              <a:rPr lang="es-MX" smtClean="0"/>
              <a:t>11/08/2025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DFC543-F35A-224F-115A-71E5847E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2DA10D-90CD-4817-86C6-12613546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58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4BBD93-6E6E-69A8-5CD1-4C9A374A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AD17AA-8C9F-782C-5B9E-F4206BFAB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2A45CB-B2AF-2BD8-835D-3CB4DF1E8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779C6-154E-4F86-97A6-25C9B766532A}" type="datetime1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038AB-E1AD-48D3-3A72-E48553A54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8B8AD6-06EA-84DE-691C-9CE51FDC0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7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369C7232-E812-6A3E-AA4C-9C5C7E825F10}"/>
              </a:ext>
            </a:extLst>
          </p:cNvPr>
          <p:cNvSpPr txBox="1">
            <a:spLocks/>
          </p:cNvSpPr>
          <p:nvPr/>
        </p:nvSpPr>
        <p:spPr>
          <a:xfrm>
            <a:off x="4208069" y="1023439"/>
            <a:ext cx="3775862" cy="1214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b="1" dirty="0"/>
              <a:t>RESULTADO FINAL</a:t>
            </a:r>
          </a:p>
          <a:p>
            <a:endParaRPr lang="es-MX" sz="2000" b="1" dirty="0"/>
          </a:p>
          <a:p>
            <a:endParaRPr lang="es-MX" sz="2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97A95A-38A6-3AE5-E07D-1BBADBCE0C4B}"/>
              </a:ext>
            </a:extLst>
          </p:cNvPr>
          <p:cNvSpPr txBox="1">
            <a:spLocks/>
          </p:cNvSpPr>
          <p:nvPr/>
        </p:nvSpPr>
        <p:spPr>
          <a:xfrm>
            <a:off x="1180060" y="2613286"/>
            <a:ext cx="8218773" cy="2063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000" b="1" dirty="0"/>
          </a:p>
          <a:p>
            <a:endParaRPr lang="es-MX" sz="20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6B5B7A-3554-9520-3B33-A53FD5C2E557}"/>
              </a:ext>
            </a:extLst>
          </p:cNvPr>
          <p:cNvSpPr txBox="1"/>
          <p:nvPr/>
        </p:nvSpPr>
        <p:spPr>
          <a:xfrm>
            <a:off x="1180060" y="1936949"/>
            <a:ext cx="72294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Century" panose="02040604050505020304" pitchFamily="18" charset="0"/>
            </a:endParaRPr>
          </a:p>
          <a:p>
            <a:r>
              <a:rPr lang="es-MX" dirty="0">
                <a:latin typeface="Century" panose="02040604050505020304" pitchFamily="18" charset="0"/>
              </a:rPr>
              <a:t>Nombres de los integrantes del equipo:</a:t>
            </a:r>
          </a:p>
          <a:p>
            <a:endParaRPr lang="es-MX" dirty="0"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err="1">
                <a:latin typeface="Century" panose="02040604050505020304" pitchFamily="18" charset="0"/>
              </a:rPr>
              <a:t>Angel</a:t>
            </a:r>
            <a:r>
              <a:rPr lang="es-MX" dirty="0">
                <a:latin typeface="Century" panose="02040604050505020304" pitchFamily="18" charset="0"/>
              </a:rPr>
              <a:t> Guadalupe Arroyo Cruz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latin typeface="Century" panose="02040604050505020304" pitchFamily="18" charset="0"/>
              </a:rPr>
              <a:t>Diego Armando Castilleja </a:t>
            </a:r>
            <a:r>
              <a:rPr lang="es-MX" dirty="0" err="1">
                <a:latin typeface="Century" panose="02040604050505020304" pitchFamily="18" charset="0"/>
              </a:rPr>
              <a:t>Velazquez</a:t>
            </a:r>
            <a:endParaRPr lang="es-MX" dirty="0"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latin typeface="Century" panose="02040604050505020304" pitchFamily="18" charset="0"/>
              </a:rPr>
              <a:t>Juan </a:t>
            </a:r>
            <a:r>
              <a:rPr lang="es-MX" dirty="0" err="1">
                <a:latin typeface="Century" panose="02040604050505020304" pitchFamily="18" charset="0"/>
              </a:rPr>
              <a:t>Jose</a:t>
            </a:r>
            <a:r>
              <a:rPr lang="es-MX" dirty="0">
                <a:latin typeface="Century" panose="02040604050505020304" pitchFamily="18" charset="0"/>
              </a:rPr>
              <a:t> </a:t>
            </a:r>
            <a:r>
              <a:rPr lang="es-MX" dirty="0" err="1">
                <a:latin typeface="Century" panose="02040604050505020304" pitchFamily="18" charset="0"/>
              </a:rPr>
              <a:t>Sevedeo</a:t>
            </a:r>
            <a:r>
              <a:rPr lang="es-MX" dirty="0">
                <a:latin typeface="Century" panose="02040604050505020304" pitchFamily="18" charset="0"/>
              </a:rPr>
              <a:t> </a:t>
            </a:r>
            <a:r>
              <a:rPr lang="es-MX" dirty="0" err="1">
                <a:latin typeface="Century" panose="02040604050505020304" pitchFamily="18" charset="0"/>
              </a:rPr>
              <a:t>Martinez</a:t>
            </a:r>
            <a:endParaRPr lang="es-MX" dirty="0"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latin typeface="Century" panose="02040604050505020304" pitchFamily="18" charset="0"/>
              </a:rPr>
              <a:t>Celeste Itzayana Murcia </a:t>
            </a:r>
            <a:r>
              <a:rPr lang="es-MX" dirty="0" err="1">
                <a:latin typeface="Century" panose="02040604050505020304" pitchFamily="18" charset="0"/>
              </a:rPr>
              <a:t>Zuñiga</a:t>
            </a:r>
            <a:endParaRPr lang="es-MX" dirty="0">
              <a:latin typeface="Century" panose="02040604050505020304" pitchFamily="18" charset="0"/>
            </a:endParaRPr>
          </a:p>
          <a:p>
            <a:endParaRPr lang="es-MX" dirty="0">
              <a:latin typeface="Century" panose="02040604050505020304" pitchFamily="18" charset="0"/>
            </a:endParaRPr>
          </a:p>
          <a:p>
            <a:r>
              <a:rPr lang="es-MX" dirty="0">
                <a:latin typeface="Century" panose="02040604050505020304" pitchFamily="18" charset="0"/>
              </a:rPr>
              <a:t>Grupo:</a:t>
            </a:r>
          </a:p>
          <a:p>
            <a:r>
              <a:rPr lang="es-MX" dirty="0">
                <a:latin typeface="Century" panose="02040604050505020304" pitchFamily="18" charset="0"/>
              </a:rPr>
              <a:t>37A ISC</a:t>
            </a:r>
          </a:p>
          <a:p>
            <a:endParaRPr lang="es-MX" dirty="0">
              <a:latin typeface="Century" panose="02040604050505020304" pitchFamily="18" charset="0"/>
            </a:endParaRPr>
          </a:p>
          <a:p>
            <a:r>
              <a:rPr lang="es-MX" dirty="0">
                <a:latin typeface="Century" panose="02040604050505020304" pitchFamily="18" charset="0"/>
              </a:rPr>
              <a:t>Materia:</a:t>
            </a:r>
          </a:p>
          <a:p>
            <a:r>
              <a:rPr lang="es-MX" dirty="0">
                <a:latin typeface="Century" panose="02040604050505020304" pitchFamily="18" charset="0"/>
              </a:rPr>
              <a:t>Programación Orientada a Objetos</a:t>
            </a:r>
          </a:p>
          <a:p>
            <a:endParaRPr lang="es-MX" dirty="0"/>
          </a:p>
          <a:p>
            <a:r>
              <a:rPr lang="es-MX" dirty="0"/>
              <a:t>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E30FD9-7661-BE23-3475-A9996FF0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59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A41FE9-7986-5EB5-D7BE-D13BE6AAE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17BE1776-8A48-CDF1-BEFE-482AA7476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E026AE-3EB4-C9F9-68CF-A9BCFB68E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857" y="870684"/>
            <a:ext cx="4410464" cy="1709849"/>
          </a:xfrm>
        </p:spPr>
        <p:txBody>
          <a:bodyPr anchor="b">
            <a:normAutofit/>
          </a:bodyPr>
          <a:lstStyle/>
          <a:p>
            <a:pPr algn="just"/>
            <a:r>
              <a:rPr lang="es-MX" sz="2000" b="1" dirty="0"/>
              <a:t>ANTES </a:t>
            </a:r>
          </a:p>
          <a:p>
            <a:pPr algn="just"/>
            <a:endParaRPr lang="es-MX" sz="2000" dirty="0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6496FF28-AAB8-7F04-ACB5-DB1F80515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29D04C-2E7F-202C-86F1-176FFB65D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03A25668-2A53-ABF8-4291-F0CA17C68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AF7174-0093-9A98-DD22-F203BD95C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404B8AA-69EC-CA28-8293-DB95C8559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9B84B5-90D3-D363-2074-3F6C9B72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5BAB19-DDE6-A3DD-1B57-E2998492A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A3571B6-2C84-A30B-22B0-DDD1437235EA}"/>
              </a:ext>
            </a:extLst>
          </p:cNvPr>
          <p:cNvSpPr txBox="1">
            <a:spLocks/>
          </p:cNvSpPr>
          <p:nvPr/>
        </p:nvSpPr>
        <p:spPr>
          <a:xfrm>
            <a:off x="1195856" y="4292909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sz="2000" b="1" dirty="0"/>
          </a:p>
          <a:p>
            <a:pPr algn="just"/>
            <a:r>
              <a:rPr lang="es-MX" sz="2000" dirty="0"/>
              <a:t>Muestra a los usuarios que están activos y los que están inactivos.</a:t>
            </a:r>
          </a:p>
          <a:p>
            <a:pPr algn="just"/>
            <a:endParaRPr lang="es-MX" sz="20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437DBAE-9CB0-A5F1-9D79-AB1775C1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65" y="332812"/>
            <a:ext cx="5861488" cy="290492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F4021B8-B2DB-43BC-F626-F9895C19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193" y="3429000"/>
            <a:ext cx="5992579" cy="3046467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45376EFE-34D7-81CB-7160-355EE23DEE31}"/>
              </a:ext>
            </a:extLst>
          </p:cNvPr>
          <p:cNvSpPr txBox="1">
            <a:spLocks/>
          </p:cNvSpPr>
          <p:nvPr/>
        </p:nvSpPr>
        <p:spPr>
          <a:xfrm>
            <a:off x="6824865" y="673278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AHORA</a:t>
            </a:r>
          </a:p>
          <a:p>
            <a:pPr algn="just"/>
            <a:r>
              <a:rPr lang="es-MX" sz="2000" dirty="0"/>
              <a:t>Interfaz para editar a un usuario 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D9AC876-8D69-AD4B-3DD9-9EA5B6AF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881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5FEF78-BFBF-0EA1-84A1-56C66DC35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3A529C7-3F81-5278-C326-420E61C36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631BAF89-3779-A171-4C77-5161573A8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96771A-3B27-9283-7B7C-1B787B7DC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6612B954-A63A-57A5-A4BC-70F73B758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1DF6DB-B714-D39B-D30D-D4D80A82D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40818-3DE1-29AB-C58E-3E7CAC2BD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7468C2-F0AF-E374-AF91-11E3F6605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16D112-EFF5-D237-0F02-21886E639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607F358-09F7-CF82-66D5-560AA8FB9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251" y="313984"/>
            <a:ext cx="7806074" cy="4028288"/>
          </a:xfrm>
          <a:prstGeom prst="rect">
            <a:avLst/>
          </a:prstGeom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D547A116-6E7E-FD48-754D-5EE20AA5F07D}"/>
              </a:ext>
            </a:extLst>
          </p:cNvPr>
          <p:cNvSpPr txBox="1">
            <a:spLocks/>
          </p:cNvSpPr>
          <p:nvPr/>
        </p:nvSpPr>
        <p:spPr>
          <a:xfrm>
            <a:off x="1421292" y="4398486"/>
            <a:ext cx="9349414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sz="2000" dirty="0"/>
          </a:p>
          <a:p>
            <a:pPr algn="just"/>
            <a:r>
              <a:rPr lang="es-MX" sz="2000" b="1" dirty="0"/>
              <a:t>AHORA</a:t>
            </a:r>
          </a:p>
          <a:p>
            <a:pPr algn="just"/>
            <a:r>
              <a:rPr lang="es-MX" sz="2000" dirty="0"/>
              <a:t>Interfaz para editar los detalles de una llanta, limpiar datos y aplicar los cambios.</a:t>
            </a:r>
          </a:p>
          <a:p>
            <a:pPr algn="just"/>
            <a:endParaRPr lang="es-MX" sz="2000" b="1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E6D83C9-4E52-87F0-0944-A1049366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70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9E96EA-1984-237C-8471-9C45FCF7F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B5C843F1-B12A-6065-DEF5-8B2B1B070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8CAE5970-34D5-0D83-BDA2-E153E798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40A287-2548-1D1F-EFF5-64CBA6F5F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54C8627E-AD2C-C51F-8490-80E7CE359E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78CF5E-782E-F3A0-A49C-85B76E8AC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0E88F-589D-F68E-C7CD-14CAB64D8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EEDB7-7D6A-25F5-27BA-4D57577AD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8B11C1-EC72-1DF9-3D06-03ACE2236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5DD757E-C928-8898-F7F5-5C670E76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77" y="415784"/>
            <a:ext cx="7819246" cy="4060634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91F363FE-4734-D902-AB5D-1FA8114F537E}"/>
              </a:ext>
            </a:extLst>
          </p:cNvPr>
          <p:cNvSpPr txBox="1">
            <a:spLocks/>
          </p:cNvSpPr>
          <p:nvPr/>
        </p:nvSpPr>
        <p:spPr>
          <a:xfrm>
            <a:off x="1421292" y="4398486"/>
            <a:ext cx="9349414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sz="2000" dirty="0"/>
          </a:p>
          <a:p>
            <a:pPr algn="just"/>
            <a:endParaRPr lang="es-MX" sz="2000" b="1" dirty="0"/>
          </a:p>
          <a:p>
            <a:pPr algn="just"/>
            <a:r>
              <a:rPr lang="es-MX" sz="2000" b="1" dirty="0"/>
              <a:t>AHORA</a:t>
            </a:r>
          </a:p>
          <a:p>
            <a:pPr algn="just"/>
            <a:r>
              <a:rPr lang="es-MX" sz="2000" dirty="0"/>
              <a:t>Interfaz para agregar una llanta al carrito, por medio de una búsqueda de varios filtros.</a:t>
            </a:r>
          </a:p>
          <a:p>
            <a:pPr algn="just"/>
            <a:endParaRPr lang="es-MX" sz="2000" b="1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982C57E-3DFD-A056-1F8B-2F1AC63D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11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78ADF5-9A24-A9F9-DD03-8037A80C8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41954FE-5DD9-A1C8-C825-E4DA0A1DB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B2843467-FAE5-8F10-4888-3191117C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E8612A-3927-6815-DB73-BA7DCEB91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23B1F439-605E-2C8A-485E-B3AB96C56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A2DE21-E9F6-3C35-1F55-954A2C3DC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D579575-A75A-BC39-F325-7911FA47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E9B2-3A19-1E05-5A26-9EA1EAE1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1DDAB5-9ED9-9749-691C-E8768F5CC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9E09B9-4E3B-574F-3F57-1D526209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80" y="609839"/>
            <a:ext cx="8029839" cy="3941387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0DB22C6-CD5E-34E4-D686-C8EC21490E99}"/>
              </a:ext>
            </a:extLst>
          </p:cNvPr>
          <p:cNvSpPr txBox="1">
            <a:spLocks/>
          </p:cNvSpPr>
          <p:nvPr/>
        </p:nvSpPr>
        <p:spPr>
          <a:xfrm>
            <a:off x="1421292" y="4398486"/>
            <a:ext cx="9349414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sz="2000" dirty="0"/>
          </a:p>
          <a:p>
            <a:pPr algn="just"/>
            <a:endParaRPr lang="es-MX" sz="2000" b="1" dirty="0"/>
          </a:p>
          <a:p>
            <a:pPr algn="just"/>
            <a:r>
              <a:rPr lang="es-MX" sz="2000" b="1" dirty="0"/>
              <a:t>AHORA</a:t>
            </a:r>
          </a:p>
          <a:p>
            <a:pPr algn="just"/>
            <a:r>
              <a:rPr lang="es-MX" sz="2000" dirty="0"/>
              <a:t>Interfaz para agregar una nueva llanta siendo obligatorio ingresar una foto de referencia.</a:t>
            </a:r>
          </a:p>
          <a:p>
            <a:pPr algn="just"/>
            <a:endParaRPr lang="es-MX" sz="2000" b="1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6375954-B23D-7909-1343-5AD72B72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859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A338F6C-7FE1-D373-91D6-6F298E4062BD}"/>
              </a:ext>
            </a:extLst>
          </p:cNvPr>
          <p:cNvSpPr txBox="1">
            <a:spLocks/>
          </p:cNvSpPr>
          <p:nvPr/>
        </p:nvSpPr>
        <p:spPr>
          <a:xfrm>
            <a:off x="4208069" y="1023439"/>
            <a:ext cx="3775862" cy="1214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b="1" dirty="0"/>
              <a:t>INDICE</a:t>
            </a:r>
          </a:p>
          <a:p>
            <a:endParaRPr lang="es-MX" sz="2000" b="1" dirty="0"/>
          </a:p>
          <a:p>
            <a:endParaRPr lang="es-MX" sz="2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F6393A-B838-63D4-3C79-6011D2D12F9D}"/>
              </a:ext>
            </a:extLst>
          </p:cNvPr>
          <p:cNvSpPr txBox="1"/>
          <p:nvPr/>
        </p:nvSpPr>
        <p:spPr>
          <a:xfrm>
            <a:off x="1169649" y="2386654"/>
            <a:ext cx="98527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Century" panose="020406040505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MX" dirty="0">
                <a:latin typeface="Century" panose="02040604050505020304" pitchFamily="18" charset="0"/>
              </a:rPr>
              <a:t>Portada                                                                                                                         (</a:t>
            </a:r>
            <a:r>
              <a:rPr lang="es-MX" dirty="0" err="1">
                <a:latin typeface="Century" panose="02040604050505020304" pitchFamily="18" charset="0"/>
              </a:rPr>
              <a:t>Pag.</a:t>
            </a:r>
            <a:r>
              <a:rPr lang="es-MX" dirty="0">
                <a:latin typeface="Century" panose="02040604050505020304" pitchFamily="18" charset="0"/>
              </a:rPr>
              <a:t> 1)</a:t>
            </a:r>
          </a:p>
          <a:p>
            <a:pPr marL="285750" indent="-285750">
              <a:buFontTx/>
              <a:buChar char="-"/>
            </a:pPr>
            <a:endParaRPr lang="es-MX" dirty="0">
              <a:latin typeface="Century" panose="020406040505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MX" dirty="0">
                <a:latin typeface="Century" panose="02040604050505020304" pitchFamily="18" charset="0"/>
              </a:rPr>
              <a:t>Diagrama de clases                                                                                                      (</a:t>
            </a:r>
            <a:r>
              <a:rPr lang="es-MX" dirty="0" err="1">
                <a:latin typeface="Century" panose="02040604050505020304" pitchFamily="18" charset="0"/>
              </a:rPr>
              <a:t>Pag.</a:t>
            </a:r>
            <a:r>
              <a:rPr lang="es-MX" dirty="0">
                <a:latin typeface="Century" panose="02040604050505020304" pitchFamily="18" charset="0"/>
              </a:rPr>
              <a:t> 3)</a:t>
            </a:r>
          </a:p>
          <a:p>
            <a:pPr marL="285750" indent="-285750">
              <a:buFontTx/>
              <a:buChar char="-"/>
            </a:pPr>
            <a:endParaRPr lang="es-MX" dirty="0">
              <a:latin typeface="Century" panose="020406040505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MX" dirty="0">
                <a:latin typeface="Century" panose="02040604050505020304" pitchFamily="18" charset="0"/>
              </a:rPr>
              <a:t>Diagrama UML                                                                                                            (</a:t>
            </a:r>
            <a:r>
              <a:rPr lang="es-MX" dirty="0" err="1">
                <a:latin typeface="Century" panose="02040604050505020304" pitchFamily="18" charset="0"/>
              </a:rPr>
              <a:t>Pag.</a:t>
            </a:r>
            <a:r>
              <a:rPr lang="es-MX" dirty="0">
                <a:latin typeface="Century" panose="02040604050505020304" pitchFamily="18" charset="0"/>
              </a:rPr>
              <a:t> 4)</a:t>
            </a:r>
          </a:p>
          <a:p>
            <a:pPr marL="285750" indent="-285750">
              <a:buFontTx/>
              <a:buChar char="-"/>
            </a:pPr>
            <a:endParaRPr lang="es-MX" dirty="0">
              <a:latin typeface="Century" panose="020406040505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MX" dirty="0">
                <a:latin typeface="Century" panose="02040604050505020304" pitchFamily="18" charset="0"/>
              </a:rPr>
              <a:t>Antes y después del proyecto realizado                                                       (</a:t>
            </a:r>
            <a:r>
              <a:rPr lang="es-MX" dirty="0" err="1">
                <a:latin typeface="Century" panose="02040604050505020304" pitchFamily="18" charset="0"/>
              </a:rPr>
              <a:t>Pag.</a:t>
            </a:r>
            <a:r>
              <a:rPr lang="es-MX" dirty="0">
                <a:latin typeface="Century" panose="02040604050505020304" pitchFamily="18" charset="0"/>
              </a:rPr>
              <a:t> 5 – Pag.13)</a:t>
            </a:r>
          </a:p>
          <a:p>
            <a:pPr marL="285750" indent="-285750">
              <a:buFontTx/>
              <a:buChar char="-"/>
            </a:pPr>
            <a:endParaRPr lang="es-MX" dirty="0">
              <a:latin typeface="Century" panose="02040604050505020304" pitchFamily="18" charset="0"/>
            </a:endParaRPr>
          </a:p>
          <a:p>
            <a:pPr marL="285750" indent="-285750">
              <a:buFontTx/>
              <a:buChar char="-"/>
            </a:pPr>
            <a:endParaRPr lang="es-MX" dirty="0">
              <a:latin typeface="Century" panose="02040604050505020304" pitchFamily="18" charset="0"/>
            </a:endParaRPr>
          </a:p>
          <a:p>
            <a:pPr marL="285750" indent="-285750">
              <a:buFontTx/>
              <a:buChar char="-"/>
            </a:pPr>
            <a:endParaRPr lang="es-MX" dirty="0">
              <a:latin typeface="Century" panose="02040604050505020304" pitchFamily="18" charset="0"/>
            </a:endParaRPr>
          </a:p>
          <a:p>
            <a:endParaRPr lang="es-MX" dirty="0"/>
          </a:p>
          <a:p>
            <a:r>
              <a:rPr lang="es-MX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EEEB2A-9F83-E577-0690-1A16F6DF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2</a:t>
            </a:fld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F88DF30-088F-E2D8-97C8-EC4E5BF6B884}"/>
              </a:ext>
            </a:extLst>
          </p:cNvPr>
          <p:cNvCxnSpPr/>
          <p:nvPr/>
        </p:nvCxnSpPr>
        <p:spPr>
          <a:xfrm>
            <a:off x="2563318" y="2908092"/>
            <a:ext cx="741888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75C4FE7-C91A-D040-5149-D98DB9294EE1}"/>
              </a:ext>
            </a:extLst>
          </p:cNvPr>
          <p:cNvCxnSpPr/>
          <p:nvPr/>
        </p:nvCxnSpPr>
        <p:spPr>
          <a:xfrm>
            <a:off x="3762531" y="3429000"/>
            <a:ext cx="621966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4BF4F30-F210-2D1C-B363-C23655E0AA0D}"/>
              </a:ext>
            </a:extLst>
          </p:cNvPr>
          <p:cNvCxnSpPr/>
          <p:nvPr/>
        </p:nvCxnSpPr>
        <p:spPr>
          <a:xfrm>
            <a:off x="3417757" y="4017364"/>
            <a:ext cx="6564443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B1256D1-D559-6225-6E9F-88C24CE21620}"/>
              </a:ext>
            </a:extLst>
          </p:cNvPr>
          <p:cNvCxnSpPr/>
          <p:nvPr/>
        </p:nvCxnSpPr>
        <p:spPr>
          <a:xfrm>
            <a:off x="5816184" y="4527030"/>
            <a:ext cx="320789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39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8878BE-F412-CE86-A69D-F2A8234BF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86" y="1064302"/>
            <a:ext cx="8388228" cy="5516172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F3CB928A-4221-9ECD-5EC3-D607DE9700F0}"/>
              </a:ext>
            </a:extLst>
          </p:cNvPr>
          <p:cNvSpPr txBox="1">
            <a:spLocks/>
          </p:cNvSpPr>
          <p:nvPr/>
        </p:nvSpPr>
        <p:spPr>
          <a:xfrm>
            <a:off x="4533686" y="464695"/>
            <a:ext cx="3124628" cy="1214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b="1" dirty="0"/>
              <a:t>DIAGRAMA DE CLASES</a:t>
            </a:r>
          </a:p>
          <a:p>
            <a:endParaRPr lang="es-MX" sz="2000" b="1" dirty="0"/>
          </a:p>
          <a:p>
            <a:endParaRPr lang="es-MX" sz="2000" b="1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7F90BE1-1C1C-FAB6-6478-EBCEF2A9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85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C56430-99E1-B91E-E95F-39130A78C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709" y="1041816"/>
            <a:ext cx="7206582" cy="5515467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CFB09F80-BF9D-68BE-1EAC-7524181C5199}"/>
              </a:ext>
            </a:extLst>
          </p:cNvPr>
          <p:cNvSpPr txBox="1">
            <a:spLocks/>
          </p:cNvSpPr>
          <p:nvPr/>
        </p:nvSpPr>
        <p:spPr>
          <a:xfrm>
            <a:off x="4533686" y="464695"/>
            <a:ext cx="3124628" cy="1214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b="1" dirty="0"/>
              <a:t>DIAGRAMA UML</a:t>
            </a:r>
          </a:p>
          <a:p>
            <a:endParaRPr lang="es-MX" sz="2000" b="1" dirty="0"/>
          </a:p>
          <a:p>
            <a:endParaRPr lang="es-MX" sz="2000" b="1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D69C552-F96D-90EB-0C91-4533E9D1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332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0E1C0F-2674-F0BA-8286-EBD935369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8" y="257770"/>
            <a:ext cx="5897489" cy="30863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2916837-2959-9775-902F-0A476E493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1" y="3409055"/>
            <a:ext cx="5897489" cy="3086357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4DA26EC4-5600-18F0-6ECB-50AE8A964882}"/>
              </a:ext>
            </a:extLst>
          </p:cNvPr>
          <p:cNvSpPr txBox="1">
            <a:spLocks/>
          </p:cNvSpPr>
          <p:nvPr/>
        </p:nvSpPr>
        <p:spPr>
          <a:xfrm>
            <a:off x="1195856" y="4292909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AHORA</a:t>
            </a:r>
          </a:p>
          <a:p>
            <a:pPr algn="just"/>
            <a:r>
              <a:rPr lang="es-MX" sz="2000" dirty="0"/>
              <a:t>Inicio de sesión </a:t>
            </a:r>
          </a:p>
          <a:p>
            <a:pPr algn="l"/>
            <a:endParaRPr lang="es-MX" sz="2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274F38-E644-8EFC-5832-B80ABFB2EE39}"/>
              </a:ext>
            </a:extLst>
          </p:cNvPr>
          <p:cNvSpPr txBox="1">
            <a:spLocks/>
          </p:cNvSpPr>
          <p:nvPr/>
        </p:nvSpPr>
        <p:spPr>
          <a:xfrm>
            <a:off x="6824865" y="673278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ANTES</a:t>
            </a:r>
          </a:p>
          <a:p>
            <a:pPr algn="just"/>
            <a:r>
              <a:rPr lang="es-MX" sz="2000" dirty="0"/>
              <a:t>Inicio de sesión </a:t>
            </a:r>
          </a:p>
          <a:p>
            <a:pPr algn="l"/>
            <a:endParaRPr lang="es-MX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20770E-6945-C9C6-CD3D-89DBA144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588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E84EDD-D45C-8DF0-D7EA-B79281A8D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3F18DAB1-C55B-90F5-2014-EFD59F5C9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7D2EF7EB-3C13-9168-12CC-6A30239BF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490729-A218-8318-4BD6-E57797860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17CA423-1FBF-9B46-82E2-F21CCC897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3F536C-3AB7-9435-E2FD-8C8B6F91C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1781B96-0A31-1798-6E79-ED1E3018C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53A9C1-420B-4086-351C-092B512D0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3656B3-B3D5-0E11-BD4B-D340142E0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47D798-61E1-D8F3-E475-5D2F9171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4" y="173972"/>
            <a:ext cx="5858646" cy="307785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D721813-9F69-EE3D-E740-AB232F85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883" y="3420986"/>
            <a:ext cx="6013904" cy="3179244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C6E8E5E6-956E-90C8-C34A-E5F84892AFAC}"/>
              </a:ext>
            </a:extLst>
          </p:cNvPr>
          <p:cNvSpPr txBox="1">
            <a:spLocks/>
          </p:cNvSpPr>
          <p:nvPr/>
        </p:nvSpPr>
        <p:spPr>
          <a:xfrm>
            <a:off x="6824865" y="673278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ANTES</a:t>
            </a:r>
          </a:p>
          <a:p>
            <a:pPr algn="just"/>
            <a:r>
              <a:rPr lang="es-MX" sz="2000" dirty="0"/>
              <a:t>Registrar a un nuevo empleado</a:t>
            </a:r>
          </a:p>
          <a:p>
            <a:pPr algn="l"/>
            <a:endParaRPr lang="es-MX" sz="2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7A1E0-0104-1416-02CB-01ECDBB4BF1D}"/>
              </a:ext>
            </a:extLst>
          </p:cNvPr>
          <p:cNvSpPr txBox="1">
            <a:spLocks/>
          </p:cNvSpPr>
          <p:nvPr/>
        </p:nvSpPr>
        <p:spPr>
          <a:xfrm>
            <a:off x="1195856" y="4292909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AHORA</a:t>
            </a:r>
          </a:p>
          <a:p>
            <a:pPr algn="just"/>
            <a:r>
              <a:rPr lang="es-MX" sz="2000" dirty="0"/>
              <a:t>Registrar a un nuevo empleado </a:t>
            </a:r>
          </a:p>
          <a:p>
            <a:pPr algn="l"/>
            <a:endParaRPr lang="es-MX" sz="20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379C0C-33A5-D10E-A213-5411A77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924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7B5CF1-AC2C-89D7-E68A-393FEB16D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24E75AAB-BE09-A6F0-EA6C-1C3462A0C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CAE2E5F8-5685-AD89-3174-2E8278A6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DAFFBC-9DD7-DDB3-FFD0-2A9C9D981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D9A4C4C7-B826-C219-DD0E-2F6DB03BE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0E74D0-F0FF-CBFC-B910-CD6B5CA20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CEA3BE9-CCAD-B6CA-386C-717AE9F85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3F86-AC3B-10F0-6975-C6BD4DA96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0B29AD-5A2C-7F44-A01B-FD2D37402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1884EB-B235-FC28-7D99-003E10879F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2"/>
          <a:stretch>
            <a:fillRect/>
          </a:stretch>
        </p:blipFill>
        <p:spPr>
          <a:xfrm>
            <a:off x="463687" y="273181"/>
            <a:ext cx="5897489" cy="30709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258B7DD-2B9A-C1C0-CFAB-DE4565F7B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1" y="3392144"/>
            <a:ext cx="5897490" cy="3086357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8C9C66B7-2935-58FD-365D-ACEB65FF7B2D}"/>
              </a:ext>
            </a:extLst>
          </p:cNvPr>
          <p:cNvSpPr txBox="1">
            <a:spLocks/>
          </p:cNvSpPr>
          <p:nvPr/>
        </p:nvSpPr>
        <p:spPr>
          <a:xfrm>
            <a:off x="1195856" y="4292909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AHORA</a:t>
            </a:r>
          </a:p>
          <a:p>
            <a:pPr algn="just"/>
            <a:r>
              <a:rPr lang="es-MX" sz="2000" dirty="0"/>
              <a:t>Muestra el carrito de compras, los detalles del cliente selecciona la cantidad que desea comprar </a:t>
            </a:r>
          </a:p>
          <a:p>
            <a:pPr algn="l"/>
            <a:endParaRPr lang="es-MX" sz="20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C1DF41F-3AA2-F225-4123-FBA0F08FD899}"/>
              </a:ext>
            </a:extLst>
          </p:cNvPr>
          <p:cNvSpPr txBox="1">
            <a:spLocks/>
          </p:cNvSpPr>
          <p:nvPr/>
        </p:nvSpPr>
        <p:spPr>
          <a:xfrm>
            <a:off x="6824865" y="673278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ANTES</a:t>
            </a:r>
          </a:p>
          <a:p>
            <a:pPr algn="just"/>
            <a:r>
              <a:rPr lang="es-MX" sz="2000" dirty="0"/>
              <a:t>Muestra solo la descripción y el carrito de compras, también la cantidad que desea comprar.</a:t>
            </a:r>
          </a:p>
          <a:p>
            <a:pPr algn="l"/>
            <a:endParaRPr lang="es-MX" sz="2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B712598-3ABE-752F-35F8-51A407F6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378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68C12C-1EEA-7AC7-1736-F278E497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D13B0C66-D213-AEEF-F28B-577FFEFA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8C303F45-16E0-A17E-8786-4DCFF6858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68F44D-6EDC-4F56-7CCB-6C455BB5E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70D25D6B-03AA-3238-9D73-FAF1F4F9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8490D2-62A4-83E0-D584-85150C3CB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207F3E0-856D-F52E-411E-CB8197557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7A431B-F4EF-2BEC-017E-8713456A9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C21F-74F3-EDA7-BE5A-73F99DA1C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5ADA90-4F5F-CD20-67DC-7A112E75A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702" y="3467060"/>
            <a:ext cx="5950474" cy="299759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3EAB359-11E4-BEB9-DA3B-9DAF6466F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700" y="3461617"/>
            <a:ext cx="5950475" cy="300303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92E1AEF-D822-908B-6F04-AC99EA1FC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699" y="3451217"/>
            <a:ext cx="5957622" cy="30160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217BF5D-8932-ACB5-8D93-E7BC792FE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846" y="3449408"/>
            <a:ext cx="5950475" cy="30160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12BB236-02C3-17DC-12D1-DE61722E2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845" y="3429000"/>
            <a:ext cx="5950475" cy="303856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710DD21-03E1-6AD5-DC8A-B47CE734A9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686" y="304216"/>
            <a:ext cx="5897489" cy="3086357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DBEE95F3-024F-B47B-0119-3F7D94569616}"/>
              </a:ext>
            </a:extLst>
          </p:cNvPr>
          <p:cNvSpPr txBox="1">
            <a:spLocks/>
          </p:cNvSpPr>
          <p:nvPr/>
        </p:nvSpPr>
        <p:spPr>
          <a:xfrm>
            <a:off x="6824865" y="673278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ANTES</a:t>
            </a:r>
          </a:p>
          <a:p>
            <a:pPr algn="just"/>
            <a:r>
              <a:rPr lang="es-MX" sz="2000" dirty="0"/>
              <a:t>Descripción de una llanta</a:t>
            </a:r>
          </a:p>
          <a:p>
            <a:pPr algn="l"/>
            <a:endParaRPr lang="es-MX" sz="2000" dirty="0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C51DDB16-84BF-A629-BA68-A6113E41EC3F}"/>
              </a:ext>
            </a:extLst>
          </p:cNvPr>
          <p:cNvSpPr txBox="1">
            <a:spLocks/>
          </p:cNvSpPr>
          <p:nvPr/>
        </p:nvSpPr>
        <p:spPr>
          <a:xfrm>
            <a:off x="1195856" y="4292909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AHORA</a:t>
            </a:r>
          </a:p>
          <a:p>
            <a:pPr algn="just"/>
            <a:r>
              <a:rPr lang="es-MX" sz="2000" dirty="0"/>
              <a:t>Detalles de una llanta </a:t>
            </a:r>
          </a:p>
          <a:p>
            <a:pPr algn="l"/>
            <a:endParaRPr lang="es-MX" sz="2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CDB30DF-3F16-9C59-3CBA-FEB60A40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90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26F66-E001-B0C0-5A5A-B1BBCC878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5E76C238-7B9D-FF8D-B0CC-E3899E5F7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F84E78-8596-A3F6-C213-B83D3E5D0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857" y="870684"/>
            <a:ext cx="4410464" cy="1709849"/>
          </a:xfrm>
        </p:spPr>
        <p:txBody>
          <a:bodyPr anchor="b">
            <a:normAutofit/>
          </a:bodyPr>
          <a:lstStyle/>
          <a:p>
            <a:pPr algn="just"/>
            <a:r>
              <a:rPr lang="es-MX" sz="2000" b="1" dirty="0"/>
              <a:t>ANTES </a:t>
            </a:r>
          </a:p>
          <a:p>
            <a:pPr algn="just"/>
            <a:endParaRPr lang="es-MX" sz="2000" dirty="0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93A818D8-705E-A078-B4E5-C80EB524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691CD8-6CA9-63E8-A988-1BA4E5B5A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2CE23EA1-A561-4952-47AD-1ABACD21B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9DB38B-8140-3928-D82D-7C4D401C0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B73AA-C97F-F694-94BB-75A84DB74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0177A3-5882-B250-BBB5-5BB863DAC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0912D-2FC8-E5B4-2615-55E4692F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833A75-A4E9-A4C2-711D-342D0C05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702" y="3467060"/>
            <a:ext cx="5950474" cy="299759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340E129-313D-05B6-9038-3E99A52A8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700" y="3461617"/>
            <a:ext cx="5950475" cy="300303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AF173FC-8F7A-AAFC-6ECA-56E312A3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699" y="3451217"/>
            <a:ext cx="5957622" cy="30160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012B5A-5C45-7653-FE16-4DD9208BF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846" y="3449408"/>
            <a:ext cx="5950475" cy="30160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008D934-F273-669B-EED6-EDC50B935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31" y="301617"/>
            <a:ext cx="5897487" cy="3086357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3216DDAD-822D-25F5-119E-E8B035434556}"/>
              </a:ext>
            </a:extLst>
          </p:cNvPr>
          <p:cNvSpPr txBox="1">
            <a:spLocks/>
          </p:cNvSpPr>
          <p:nvPr/>
        </p:nvSpPr>
        <p:spPr>
          <a:xfrm>
            <a:off x="1195856" y="4292909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AHORA </a:t>
            </a:r>
          </a:p>
          <a:p>
            <a:pPr algn="just"/>
            <a:r>
              <a:rPr lang="es-MX" sz="2000" dirty="0"/>
              <a:t>Realiza búsquedas de llantas por muchos filtros. </a:t>
            </a:r>
          </a:p>
          <a:p>
            <a:pPr algn="l"/>
            <a:endParaRPr lang="es-MX" sz="20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C254D205-ED04-2413-8DDB-5D36BC63A59B}"/>
              </a:ext>
            </a:extLst>
          </p:cNvPr>
          <p:cNvSpPr txBox="1">
            <a:spLocks/>
          </p:cNvSpPr>
          <p:nvPr/>
        </p:nvSpPr>
        <p:spPr>
          <a:xfrm>
            <a:off x="6824865" y="673278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ANTES</a:t>
            </a:r>
          </a:p>
          <a:p>
            <a:pPr algn="just"/>
            <a:r>
              <a:rPr lang="es-MX" sz="2000" dirty="0"/>
              <a:t>Realiza búsqueda de llantas por medidas.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264D3AB-33C9-0162-44AD-B5F4903F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5518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