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58" r:id="rId8"/>
    <p:sldId id="259" r:id="rId9"/>
    <p:sldId id="260" r:id="rId10"/>
    <p:sldId id="261" r:id="rId11"/>
    <p:sldId id="270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763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Sberbank</a:t>
            </a:r>
            <a:r>
              <a:rPr lang="en-US" dirty="0"/>
              <a:t> Russian Housing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Kaggle</a:t>
            </a:r>
            <a:r>
              <a:rPr lang="en-US" dirty="0"/>
              <a:t> Competition</a:t>
            </a:r>
          </a:p>
        </p:txBody>
      </p:sp>
    </p:spTree>
    <p:extLst>
      <p:ext uri="{BB962C8B-B14F-4D97-AF65-F5344CB8AC3E}">
        <p14:creationId xmlns:p14="http://schemas.microsoft.com/office/powerpoint/2010/main" val="385824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cut out/keep</a:t>
            </a:r>
          </a:p>
          <a:p>
            <a:r>
              <a:rPr lang="en-US" dirty="0"/>
              <a:t>New features (</a:t>
            </a:r>
            <a:r>
              <a:rPr lang="en-US" dirty="0" err="1"/>
              <a:t>full_sq</a:t>
            </a:r>
            <a:r>
              <a:rPr lang="en-US" dirty="0"/>
              <a:t>, ratios)</a:t>
            </a:r>
          </a:p>
          <a:p>
            <a:r>
              <a:rPr lang="en-US" dirty="0"/>
              <a:t>May add more for interesting findings</a:t>
            </a:r>
          </a:p>
        </p:txBody>
      </p:sp>
    </p:spTree>
    <p:extLst>
      <p:ext uri="{BB962C8B-B14F-4D97-AF65-F5344CB8AC3E}">
        <p14:creationId xmlns:p14="http://schemas.microsoft.com/office/powerpoint/2010/main" val="97291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Deciding on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If helpful or not</a:t>
            </a:r>
          </a:p>
          <a:p>
            <a:r>
              <a:rPr lang="en-US" dirty="0"/>
              <a:t>(may put this slide towards end or take out completely)</a:t>
            </a:r>
          </a:p>
        </p:txBody>
      </p:sp>
      <p:pic>
        <p:nvPicPr>
          <p:cNvPr id="2050" name="Picture 2" descr="Image result for P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1247775"/>
            <a:ext cx="10277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00500" y="6035950"/>
            <a:ext cx="761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http://www.nlpca.org/fig_pca_principal_component_analysis.png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3642282"/>
            <a:ext cx="69913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0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 different features</a:t>
            </a:r>
          </a:p>
          <a:p>
            <a:r>
              <a:rPr lang="en-US" dirty="0"/>
              <a:t>Predictive rates</a:t>
            </a:r>
          </a:p>
          <a:p>
            <a:r>
              <a:rPr lang="en-US" dirty="0"/>
              <a:t>Multi-collinearity(?)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2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and Ridge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we favored and why</a:t>
            </a:r>
          </a:p>
          <a:p>
            <a:r>
              <a:rPr lang="en-US" dirty="0"/>
              <a:t>Different but similar results for feature selection</a:t>
            </a:r>
          </a:p>
          <a:p>
            <a:r>
              <a:rPr lang="en-US" dirty="0"/>
              <a:t>How we used those results</a:t>
            </a:r>
          </a:p>
        </p:txBody>
      </p:sp>
    </p:spTree>
    <p:extLst>
      <p:ext uri="{BB962C8B-B14F-4D97-AF65-F5344CB8AC3E}">
        <p14:creationId xmlns:p14="http://schemas.microsoft.com/office/powerpoint/2010/main" val="359366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behind it</a:t>
            </a:r>
          </a:p>
          <a:p>
            <a:r>
              <a:rPr lang="en-US" dirty="0"/>
              <a:t>Our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Results &amp; tuning</a:t>
            </a:r>
          </a:p>
        </p:txBody>
      </p:sp>
    </p:spTree>
    <p:extLst>
      <p:ext uri="{BB962C8B-B14F-4D97-AF65-F5344CB8AC3E}">
        <p14:creationId xmlns:p14="http://schemas.microsoft.com/office/powerpoint/2010/main" val="411103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GBM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Params</a:t>
            </a:r>
            <a:r>
              <a:rPr lang="en-US" dirty="0"/>
              <a:t>/features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Interpretation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812" y="452718"/>
            <a:ext cx="3914775" cy="2676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163" y="2187146"/>
            <a:ext cx="4607501" cy="444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7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Revisited</a:t>
            </a:r>
          </a:p>
          <a:p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Interesting results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057782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 (?)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378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Weird results:</a:t>
            </a:r>
          </a:p>
          <a:p>
            <a:pPr lvl="1"/>
            <a:r>
              <a:rPr lang="en-US" dirty="0"/>
              <a:t>Imputing mode best options</a:t>
            </a:r>
          </a:p>
          <a:p>
            <a:pPr lvl="1"/>
            <a:r>
              <a:rPr lang="en-US" dirty="0"/>
              <a:t>(any other weird experiments)</a:t>
            </a:r>
          </a:p>
        </p:txBody>
      </p:sp>
    </p:spTree>
    <p:extLst>
      <p:ext uri="{BB962C8B-B14F-4D97-AF65-F5344CB8AC3E}">
        <p14:creationId xmlns:p14="http://schemas.microsoft.com/office/powerpoint/2010/main" val="3929000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785802"/>
            <a:ext cx="5449889" cy="5286392"/>
          </a:xfrm>
          <a:prstGeom prst="rect">
            <a:avLst/>
          </a:prstGeom>
          <a:effectLst/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Telling graphs/stats</a:t>
            </a:r>
          </a:p>
          <a:p>
            <a:r>
              <a:rPr lang="en-US">
                <a:solidFill>
                  <a:srgbClr val="EBEBEB"/>
                </a:solidFill>
              </a:rPr>
              <a:t>Wrapping our heads around this beast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72" y="3152775"/>
            <a:ext cx="7439025" cy="358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253" y="159541"/>
            <a:ext cx="67246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88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Andrew, Pradeep, </a:t>
            </a:r>
            <a:r>
              <a:rPr lang="en-US" dirty="0" err="1"/>
              <a:t>reza</a:t>
            </a:r>
            <a:r>
              <a:rPr lang="en-US" dirty="0"/>
              <a:t>, </a:t>
            </a:r>
            <a:r>
              <a:rPr lang="en-US" dirty="0" err="1"/>
              <a:t>romi</a:t>
            </a:r>
            <a:r>
              <a:rPr lang="en-US" dirty="0"/>
              <a:t>, sean</a:t>
            </a:r>
          </a:p>
        </p:txBody>
      </p:sp>
    </p:spTree>
    <p:extLst>
      <p:ext uri="{BB962C8B-B14F-4D97-AF65-F5344CB8AC3E}">
        <p14:creationId xmlns:p14="http://schemas.microsoft.com/office/powerpoint/2010/main" val="238495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962" y="2071687"/>
            <a:ext cx="6905625" cy="454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0"/>
            <a:ext cx="7096125" cy="6391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662" y="0"/>
            <a:ext cx="42767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2" y="0"/>
            <a:ext cx="740969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1295400"/>
            <a:ext cx="786765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287" y="2886075"/>
            <a:ext cx="5591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8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250" y="1466850"/>
            <a:ext cx="5791200" cy="422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633412"/>
            <a:ext cx="59055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819150"/>
            <a:ext cx="79724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4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A picture containing building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4" y="2920980"/>
            <a:ext cx="5451627" cy="291662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Cleaning and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Graph of missing data</a:t>
            </a:r>
          </a:p>
          <a:p>
            <a:r>
              <a:rPr lang="en-US" dirty="0"/>
              <a:t>Important ones to fill</a:t>
            </a:r>
          </a:p>
          <a:p>
            <a:r>
              <a:rPr lang="en-US" dirty="0"/>
              <a:t>If we did anything unique or different than Shu</a:t>
            </a:r>
          </a:p>
        </p:txBody>
      </p:sp>
    </p:spTree>
    <p:extLst>
      <p:ext uri="{BB962C8B-B14F-4D97-AF65-F5344CB8AC3E}">
        <p14:creationId xmlns:p14="http://schemas.microsoft.com/office/powerpoint/2010/main" val="86695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Run 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trial of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Results</a:t>
            </a:r>
          </a:p>
          <a:p>
            <a:r>
              <a:rPr lang="en-US" dirty="0"/>
              <a:t>Our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04974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Infograhic</a:t>
            </a:r>
            <a:r>
              <a:rPr lang="en-US" dirty="0"/>
              <a:t> of </a:t>
            </a:r>
            <a:r>
              <a:rPr lang="en-US" dirty="0" err="1"/>
              <a:t>eda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cleaning  feature engineering and models and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32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217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Ion</vt:lpstr>
      <vt:lpstr>Sberbank Russian Housing Market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Cleaning and Imputation</vt:lpstr>
      <vt:lpstr>A First Run Through</vt:lpstr>
      <vt:lpstr>The Process</vt:lpstr>
      <vt:lpstr>Feature Engineering</vt:lpstr>
      <vt:lpstr>Principal Component Analysis </vt:lpstr>
      <vt:lpstr>Linear Regression</vt:lpstr>
      <vt:lpstr>Lasso and Ridge Regularization</vt:lpstr>
      <vt:lpstr>Random Forest</vt:lpstr>
      <vt:lpstr>Light GBM</vt:lpstr>
      <vt:lpstr>XGBoost</vt:lpstr>
      <vt:lpstr>Ensemble Models (?)</vt:lpstr>
      <vt:lpstr>Final Conclusions</vt:lpstr>
      <vt:lpstr>Further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Sberbank Russian Housing Market</dc:title>
  <dc:creator>sean kickham</dc:creator>
  <cp:lastModifiedBy>sean kickham</cp:lastModifiedBy>
  <cp:revision>7</cp:revision>
  <dcterms:created xsi:type="dcterms:W3CDTF">2017-05-27T20:59:24Z</dcterms:created>
  <dcterms:modified xsi:type="dcterms:W3CDTF">2017-05-27T22:43:10Z</dcterms:modified>
</cp:coreProperties>
</file>