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6" autoAdjust="0"/>
    <p:restoredTop sz="77375" autoAdjust="0"/>
  </p:normalViewPr>
  <p:slideViewPr>
    <p:cSldViewPr snapToObjects="1">
      <p:cViewPr varScale="1">
        <p:scale>
          <a:sx n="97" d="100"/>
          <a:sy n="97" d="100"/>
        </p:scale>
        <p:origin x="23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7. Oktober 2019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7. Oktober 2019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Oktober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70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err="1"/>
              <a:t>apps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popular</a:t>
            </a:r>
            <a:r>
              <a:rPr lang="de-DE" dirty="0"/>
              <a:t> alternative </a:t>
            </a:r>
            <a:r>
              <a:rPr lang="de-DE" dirty="0" err="1"/>
              <a:t>to</a:t>
            </a:r>
            <a:r>
              <a:rPr lang="de-DE" dirty="0"/>
              <a:t> traditional </a:t>
            </a:r>
            <a:r>
              <a:rPr lang="de-DE" dirty="0" err="1"/>
              <a:t>software</a:t>
            </a:r>
            <a:endParaRPr lang="de-DE" dirty="0"/>
          </a:p>
          <a:p>
            <a:r>
              <a:rPr lang="de-DE" dirty="0"/>
              <a:t>Browser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web </a:t>
            </a:r>
            <a:r>
              <a:rPr lang="de-DE" dirty="0" err="1"/>
              <a:t>apps</a:t>
            </a:r>
            <a:endParaRPr lang="de-DE" dirty="0"/>
          </a:p>
          <a:p>
            <a:r>
              <a:rPr lang="de-DE" dirty="0"/>
              <a:t>Apps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open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activities</a:t>
            </a:r>
            <a:endParaRPr lang="de-DE" dirty="0"/>
          </a:p>
          <a:p>
            <a:endParaRPr lang="de-DE" dirty="0"/>
          </a:p>
          <a:p>
            <a:r>
              <a:rPr lang="de-DE" dirty="0"/>
              <a:t>Web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lucrative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malicious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execution</a:t>
            </a:r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XSS, </a:t>
            </a:r>
            <a:r>
              <a:rPr lang="de-DE" dirty="0" err="1"/>
              <a:t>MitM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, </a:t>
            </a:r>
            <a:r>
              <a:rPr lang="de-DE" dirty="0" err="1"/>
              <a:t>Malvertising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Oktober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083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an </a:t>
            </a:r>
            <a:r>
              <a:rPr lang="de-DE" dirty="0" err="1"/>
              <a:t>adversary</a:t>
            </a:r>
            <a:r>
              <a:rPr lang="de-DE" dirty="0"/>
              <a:t> </a:t>
            </a:r>
            <a:r>
              <a:rPr lang="de-DE" dirty="0" err="1"/>
              <a:t>gains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exectution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Monero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crypto</a:t>
            </a:r>
            <a:r>
              <a:rPr lang="de-DE" dirty="0"/>
              <a:t> </a:t>
            </a:r>
            <a:r>
              <a:rPr lang="de-DE" dirty="0" err="1"/>
              <a:t>currency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proof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optimized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 CPUs (High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improfitable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Asics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GPUs)</a:t>
            </a:r>
          </a:p>
          <a:p>
            <a:r>
              <a:rPr lang="de-DE" dirty="0" err="1"/>
              <a:t>Miners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web </a:t>
            </a:r>
            <a:r>
              <a:rPr lang="de-DE" dirty="0" err="1"/>
              <a:t>technologies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freely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endParaRPr lang="de-DE" dirty="0"/>
          </a:p>
          <a:p>
            <a:r>
              <a:rPr lang="de-DE" dirty="0"/>
              <a:t>Web </a:t>
            </a:r>
            <a:r>
              <a:rPr lang="de-DE" dirty="0" err="1"/>
              <a:t>technologies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botnet</a:t>
            </a:r>
            <a:r>
              <a:rPr lang="de-DE" dirty="0"/>
              <a:t>. Command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commands</a:t>
            </a:r>
            <a:r>
              <a:rPr lang="de-DE" dirty="0"/>
              <a:t> via HTTP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WebSocket</a:t>
            </a:r>
            <a:r>
              <a:rPr lang="de-DE" dirty="0"/>
              <a:t> </a:t>
            </a:r>
            <a:r>
              <a:rPr lang="de-DE" dirty="0" err="1"/>
              <a:t>connection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Grey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CPU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visitors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alternative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Side </a:t>
            </a:r>
            <a:r>
              <a:rPr lang="de-DE" dirty="0" err="1"/>
              <a:t>or</a:t>
            </a:r>
            <a:r>
              <a:rPr lang="de-DE" dirty="0"/>
              <a:t> covert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adversaries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vicitims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. Side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web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fingerprinting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activity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r>
              <a:rPr lang="de-DE" dirty="0" err="1"/>
              <a:t>Spectre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attackers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web </a:t>
            </a:r>
            <a:r>
              <a:rPr lang="de-DE" dirty="0" err="1"/>
              <a:t>sites</a:t>
            </a:r>
            <a:endParaRPr lang="de-DE" dirty="0"/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summary</a:t>
            </a:r>
            <a:r>
              <a:rPr lang="de-DE" dirty="0"/>
              <a:t>: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Oktober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678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 </a:t>
            </a:r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benefit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. </a:t>
            </a:r>
            <a:r>
              <a:rPr lang="de-DE" dirty="0" err="1"/>
              <a:t>Crypto</a:t>
            </a:r>
            <a:r>
              <a:rPr lang="de-DE" dirty="0"/>
              <a:t> </a:t>
            </a:r>
            <a:r>
              <a:rPr lang="de-DE" dirty="0" err="1"/>
              <a:t>currency</a:t>
            </a:r>
            <a:r>
              <a:rPr lang="de-DE" dirty="0"/>
              <a:t> </a:t>
            </a:r>
            <a:r>
              <a:rPr lang="de-DE" dirty="0" err="1"/>
              <a:t>miners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gray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profitable, Browser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botnets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browsers</a:t>
            </a:r>
            <a:r>
              <a:rPr lang="de-DE" dirty="0"/>
              <a:t>,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continously</a:t>
            </a:r>
            <a:r>
              <a:rPr lang="de-DE" dirty="0"/>
              <a:t> </a:t>
            </a:r>
            <a:r>
              <a:rPr lang="de-DE" dirty="0" err="1"/>
              <a:t>monitor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activity</a:t>
            </a:r>
            <a:r>
              <a:rPr lang="de-DE" dirty="0"/>
              <a:t> / </a:t>
            </a:r>
            <a:r>
              <a:rPr lang="de-DE" dirty="0" err="1"/>
              <a:t>memory</a:t>
            </a:r>
            <a:endParaRPr lang="de-DE" dirty="0"/>
          </a:p>
          <a:p>
            <a:endParaRPr lang="de-DE" dirty="0"/>
          </a:p>
          <a:p>
            <a:r>
              <a:rPr lang="de-DE" dirty="0"/>
              <a:t>HOWEVER, Browsers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throttling</a:t>
            </a:r>
            <a:r>
              <a:rPr lang="de-DE" dirty="0"/>
              <a:t> </a:t>
            </a:r>
            <a:r>
              <a:rPr lang="de-DE" dirty="0" err="1"/>
              <a:t>mechanisms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efficiency</a:t>
            </a:r>
            <a:r>
              <a:rPr lang="de-DE" dirty="0"/>
              <a:t> </a:t>
            </a:r>
            <a:r>
              <a:rPr lang="de-DE" dirty="0" err="1"/>
              <a:t>reasons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7. Oktober 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13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07.10.19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Informatik  |  Security Engineering Group  |  Yannick Reifschneider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C60A75-B21B-044C-A707-F183A55657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950" y="6332565"/>
            <a:ext cx="788730" cy="5460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07.10.19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Informatik  |  Security Engineering Group  |  Yannick Reifschneider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3835FA-BDB2-874C-AF8A-D700F605F03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188" y="6332565"/>
            <a:ext cx="788730" cy="5460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628800"/>
            <a:ext cx="6642117" cy="765150"/>
          </a:xfrm>
        </p:spPr>
        <p:txBody>
          <a:bodyPr/>
          <a:lstStyle/>
          <a:p>
            <a:r>
              <a:rPr lang="de-DE" dirty="0"/>
              <a:t>Analyse von Verfahren </a:t>
            </a:r>
            <a:r>
              <a:rPr lang="de-DE" dirty="0" err="1"/>
              <a:t>für</a:t>
            </a:r>
            <a:r>
              <a:rPr lang="de-DE" dirty="0"/>
              <a:t> </a:t>
            </a:r>
            <a:r>
              <a:rPr lang="de-DE" dirty="0" err="1"/>
              <a:t>Hintergrundausführung</a:t>
            </a:r>
            <a:r>
              <a:rPr lang="de-DE" dirty="0"/>
              <a:t> in modernen Webanwendungen 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1139850"/>
          </a:xfrm>
        </p:spPr>
        <p:txBody>
          <a:bodyPr/>
          <a:lstStyle/>
          <a:p>
            <a:r>
              <a:rPr lang="de-DE" dirty="0"/>
              <a:t>Analysis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Background </a:t>
            </a:r>
            <a:r>
              <a:rPr lang="de-DE" dirty="0" err="1"/>
              <a:t>Execution</a:t>
            </a:r>
            <a:r>
              <a:rPr lang="de-DE" dirty="0"/>
              <a:t> in Modern Web </a:t>
            </a:r>
            <a:r>
              <a:rPr lang="de-DE" dirty="0" err="1"/>
              <a:t>Applications</a:t>
            </a:r>
            <a:r>
              <a:rPr lang="de-DE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8B47-31FE-5F4B-AA7F-98CB3620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86A4-CD1B-0148-8EEF-29EB8B5B7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motivation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JavaScript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Analysis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behaviours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Dynamic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web </a:t>
            </a:r>
            <a:r>
              <a:rPr lang="de-DE" dirty="0" err="1"/>
              <a:t>sites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561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D59F-1220-E242-A0F1-5A9C1907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motivation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5007D-583C-A74B-8C18-278C9C985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330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39F0-891D-744F-90B4-B2B35159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motivation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0264A-A49F-2A48-8885-A00F82A63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2553">
            <a:off x="404827" y="1959972"/>
            <a:ext cx="2051720" cy="630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1289D-A64B-6549-8484-2290AA1DD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276" y="2194445"/>
            <a:ext cx="1265560" cy="1265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61A600-16FB-DB4C-A2DF-1A046F6257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9638">
            <a:off x="369248" y="3997674"/>
            <a:ext cx="3132336" cy="407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E7E7CE-F72E-1C41-B079-6573D5FD1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0684">
            <a:off x="3874927" y="4845920"/>
            <a:ext cx="2715358" cy="1108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2E5198-C211-F743-A2D4-857F2A60A5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4690">
            <a:off x="5121605" y="2005674"/>
            <a:ext cx="3563888" cy="8180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D6FC04-AB81-384B-886B-7CF38838CD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6699">
            <a:off x="4385104" y="3154945"/>
            <a:ext cx="3431642" cy="11330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752B7D-DFBB-5D4D-AB47-20A6C7DCD2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47" y="4753573"/>
            <a:ext cx="1016661" cy="10166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13AAC1-BEAA-ED41-995A-961537B87F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92" y="4554045"/>
            <a:ext cx="1502531" cy="150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3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01411A-3EAC-6A4B-8420-DFC7A791E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753" y="5155926"/>
            <a:ext cx="3048000" cy="10033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B02C1-BD98-5943-AB82-F2DDFD9F2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4861296" cy="45061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Crypto</a:t>
            </a:r>
            <a:r>
              <a:rPr lang="de-DE" dirty="0"/>
              <a:t> </a:t>
            </a:r>
            <a:r>
              <a:rPr lang="de-DE" dirty="0" err="1"/>
              <a:t>currency</a:t>
            </a:r>
            <a:r>
              <a:rPr lang="de-DE" dirty="0"/>
              <a:t> </a:t>
            </a:r>
            <a:r>
              <a:rPr lang="de-DE" dirty="0" err="1"/>
              <a:t>miners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Browser-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botnet</a:t>
            </a:r>
            <a:r>
              <a:rPr lang="de-DE" dirty="0"/>
              <a:t> (Grossmann et al. 2013)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000" dirty="0"/>
              <a:t>Hash </a:t>
            </a:r>
            <a:r>
              <a:rPr lang="de-DE" sz="2000" dirty="0" err="1"/>
              <a:t>cracking</a:t>
            </a:r>
            <a:endParaRPr lang="de-DE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000" dirty="0" err="1"/>
              <a:t>DDoS</a:t>
            </a:r>
            <a:endParaRPr lang="de-DE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Gray </a:t>
            </a:r>
            <a:r>
              <a:rPr lang="de-DE" dirty="0" err="1"/>
              <a:t>computing</a:t>
            </a:r>
            <a:r>
              <a:rPr lang="de-DE" dirty="0"/>
              <a:t> (Yao Pan et al. 2015)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Side </a:t>
            </a:r>
            <a:r>
              <a:rPr lang="de-DE" dirty="0" err="1"/>
              <a:t>or</a:t>
            </a:r>
            <a:r>
              <a:rPr lang="de-DE" dirty="0"/>
              <a:t> covert </a:t>
            </a:r>
            <a:r>
              <a:rPr lang="de-DE" dirty="0" err="1"/>
              <a:t>channels</a:t>
            </a:r>
            <a:endParaRPr lang="de-DE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000" dirty="0"/>
              <a:t>Website </a:t>
            </a:r>
            <a:r>
              <a:rPr lang="de-DE" sz="2000" dirty="0" err="1"/>
              <a:t>fingerprinting</a:t>
            </a:r>
            <a:endParaRPr lang="de-DE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000" dirty="0"/>
              <a:t>Information </a:t>
            </a:r>
            <a:r>
              <a:rPr lang="de-DE" sz="2000" dirty="0" err="1"/>
              <a:t>leakage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other</a:t>
            </a:r>
            <a:r>
              <a:rPr lang="de-DE" sz="2000" dirty="0"/>
              <a:t> web </a:t>
            </a:r>
            <a:r>
              <a:rPr lang="de-DE" sz="2000" dirty="0" err="1"/>
              <a:t>sites</a:t>
            </a:r>
            <a:r>
              <a:rPr lang="de-DE" sz="2000" dirty="0"/>
              <a:t> (</a:t>
            </a:r>
            <a:r>
              <a:rPr lang="de-DE" sz="2000" dirty="0" err="1"/>
              <a:t>Spectre</a:t>
            </a:r>
            <a:r>
              <a:rPr lang="de-DE" sz="2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0392E2-EED7-A048-8FA0-959DE25E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motivation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CBA8BC-5223-3649-9BC4-F7B3EFAE9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17" y="1499775"/>
            <a:ext cx="4000872" cy="2909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928E0F-1AA6-D943-A362-FD5618F9B7F0}"/>
              </a:ext>
            </a:extLst>
          </p:cNvPr>
          <p:cNvSpPr txBox="1"/>
          <p:nvPr/>
        </p:nvSpPr>
        <p:spPr>
          <a:xfrm>
            <a:off x="5486569" y="4412881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Image </a:t>
            </a:r>
            <a:r>
              <a:rPr lang="de-DE" sz="1600" dirty="0" err="1"/>
              <a:t>by</a:t>
            </a:r>
            <a:r>
              <a:rPr lang="de-DE" sz="1600" dirty="0"/>
              <a:t> Erin Gallagher @3r1nG</a:t>
            </a:r>
          </a:p>
        </p:txBody>
      </p:sp>
    </p:spTree>
    <p:extLst>
      <p:ext uri="{BB962C8B-B14F-4D97-AF65-F5344CB8AC3E}">
        <p14:creationId xmlns:p14="http://schemas.microsoft.com/office/powerpoint/2010/main" val="97296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4BD478-29DC-AF41-80F6-EF2EB0221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704706"/>
            <a:ext cx="3588100" cy="233675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586AE-9C9B-4F41-A077-AE03C5660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4717280" cy="45061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Browsers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conserving</a:t>
            </a:r>
            <a:r>
              <a:rPr lang="de-DE" dirty="0"/>
              <a:t>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tabs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Do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not,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circumvented</a:t>
            </a:r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AA8C30-DEFC-0749-8101-36B51C0D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motivation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46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E089-5D38-C14B-B7FF-9F61CE78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4406900"/>
            <a:ext cx="6874023" cy="1362075"/>
          </a:xfrm>
        </p:spPr>
        <p:txBody>
          <a:bodyPr/>
          <a:lstStyle/>
          <a:p>
            <a:r>
              <a:rPr lang="de-DE" dirty="0" err="1"/>
              <a:t>Javascript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974EB-3801-6F4F-8537-D05188F71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874023" cy="1500187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71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0276E8-D3E0-194C-A638-3BE854E17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84ED4-C9E5-DA4E-B1D0-BD6C1B837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Event </a:t>
            </a:r>
            <a:r>
              <a:rPr lang="de-DE" dirty="0" err="1"/>
              <a:t>queue</a:t>
            </a:r>
            <a:endParaRPr lang="de-DE" dirty="0"/>
          </a:p>
          <a:p>
            <a:r>
              <a:rPr lang="de-DE" dirty="0"/>
              <a:t>Tasks</a:t>
            </a:r>
          </a:p>
          <a:p>
            <a:r>
              <a:rPr lang="de-DE" dirty="0"/>
              <a:t>Single </a:t>
            </a:r>
            <a:r>
              <a:rPr lang="de-DE" dirty="0" err="1"/>
              <a:t>threaded</a:t>
            </a:r>
            <a:endParaRPr lang="de-DE" dirty="0"/>
          </a:p>
          <a:p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E8DB21-DA93-B247-9F5A-EFFEA59B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660737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131</TotalTime>
  <Words>367</Words>
  <Application>Microsoft Macintosh PowerPoint</Application>
  <PresentationFormat>On-screen Show (4:3)</PresentationFormat>
  <Paragraphs>62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Bitstream Charter</vt:lpstr>
      <vt:lpstr>Stafford</vt:lpstr>
      <vt:lpstr>Tahoma</vt:lpstr>
      <vt:lpstr>Wingdings</vt:lpstr>
      <vt:lpstr>Präsentationsvorlage_BWL9</vt:lpstr>
      <vt:lpstr>Analysis of Methods for Background Execution in Modern Web Applications </vt:lpstr>
      <vt:lpstr>Agenda</vt:lpstr>
      <vt:lpstr>Introduction and motivation</vt:lpstr>
      <vt:lpstr>Introduction and motivation</vt:lpstr>
      <vt:lpstr>Introduction and motivation</vt:lpstr>
      <vt:lpstr>Introduction and motivation</vt:lpstr>
      <vt:lpstr>Javascript execution model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Microsoft Office User</cp:lastModifiedBy>
  <cp:revision>46</cp:revision>
  <dcterms:created xsi:type="dcterms:W3CDTF">2009-12-23T09:42:49Z</dcterms:created>
  <dcterms:modified xsi:type="dcterms:W3CDTF">2019-10-07T20:55:56Z</dcterms:modified>
</cp:coreProperties>
</file>