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77366" autoAdjust="0"/>
  </p:normalViewPr>
  <p:slideViewPr>
    <p:cSldViewPr snapToObjects="1">
      <p:cViewPr varScale="1">
        <p:scale>
          <a:sx n="97" d="100"/>
          <a:sy n="97" d="100"/>
        </p:scale>
        <p:origin x="1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Oktober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Oktober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popular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traditional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/>
              <a:t>Browser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web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/>
              <a:t>Apps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open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lucrative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XSS, </a:t>
            </a:r>
            <a:r>
              <a:rPr lang="de-DE" dirty="0" err="1"/>
              <a:t>MitM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, </a:t>
            </a:r>
            <a:r>
              <a:rPr lang="de-DE" dirty="0" err="1"/>
              <a:t>Malvertising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adversary</a:t>
            </a:r>
            <a:r>
              <a:rPr lang="de-DE" dirty="0"/>
              <a:t>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exectution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CPUs (High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improfitable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Asics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GPUs)</a:t>
            </a:r>
          </a:p>
          <a:p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. Command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via HTTP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Grey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CPU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vicitims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 Side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fingerprinting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Spectre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attackers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summary</a:t>
            </a:r>
            <a:r>
              <a:rPr lang="de-DE" dirty="0"/>
              <a:t>: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gray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profitable, Browser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browsers</a:t>
            </a:r>
            <a:r>
              <a:rPr lang="de-DE" dirty="0"/>
              <a:t>,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continously</a:t>
            </a:r>
            <a:r>
              <a:rPr lang="de-DE" dirty="0"/>
              <a:t> </a:t>
            </a:r>
            <a:r>
              <a:rPr lang="de-DE" dirty="0" err="1"/>
              <a:t>monitor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/ </a:t>
            </a:r>
            <a:r>
              <a:rPr lang="de-DE" dirty="0" err="1"/>
              <a:t>memory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HOWEVER, Browsers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3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07.10.19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60A75-B21B-044C-A707-F183A55657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0" y="6332565"/>
            <a:ext cx="788730" cy="546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07.10.19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835FA-BDB2-874C-AF8A-D700F605F0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88" y="6332565"/>
            <a:ext cx="788730" cy="546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628800"/>
            <a:ext cx="6642117" cy="765150"/>
          </a:xfrm>
        </p:spPr>
        <p:txBody>
          <a:bodyPr/>
          <a:lstStyle/>
          <a:p>
            <a:r>
              <a:rPr lang="de-DE" dirty="0"/>
              <a:t>Analyse von Verfahren </a:t>
            </a:r>
            <a:r>
              <a:rPr lang="de-DE" dirty="0" err="1"/>
              <a:t>für</a:t>
            </a:r>
            <a:r>
              <a:rPr lang="de-DE" dirty="0"/>
              <a:t> </a:t>
            </a:r>
            <a:r>
              <a:rPr lang="de-DE" dirty="0" err="1"/>
              <a:t>Hintergrundausführung</a:t>
            </a:r>
            <a:r>
              <a:rPr lang="de-DE" dirty="0"/>
              <a:t> in modernen Webanwendungen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139850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Background </a:t>
            </a:r>
            <a:r>
              <a:rPr lang="de-DE" dirty="0" err="1"/>
              <a:t>Execution</a:t>
            </a:r>
            <a:r>
              <a:rPr lang="de-DE" dirty="0"/>
              <a:t> in Modern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B47-31FE-5F4B-AA7F-98CB362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86A4-CD1B-0148-8EEF-29EB8B5B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3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9F0-891D-744F-90B4-B2B35159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264A-A49F-2A48-8885-A00F82A6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2553">
            <a:off x="404827" y="1959972"/>
            <a:ext cx="2051720" cy="63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289D-A64B-6549-8484-2290AA1D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6" y="2194445"/>
            <a:ext cx="1265560" cy="126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1A600-16FB-DB4C-A2DF-1A046F625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638">
            <a:off x="369248" y="3997674"/>
            <a:ext cx="3132336" cy="40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7E7CE-F72E-1C41-B079-6573D5FD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84">
            <a:off x="3874927" y="4845920"/>
            <a:ext cx="2715358" cy="1108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E5198-C211-F743-A2D4-857F2A60A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90">
            <a:off x="5121605" y="2005674"/>
            <a:ext cx="3563888" cy="818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6FC04-AB81-384B-886B-7CF38838C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699">
            <a:off x="4385104" y="3154945"/>
            <a:ext cx="3431642" cy="1133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52B7D-DFBB-5D4D-AB47-20A6C7DCD2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47" y="4753573"/>
            <a:ext cx="1016661" cy="1016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AAC1-BEAA-ED41-995A-961537B87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2" y="4554045"/>
            <a:ext cx="1502531" cy="1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01411A-3EAC-6A4B-8420-DFC7A791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75" y="1529268"/>
            <a:ext cx="3048000" cy="1003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B02C1-BD98-5943-AB82-F2DDFD9F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861296" cy="45061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Browser-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 (Grossmann et al. 2013)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Hash </a:t>
            </a:r>
            <a:r>
              <a:rPr lang="de-DE" sz="2000" dirty="0" err="1"/>
              <a:t>cracking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DDoS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Gray </a:t>
            </a:r>
            <a:r>
              <a:rPr lang="de-DE" dirty="0" err="1"/>
              <a:t>computing</a:t>
            </a:r>
            <a:r>
              <a:rPr lang="de-DE" dirty="0"/>
              <a:t> (Yao Pan et al. 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Website </a:t>
            </a:r>
            <a:r>
              <a:rPr lang="de-DE" sz="2000" dirty="0" err="1"/>
              <a:t>fingerprinting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Information </a:t>
            </a:r>
            <a:r>
              <a:rPr lang="de-DE" sz="2000" dirty="0" err="1"/>
              <a:t>leakage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web </a:t>
            </a:r>
            <a:r>
              <a:rPr lang="de-DE" sz="2000" dirty="0" err="1"/>
              <a:t>sites</a:t>
            </a:r>
            <a:r>
              <a:rPr lang="de-DE" sz="2000" dirty="0"/>
              <a:t> (</a:t>
            </a:r>
            <a:r>
              <a:rPr lang="de-DE" sz="2000" dirty="0" err="1"/>
              <a:t>Spectre</a:t>
            </a:r>
            <a:r>
              <a:rPr lang="de-DE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392E2-EED7-A048-8FA0-959DE25E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D0F675-27A3-9642-B8D0-47183BE1D0AD}"/>
              </a:ext>
            </a:extLst>
          </p:cNvPr>
          <p:cNvGrpSpPr/>
          <p:nvPr/>
        </p:nvGrpSpPr>
        <p:grpSpPr>
          <a:xfrm>
            <a:off x="5106216" y="2874503"/>
            <a:ext cx="4000872" cy="3251660"/>
            <a:chOff x="5142317" y="1499775"/>
            <a:chExt cx="4000872" cy="32516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BA8BC-5223-3649-9BC4-F7B3EFAE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317" y="1499775"/>
              <a:ext cx="4000872" cy="2909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928E0F-1AA6-D943-A362-FD5618F9B7F0}"/>
                </a:ext>
              </a:extLst>
            </p:cNvPr>
            <p:cNvSpPr txBox="1"/>
            <p:nvPr/>
          </p:nvSpPr>
          <p:spPr>
            <a:xfrm>
              <a:off x="5486569" y="4412881"/>
              <a:ext cx="331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Image </a:t>
              </a:r>
              <a:r>
                <a:rPr lang="de-DE" sz="1600" dirty="0" err="1"/>
                <a:t>by</a:t>
              </a:r>
              <a:r>
                <a:rPr lang="de-DE" sz="1600" dirty="0"/>
                <a:t> Erin Gallagher @3r1nG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9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BD478-29DC-AF41-80F6-EF2EB022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4706"/>
            <a:ext cx="3588100" cy="233675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86AE-9C9B-4F41-A077-AE03C566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717280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conserving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circumvented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A8C30-DEFC-0749-8101-36B51C0D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276E8-D3E0-194C-A638-3BE854E1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4ED4-C9E5-DA4E-B1D0-BD6C1B83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Event </a:t>
            </a:r>
            <a:r>
              <a:rPr lang="de-DE" dirty="0" err="1"/>
              <a:t>queue</a:t>
            </a:r>
            <a:endParaRPr lang="de-DE" dirty="0"/>
          </a:p>
          <a:p>
            <a:r>
              <a:rPr lang="de-DE" dirty="0"/>
              <a:t>Tasks</a:t>
            </a:r>
          </a:p>
          <a:p>
            <a:r>
              <a:rPr lang="de-DE" dirty="0"/>
              <a:t>Single </a:t>
            </a:r>
            <a:r>
              <a:rPr lang="de-DE" dirty="0" err="1"/>
              <a:t>threaded</a:t>
            </a:r>
            <a:endParaRPr lang="de-DE" dirty="0"/>
          </a:p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E8DB21-DA93-B247-9F5A-EFFEA59B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66073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140</TotalTime>
  <Words>367</Words>
  <Application>Microsoft Macintosh PowerPoint</Application>
  <PresentationFormat>On-screen Show (4:3)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Analysis of Methods for Background Execution in Modern Web Applications 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Javascript execution model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 User</cp:lastModifiedBy>
  <cp:revision>49</cp:revision>
  <dcterms:created xsi:type="dcterms:W3CDTF">2009-12-23T09:42:49Z</dcterms:created>
  <dcterms:modified xsi:type="dcterms:W3CDTF">2019-10-07T21:04:36Z</dcterms:modified>
</cp:coreProperties>
</file>