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5143500" type="screen16x9"/>
  <p:notesSz cx="9144000" cy="5143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" autoAdjust="0"/>
    <p:restoredTop sz="94660"/>
  </p:normalViewPr>
  <p:slideViewPr>
    <p:cSldViewPr>
      <p:cViewPr varScale="1">
        <p:scale>
          <a:sx n="146" d="100"/>
          <a:sy n="146" d="100"/>
        </p:scale>
        <p:origin x="-1284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72992" y="1517650"/>
            <a:ext cx="2398014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C000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C000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8/15/2018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1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C000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8/15/2018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8/15/2018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987283" y="124968"/>
            <a:ext cx="800100" cy="1737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8028940" cy="556260"/>
          </a:xfrm>
          <a:custGeom>
            <a:avLst/>
            <a:gdLst/>
            <a:ahLst/>
            <a:cxnLst/>
            <a:rect l="l" t="t" r="r" b="b"/>
            <a:pathLst>
              <a:path w="8028940" h="556260">
                <a:moveTo>
                  <a:pt x="8028432" y="0"/>
                </a:moveTo>
                <a:lnTo>
                  <a:pt x="0" y="0"/>
                </a:lnTo>
                <a:lnTo>
                  <a:pt x="0" y="556260"/>
                </a:lnTo>
                <a:lnTo>
                  <a:pt x="8028432" y="0"/>
                </a:lnTo>
                <a:close/>
              </a:path>
            </a:pathLst>
          </a:custGeom>
          <a:solidFill>
            <a:srgbClr val="FBD1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572000" y="0"/>
            <a:ext cx="4572000" cy="542925"/>
          </a:xfrm>
          <a:custGeom>
            <a:avLst/>
            <a:gdLst/>
            <a:ahLst/>
            <a:cxnLst/>
            <a:rect l="l" t="t" r="r" b="b"/>
            <a:pathLst>
              <a:path w="4572000" h="542925">
                <a:moveTo>
                  <a:pt x="4572000" y="0"/>
                </a:moveTo>
                <a:lnTo>
                  <a:pt x="0" y="0"/>
                </a:lnTo>
                <a:lnTo>
                  <a:pt x="4572000" y="542544"/>
                </a:lnTo>
                <a:lnTo>
                  <a:pt x="4572000" y="0"/>
                </a:lnTo>
                <a:close/>
              </a:path>
            </a:pathLst>
          </a:custGeom>
          <a:solidFill>
            <a:srgbClr val="F7B7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61" y="162305"/>
            <a:ext cx="5543550" cy="384175"/>
          </a:xfrm>
          <a:custGeom>
            <a:avLst/>
            <a:gdLst/>
            <a:ahLst/>
            <a:cxnLst/>
            <a:rect l="l" t="t" r="r" b="b"/>
            <a:pathLst>
              <a:path w="5543550" h="384175">
                <a:moveTo>
                  <a:pt x="0" y="384048"/>
                </a:moveTo>
                <a:lnTo>
                  <a:pt x="5543550" y="0"/>
                </a:lnTo>
              </a:path>
            </a:pathLst>
          </a:custGeom>
          <a:ln w="19812">
            <a:solidFill>
              <a:srgbClr val="FFCC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1107" y="3912514"/>
            <a:ext cx="8701785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C000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6934" y="1806067"/>
            <a:ext cx="6790131" cy="275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ann.lecun.com/exdb/lenet/" TargetMode="External"/><Relationship Id="rId5" Type="http://schemas.openxmlformats.org/officeDocument/2006/relationships/image" Target="../media/image62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yann.lecun.com/exdb/lenet/" TargetMode="External"/><Relationship Id="rId5" Type="http://schemas.openxmlformats.org/officeDocument/2006/relationships/image" Target="../media/image66.jpeg"/><Relationship Id="rId4" Type="http://schemas.openxmlformats.org/officeDocument/2006/relationships/image" Target="../media/image6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hyperlink" Target="http://yann.lecun.com/exdb/lenet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jpeg"/><Relationship Id="rId5" Type="http://schemas.openxmlformats.org/officeDocument/2006/relationships/image" Target="../media/image69.jpeg"/><Relationship Id="rId4" Type="http://schemas.openxmlformats.org/officeDocument/2006/relationships/image" Target="../media/image6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jpeg"/><Relationship Id="rId4" Type="http://schemas.openxmlformats.org/officeDocument/2006/relationships/image" Target="../media/image7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12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/>
          <p:cNvSpPr/>
          <p:nvPr/>
        </p:nvSpPr>
        <p:spPr>
          <a:xfrm>
            <a:off x="2542032" y="1443227"/>
            <a:ext cx="4056888" cy="912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 txBox="1">
            <a:spLocks/>
          </p:cNvSpPr>
          <p:nvPr/>
        </p:nvSpPr>
        <p:spPr>
          <a:xfrm>
            <a:off x="3372992" y="1656194"/>
            <a:ext cx="295160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" marR="11430" lvl="0" indent="104775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0" cap="none" spc="6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 CJK JP Regular"/>
                <a:ea typeface="+mj-ea"/>
                <a:cs typeface="Noto Sans CJK JP Regular"/>
              </a:rPr>
              <a:t>컨볼루션</a:t>
            </a:r>
            <a:r>
              <a:rPr kumimoji="0" lang="ko-KR" altLang="en-US" sz="2800" b="0" i="0" u="none" strike="noStrike" kern="0" cap="none" spc="6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 CJK JP Regular"/>
                <a:ea typeface="+mj-ea"/>
                <a:cs typeface="Noto Sans CJK JP Regular"/>
              </a:rPr>
              <a:t> 신경망</a:t>
            </a:r>
            <a:endParaRPr kumimoji="0" lang="ko-KR" altLang="en-US" sz="2800" b="0" i="0" u="none" strike="noStrike" kern="0" cap="none" spc="35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 CJK JP Regular"/>
              <a:ea typeface="+mj-ea"/>
              <a:cs typeface="Noto Sans CJK JP Regula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006" y="609091"/>
            <a:ext cx="198079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6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컨볼루션</a:t>
            </a:r>
            <a:r>
              <a:rPr sz="2000" spc="7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sz="2000" spc="16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과정</a:t>
            </a:r>
            <a:endParaRPr sz="2000" dirty="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7586" y="665987"/>
            <a:ext cx="0" cy="137160"/>
          </a:xfrm>
          <a:custGeom>
            <a:avLst/>
            <a:gdLst/>
            <a:ahLst/>
            <a:cxnLst/>
            <a:rect l="l" t="t" r="r" b="b"/>
            <a:pathLst>
              <a:path h="137159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59436">
            <a:solidFill>
              <a:srgbClr val="FFCF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7586" y="803148"/>
            <a:ext cx="0" cy="91440"/>
          </a:xfrm>
          <a:custGeom>
            <a:avLst/>
            <a:gdLst/>
            <a:ahLst/>
            <a:cxnLst/>
            <a:rect l="l" t="t" r="r" b="b"/>
            <a:pathLst>
              <a:path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59436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57115" y="2086355"/>
            <a:ext cx="1988820" cy="1644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1916" y="2162555"/>
            <a:ext cx="1988820" cy="1644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87496" y="4093464"/>
            <a:ext cx="245363" cy="2453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69791" y="4023359"/>
            <a:ext cx="233679" cy="233679"/>
          </a:xfrm>
          <a:custGeom>
            <a:avLst/>
            <a:gdLst/>
            <a:ahLst/>
            <a:cxnLst/>
            <a:rect l="l" t="t" r="r" b="b"/>
            <a:pathLst>
              <a:path w="233679" h="233679">
                <a:moveTo>
                  <a:pt x="116586" y="0"/>
                </a:moveTo>
                <a:lnTo>
                  <a:pt x="71205" y="9161"/>
                </a:lnTo>
                <a:lnTo>
                  <a:pt x="34147" y="34147"/>
                </a:lnTo>
                <a:lnTo>
                  <a:pt x="9161" y="71205"/>
                </a:lnTo>
                <a:lnTo>
                  <a:pt x="0" y="116585"/>
                </a:lnTo>
                <a:lnTo>
                  <a:pt x="9161" y="161966"/>
                </a:lnTo>
                <a:lnTo>
                  <a:pt x="34147" y="199024"/>
                </a:lnTo>
                <a:lnTo>
                  <a:pt x="71205" y="224010"/>
                </a:lnTo>
                <a:lnTo>
                  <a:pt x="116586" y="233171"/>
                </a:lnTo>
                <a:lnTo>
                  <a:pt x="161966" y="224010"/>
                </a:lnTo>
                <a:lnTo>
                  <a:pt x="199024" y="199024"/>
                </a:lnTo>
                <a:lnTo>
                  <a:pt x="224010" y="161966"/>
                </a:lnTo>
                <a:lnTo>
                  <a:pt x="233172" y="116585"/>
                </a:lnTo>
                <a:lnTo>
                  <a:pt x="224010" y="71205"/>
                </a:lnTo>
                <a:lnTo>
                  <a:pt x="199024" y="34147"/>
                </a:lnTo>
                <a:lnTo>
                  <a:pt x="161966" y="9161"/>
                </a:lnTo>
                <a:lnTo>
                  <a:pt x="11658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69791" y="4023359"/>
            <a:ext cx="233679" cy="233679"/>
          </a:xfrm>
          <a:custGeom>
            <a:avLst/>
            <a:gdLst/>
            <a:ahLst/>
            <a:cxnLst/>
            <a:rect l="l" t="t" r="r" b="b"/>
            <a:pathLst>
              <a:path w="233679" h="233679">
                <a:moveTo>
                  <a:pt x="0" y="116585"/>
                </a:moveTo>
                <a:lnTo>
                  <a:pt x="9161" y="71205"/>
                </a:lnTo>
                <a:lnTo>
                  <a:pt x="34147" y="34147"/>
                </a:lnTo>
                <a:lnTo>
                  <a:pt x="71205" y="9161"/>
                </a:lnTo>
                <a:lnTo>
                  <a:pt x="116586" y="0"/>
                </a:lnTo>
                <a:lnTo>
                  <a:pt x="161966" y="9161"/>
                </a:lnTo>
                <a:lnTo>
                  <a:pt x="199024" y="34147"/>
                </a:lnTo>
                <a:lnTo>
                  <a:pt x="224010" y="71205"/>
                </a:lnTo>
                <a:lnTo>
                  <a:pt x="233172" y="116585"/>
                </a:lnTo>
                <a:lnTo>
                  <a:pt x="224010" y="161966"/>
                </a:lnTo>
                <a:lnTo>
                  <a:pt x="199024" y="199024"/>
                </a:lnTo>
                <a:lnTo>
                  <a:pt x="161966" y="224010"/>
                </a:lnTo>
                <a:lnTo>
                  <a:pt x="116586" y="233171"/>
                </a:lnTo>
                <a:lnTo>
                  <a:pt x="71205" y="224010"/>
                </a:lnTo>
                <a:lnTo>
                  <a:pt x="34147" y="199024"/>
                </a:lnTo>
                <a:lnTo>
                  <a:pt x="9161" y="161966"/>
                </a:lnTo>
                <a:lnTo>
                  <a:pt x="0" y="11658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08020" y="4093464"/>
            <a:ext cx="243840" cy="2453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90315" y="4023359"/>
            <a:ext cx="231775" cy="233679"/>
          </a:xfrm>
          <a:custGeom>
            <a:avLst/>
            <a:gdLst/>
            <a:ahLst/>
            <a:cxnLst/>
            <a:rect l="l" t="t" r="r" b="b"/>
            <a:pathLst>
              <a:path w="231775" h="233679">
                <a:moveTo>
                  <a:pt x="115824" y="0"/>
                </a:moveTo>
                <a:lnTo>
                  <a:pt x="70723" y="9161"/>
                </a:lnTo>
                <a:lnTo>
                  <a:pt x="33909" y="34147"/>
                </a:lnTo>
                <a:lnTo>
                  <a:pt x="9096" y="71205"/>
                </a:lnTo>
                <a:lnTo>
                  <a:pt x="0" y="116585"/>
                </a:lnTo>
                <a:lnTo>
                  <a:pt x="9096" y="161966"/>
                </a:lnTo>
                <a:lnTo>
                  <a:pt x="33909" y="199024"/>
                </a:lnTo>
                <a:lnTo>
                  <a:pt x="70723" y="224010"/>
                </a:lnTo>
                <a:lnTo>
                  <a:pt x="115824" y="233171"/>
                </a:lnTo>
                <a:lnTo>
                  <a:pt x="160924" y="224010"/>
                </a:lnTo>
                <a:lnTo>
                  <a:pt x="197738" y="199024"/>
                </a:lnTo>
                <a:lnTo>
                  <a:pt x="222551" y="161966"/>
                </a:lnTo>
                <a:lnTo>
                  <a:pt x="231648" y="116585"/>
                </a:lnTo>
                <a:lnTo>
                  <a:pt x="222551" y="71205"/>
                </a:lnTo>
                <a:lnTo>
                  <a:pt x="197738" y="34147"/>
                </a:lnTo>
                <a:lnTo>
                  <a:pt x="160924" y="9161"/>
                </a:lnTo>
                <a:lnTo>
                  <a:pt x="11582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90315" y="4023359"/>
            <a:ext cx="231775" cy="233679"/>
          </a:xfrm>
          <a:custGeom>
            <a:avLst/>
            <a:gdLst/>
            <a:ahLst/>
            <a:cxnLst/>
            <a:rect l="l" t="t" r="r" b="b"/>
            <a:pathLst>
              <a:path w="231775" h="233679">
                <a:moveTo>
                  <a:pt x="0" y="116585"/>
                </a:moveTo>
                <a:lnTo>
                  <a:pt x="9096" y="71205"/>
                </a:lnTo>
                <a:lnTo>
                  <a:pt x="33909" y="34147"/>
                </a:lnTo>
                <a:lnTo>
                  <a:pt x="70723" y="9161"/>
                </a:lnTo>
                <a:lnTo>
                  <a:pt x="115824" y="0"/>
                </a:lnTo>
                <a:lnTo>
                  <a:pt x="160924" y="9161"/>
                </a:lnTo>
                <a:lnTo>
                  <a:pt x="197738" y="34147"/>
                </a:lnTo>
                <a:lnTo>
                  <a:pt x="222551" y="71205"/>
                </a:lnTo>
                <a:lnTo>
                  <a:pt x="231648" y="116585"/>
                </a:lnTo>
                <a:lnTo>
                  <a:pt x="222551" y="161966"/>
                </a:lnTo>
                <a:lnTo>
                  <a:pt x="197738" y="199024"/>
                </a:lnTo>
                <a:lnTo>
                  <a:pt x="160924" y="224010"/>
                </a:lnTo>
                <a:lnTo>
                  <a:pt x="115824" y="233171"/>
                </a:lnTo>
                <a:lnTo>
                  <a:pt x="70723" y="224010"/>
                </a:lnTo>
                <a:lnTo>
                  <a:pt x="33909" y="199024"/>
                </a:lnTo>
                <a:lnTo>
                  <a:pt x="9096" y="161966"/>
                </a:lnTo>
                <a:lnTo>
                  <a:pt x="0" y="11658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27020" y="4093464"/>
            <a:ext cx="243839" cy="2453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09316" y="4023359"/>
            <a:ext cx="231775" cy="233679"/>
          </a:xfrm>
          <a:custGeom>
            <a:avLst/>
            <a:gdLst/>
            <a:ahLst/>
            <a:cxnLst/>
            <a:rect l="l" t="t" r="r" b="b"/>
            <a:pathLst>
              <a:path w="231775" h="233679">
                <a:moveTo>
                  <a:pt x="115823" y="0"/>
                </a:moveTo>
                <a:lnTo>
                  <a:pt x="70723" y="9161"/>
                </a:lnTo>
                <a:lnTo>
                  <a:pt x="33908" y="34147"/>
                </a:lnTo>
                <a:lnTo>
                  <a:pt x="9096" y="71205"/>
                </a:lnTo>
                <a:lnTo>
                  <a:pt x="0" y="116585"/>
                </a:lnTo>
                <a:lnTo>
                  <a:pt x="9096" y="161966"/>
                </a:lnTo>
                <a:lnTo>
                  <a:pt x="33909" y="199024"/>
                </a:lnTo>
                <a:lnTo>
                  <a:pt x="70723" y="224010"/>
                </a:lnTo>
                <a:lnTo>
                  <a:pt x="115823" y="233171"/>
                </a:lnTo>
                <a:lnTo>
                  <a:pt x="160924" y="224010"/>
                </a:lnTo>
                <a:lnTo>
                  <a:pt x="197738" y="199024"/>
                </a:lnTo>
                <a:lnTo>
                  <a:pt x="222551" y="161966"/>
                </a:lnTo>
                <a:lnTo>
                  <a:pt x="231647" y="116585"/>
                </a:lnTo>
                <a:lnTo>
                  <a:pt x="222551" y="71205"/>
                </a:lnTo>
                <a:lnTo>
                  <a:pt x="197738" y="34147"/>
                </a:lnTo>
                <a:lnTo>
                  <a:pt x="160924" y="9161"/>
                </a:lnTo>
                <a:lnTo>
                  <a:pt x="11582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09316" y="4023359"/>
            <a:ext cx="231775" cy="233679"/>
          </a:xfrm>
          <a:custGeom>
            <a:avLst/>
            <a:gdLst/>
            <a:ahLst/>
            <a:cxnLst/>
            <a:rect l="l" t="t" r="r" b="b"/>
            <a:pathLst>
              <a:path w="231775" h="233679">
                <a:moveTo>
                  <a:pt x="0" y="116585"/>
                </a:moveTo>
                <a:lnTo>
                  <a:pt x="9096" y="71205"/>
                </a:lnTo>
                <a:lnTo>
                  <a:pt x="33908" y="34147"/>
                </a:lnTo>
                <a:lnTo>
                  <a:pt x="70723" y="9161"/>
                </a:lnTo>
                <a:lnTo>
                  <a:pt x="115823" y="0"/>
                </a:lnTo>
                <a:lnTo>
                  <a:pt x="160924" y="9161"/>
                </a:lnTo>
                <a:lnTo>
                  <a:pt x="197738" y="34147"/>
                </a:lnTo>
                <a:lnTo>
                  <a:pt x="222551" y="71205"/>
                </a:lnTo>
                <a:lnTo>
                  <a:pt x="231647" y="116585"/>
                </a:lnTo>
                <a:lnTo>
                  <a:pt x="222551" y="161966"/>
                </a:lnTo>
                <a:lnTo>
                  <a:pt x="197738" y="199024"/>
                </a:lnTo>
                <a:lnTo>
                  <a:pt x="160924" y="224010"/>
                </a:lnTo>
                <a:lnTo>
                  <a:pt x="115823" y="233171"/>
                </a:lnTo>
                <a:lnTo>
                  <a:pt x="70723" y="224010"/>
                </a:lnTo>
                <a:lnTo>
                  <a:pt x="33909" y="199024"/>
                </a:lnTo>
                <a:lnTo>
                  <a:pt x="9096" y="161966"/>
                </a:lnTo>
                <a:lnTo>
                  <a:pt x="0" y="11658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46020" y="4093464"/>
            <a:ext cx="245363" cy="2453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28316" y="4023359"/>
            <a:ext cx="233679" cy="233679"/>
          </a:xfrm>
          <a:custGeom>
            <a:avLst/>
            <a:gdLst/>
            <a:ahLst/>
            <a:cxnLst/>
            <a:rect l="l" t="t" r="r" b="b"/>
            <a:pathLst>
              <a:path w="233680" h="233679">
                <a:moveTo>
                  <a:pt x="116585" y="0"/>
                </a:moveTo>
                <a:lnTo>
                  <a:pt x="71205" y="9161"/>
                </a:lnTo>
                <a:lnTo>
                  <a:pt x="34147" y="34147"/>
                </a:lnTo>
                <a:lnTo>
                  <a:pt x="9161" y="71205"/>
                </a:lnTo>
                <a:lnTo>
                  <a:pt x="0" y="116585"/>
                </a:lnTo>
                <a:lnTo>
                  <a:pt x="9161" y="161966"/>
                </a:lnTo>
                <a:lnTo>
                  <a:pt x="34147" y="199024"/>
                </a:lnTo>
                <a:lnTo>
                  <a:pt x="71205" y="224010"/>
                </a:lnTo>
                <a:lnTo>
                  <a:pt x="116585" y="233171"/>
                </a:lnTo>
                <a:lnTo>
                  <a:pt x="161966" y="224010"/>
                </a:lnTo>
                <a:lnTo>
                  <a:pt x="199024" y="199024"/>
                </a:lnTo>
                <a:lnTo>
                  <a:pt x="224010" y="161966"/>
                </a:lnTo>
                <a:lnTo>
                  <a:pt x="233171" y="116585"/>
                </a:lnTo>
                <a:lnTo>
                  <a:pt x="224010" y="71205"/>
                </a:lnTo>
                <a:lnTo>
                  <a:pt x="199024" y="34147"/>
                </a:lnTo>
                <a:lnTo>
                  <a:pt x="161966" y="9161"/>
                </a:lnTo>
                <a:lnTo>
                  <a:pt x="11658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28316" y="4023359"/>
            <a:ext cx="233679" cy="233679"/>
          </a:xfrm>
          <a:custGeom>
            <a:avLst/>
            <a:gdLst/>
            <a:ahLst/>
            <a:cxnLst/>
            <a:rect l="l" t="t" r="r" b="b"/>
            <a:pathLst>
              <a:path w="233680" h="233679">
                <a:moveTo>
                  <a:pt x="0" y="116585"/>
                </a:moveTo>
                <a:lnTo>
                  <a:pt x="9161" y="71205"/>
                </a:lnTo>
                <a:lnTo>
                  <a:pt x="34147" y="34147"/>
                </a:lnTo>
                <a:lnTo>
                  <a:pt x="71205" y="9161"/>
                </a:lnTo>
                <a:lnTo>
                  <a:pt x="116585" y="0"/>
                </a:lnTo>
                <a:lnTo>
                  <a:pt x="161966" y="9161"/>
                </a:lnTo>
                <a:lnTo>
                  <a:pt x="199024" y="34147"/>
                </a:lnTo>
                <a:lnTo>
                  <a:pt x="224010" y="71205"/>
                </a:lnTo>
                <a:lnTo>
                  <a:pt x="233171" y="116585"/>
                </a:lnTo>
                <a:lnTo>
                  <a:pt x="224010" y="161966"/>
                </a:lnTo>
                <a:lnTo>
                  <a:pt x="199024" y="199024"/>
                </a:lnTo>
                <a:lnTo>
                  <a:pt x="161966" y="224010"/>
                </a:lnTo>
                <a:lnTo>
                  <a:pt x="116585" y="233171"/>
                </a:lnTo>
                <a:lnTo>
                  <a:pt x="71205" y="224010"/>
                </a:lnTo>
                <a:lnTo>
                  <a:pt x="34147" y="199024"/>
                </a:lnTo>
                <a:lnTo>
                  <a:pt x="9161" y="161966"/>
                </a:lnTo>
                <a:lnTo>
                  <a:pt x="0" y="11658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95955" y="4201667"/>
            <a:ext cx="123443" cy="121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73679" y="4131564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5">
                <a:moveTo>
                  <a:pt x="0" y="0"/>
                </a:moveTo>
                <a:lnTo>
                  <a:pt x="11582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75432" y="4201667"/>
            <a:ext cx="124968" cy="121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53155" y="4131564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347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56432" y="4201667"/>
            <a:ext cx="123444" cy="121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34155" y="4131564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2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87496" y="4474464"/>
            <a:ext cx="245363" cy="2453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69791" y="4404359"/>
            <a:ext cx="233679" cy="233679"/>
          </a:xfrm>
          <a:custGeom>
            <a:avLst/>
            <a:gdLst/>
            <a:ahLst/>
            <a:cxnLst/>
            <a:rect l="l" t="t" r="r" b="b"/>
            <a:pathLst>
              <a:path w="233679" h="233679">
                <a:moveTo>
                  <a:pt x="116586" y="0"/>
                </a:moveTo>
                <a:lnTo>
                  <a:pt x="71205" y="9161"/>
                </a:lnTo>
                <a:lnTo>
                  <a:pt x="34147" y="34147"/>
                </a:lnTo>
                <a:lnTo>
                  <a:pt x="9161" y="71205"/>
                </a:lnTo>
                <a:lnTo>
                  <a:pt x="0" y="116585"/>
                </a:lnTo>
                <a:lnTo>
                  <a:pt x="9161" y="161966"/>
                </a:lnTo>
                <a:lnTo>
                  <a:pt x="34147" y="199024"/>
                </a:lnTo>
                <a:lnTo>
                  <a:pt x="71205" y="224010"/>
                </a:lnTo>
                <a:lnTo>
                  <a:pt x="116586" y="233171"/>
                </a:lnTo>
                <a:lnTo>
                  <a:pt x="161966" y="224010"/>
                </a:lnTo>
                <a:lnTo>
                  <a:pt x="199024" y="199024"/>
                </a:lnTo>
                <a:lnTo>
                  <a:pt x="224010" y="161966"/>
                </a:lnTo>
                <a:lnTo>
                  <a:pt x="233172" y="116585"/>
                </a:lnTo>
                <a:lnTo>
                  <a:pt x="224010" y="71205"/>
                </a:lnTo>
                <a:lnTo>
                  <a:pt x="199024" y="34147"/>
                </a:lnTo>
                <a:lnTo>
                  <a:pt x="161966" y="9161"/>
                </a:lnTo>
                <a:lnTo>
                  <a:pt x="11658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69791" y="4404359"/>
            <a:ext cx="233679" cy="233679"/>
          </a:xfrm>
          <a:custGeom>
            <a:avLst/>
            <a:gdLst/>
            <a:ahLst/>
            <a:cxnLst/>
            <a:rect l="l" t="t" r="r" b="b"/>
            <a:pathLst>
              <a:path w="233679" h="233679">
                <a:moveTo>
                  <a:pt x="0" y="116585"/>
                </a:moveTo>
                <a:lnTo>
                  <a:pt x="9161" y="71205"/>
                </a:lnTo>
                <a:lnTo>
                  <a:pt x="34147" y="34147"/>
                </a:lnTo>
                <a:lnTo>
                  <a:pt x="71205" y="9161"/>
                </a:lnTo>
                <a:lnTo>
                  <a:pt x="116586" y="0"/>
                </a:lnTo>
                <a:lnTo>
                  <a:pt x="161966" y="9161"/>
                </a:lnTo>
                <a:lnTo>
                  <a:pt x="199024" y="34147"/>
                </a:lnTo>
                <a:lnTo>
                  <a:pt x="224010" y="71205"/>
                </a:lnTo>
                <a:lnTo>
                  <a:pt x="233172" y="116585"/>
                </a:lnTo>
                <a:lnTo>
                  <a:pt x="224010" y="161966"/>
                </a:lnTo>
                <a:lnTo>
                  <a:pt x="199024" y="199024"/>
                </a:lnTo>
                <a:lnTo>
                  <a:pt x="161966" y="224010"/>
                </a:lnTo>
                <a:lnTo>
                  <a:pt x="116586" y="233171"/>
                </a:lnTo>
                <a:lnTo>
                  <a:pt x="71205" y="224010"/>
                </a:lnTo>
                <a:lnTo>
                  <a:pt x="34147" y="199024"/>
                </a:lnTo>
                <a:lnTo>
                  <a:pt x="9161" y="161966"/>
                </a:lnTo>
                <a:lnTo>
                  <a:pt x="0" y="11658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08020" y="4474464"/>
            <a:ext cx="243840" cy="2453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90315" y="4404359"/>
            <a:ext cx="231775" cy="233679"/>
          </a:xfrm>
          <a:custGeom>
            <a:avLst/>
            <a:gdLst/>
            <a:ahLst/>
            <a:cxnLst/>
            <a:rect l="l" t="t" r="r" b="b"/>
            <a:pathLst>
              <a:path w="231775" h="233679">
                <a:moveTo>
                  <a:pt x="115824" y="0"/>
                </a:moveTo>
                <a:lnTo>
                  <a:pt x="70723" y="9161"/>
                </a:lnTo>
                <a:lnTo>
                  <a:pt x="33909" y="34147"/>
                </a:lnTo>
                <a:lnTo>
                  <a:pt x="9096" y="71205"/>
                </a:lnTo>
                <a:lnTo>
                  <a:pt x="0" y="116585"/>
                </a:lnTo>
                <a:lnTo>
                  <a:pt x="9096" y="161966"/>
                </a:lnTo>
                <a:lnTo>
                  <a:pt x="33909" y="199024"/>
                </a:lnTo>
                <a:lnTo>
                  <a:pt x="70723" y="224010"/>
                </a:lnTo>
                <a:lnTo>
                  <a:pt x="115824" y="233171"/>
                </a:lnTo>
                <a:lnTo>
                  <a:pt x="160924" y="224010"/>
                </a:lnTo>
                <a:lnTo>
                  <a:pt x="197738" y="199024"/>
                </a:lnTo>
                <a:lnTo>
                  <a:pt x="222551" y="161966"/>
                </a:lnTo>
                <a:lnTo>
                  <a:pt x="231648" y="116585"/>
                </a:lnTo>
                <a:lnTo>
                  <a:pt x="222551" y="71205"/>
                </a:lnTo>
                <a:lnTo>
                  <a:pt x="197738" y="34147"/>
                </a:lnTo>
                <a:lnTo>
                  <a:pt x="160924" y="9161"/>
                </a:lnTo>
                <a:lnTo>
                  <a:pt x="11582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90315" y="4404359"/>
            <a:ext cx="231775" cy="233679"/>
          </a:xfrm>
          <a:custGeom>
            <a:avLst/>
            <a:gdLst/>
            <a:ahLst/>
            <a:cxnLst/>
            <a:rect l="l" t="t" r="r" b="b"/>
            <a:pathLst>
              <a:path w="231775" h="233679">
                <a:moveTo>
                  <a:pt x="0" y="116585"/>
                </a:moveTo>
                <a:lnTo>
                  <a:pt x="9096" y="71205"/>
                </a:lnTo>
                <a:lnTo>
                  <a:pt x="33909" y="34147"/>
                </a:lnTo>
                <a:lnTo>
                  <a:pt x="70723" y="9161"/>
                </a:lnTo>
                <a:lnTo>
                  <a:pt x="115824" y="0"/>
                </a:lnTo>
                <a:lnTo>
                  <a:pt x="160924" y="9161"/>
                </a:lnTo>
                <a:lnTo>
                  <a:pt x="197738" y="34147"/>
                </a:lnTo>
                <a:lnTo>
                  <a:pt x="222551" y="71205"/>
                </a:lnTo>
                <a:lnTo>
                  <a:pt x="231648" y="116585"/>
                </a:lnTo>
                <a:lnTo>
                  <a:pt x="222551" y="161966"/>
                </a:lnTo>
                <a:lnTo>
                  <a:pt x="197738" y="199024"/>
                </a:lnTo>
                <a:lnTo>
                  <a:pt x="160924" y="224010"/>
                </a:lnTo>
                <a:lnTo>
                  <a:pt x="115824" y="233171"/>
                </a:lnTo>
                <a:lnTo>
                  <a:pt x="70723" y="224010"/>
                </a:lnTo>
                <a:lnTo>
                  <a:pt x="33909" y="199024"/>
                </a:lnTo>
                <a:lnTo>
                  <a:pt x="9096" y="161966"/>
                </a:lnTo>
                <a:lnTo>
                  <a:pt x="0" y="11658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827020" y="4474464"/>
            <a:ext cx="243839" cy="2453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09316" y="4404359"/>
            <a:ext cx="231775" cy="233679"/>
          </a:xfrm>
          <a:custGeom>
            <a:avLst/>
            <a:gdLst/>
            <a:ahLst/>
            <a:cxnLst/>
            <a:rect l="l" t="t" r="r" b="b"/>
            <a:pathLst>
              <a:path w="231775" h="233679">
                <a:moveTo>
                  <a:pt x="115823" y="0"/>
                </a:moveTo>
                <a:lnTo>
                  <a:pt x="70723" y="9161"/>
                </a:lnTo>
                <a:lnTo>
                  <a:pt x="33908" y="34147"/>
                </a:lnTo>
                <a:lnTo>
                  <a:pt x="9096" y="71205"/>
                </a:lnTo>
                <a:lnTo>
                  <a:pt x="0" y="116585"/>
                </a:lnTo>
                <a:lnTo>
                  <a:pt x="9096" y="161966"/>
                </a:lnTo>
                <a:lnTo>
                  <a:pt x="33909" y="199024"/>
                </a:lnTo>
                <a:lnTo>
                  <a:pt x="70723" y="224010"/>
                </a:lnTo>
                <a:lnTo>
                  <a:pt x="115823" y="233171"/>
                </a:lnTo>
                <a:lnTo>
                  <a:pt x="160924" y="224010"/>
                </a:lnTo>
                <a:lnTo>
                  <a:pt x="197738" y="199024"/>
                </a:lnTo>
                <a:lnTo>
                  <a:pt x="222551" y="161966"/>
                </a:lnTo>
                <a:lnTo>
                  <a:pt x="231647" y="116585"/>
                </a:lnTo>
                <a:lnTo>
                  <a:pt x="222551" y="71205"/>
                </a:lnTo>
                <a:lnTo>
                  <a:pt x="197738" y="34147"/>
                </a:lnTo>
                <a:lnTo>
                  <a:pt x="160924" y="9161"/>
                </a:lnTo>
                <a:lnTo>
                  <a:pt x="11582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09316" y="4404359"/>
            <a:ext cx="231775" cy="233679"/>
          </a:xfrm>
          <a:custGeom>
            <a:avLst/>
            <a:gdLst/>
            <a:ahLst/>
            <a:cxnLst/>
            <a:rect l="l" t="t" r="r" b="b"/>
            <a:pathLst>
              <a:path w="231775" h="233679">
                <a:moveTo>
                  <a:pt x="0" y="116585"/>
                </a:moveTo>
                <a:lnTo>
                  <a:pt x="9096" y="71205"/>
                </a:lnTo>
                <a:lnTo>
                  <a:pt x="33908" y="34147"/>
                </a:lnTo>
                <a:lnTo>
                  <a:pt x="70723" y="9161"/>
                </a:lnTo>
                <a:lnTo>
                  <a:pt x="115823" y="0"/>
                </a:lnTo>
                <a:lnTo>
                  <a:pt x="160924" y="9161"/>
                </a:lnTo>
                <a:lnTo>
                  <a:pt x="197738" y="34147"/>
                </a:lnTo>
                <a:lnTo>
                  <a:pt x="222551" y="71205"/>
                </a:lnTo>
                <a:lnTo>
                  <a:pt x="231647" y="116585"/>
                </a:lnTo>
                <a:lnTo>
                  <a:pt x="222551" y="161966"/>
                </a:lnTo>
                <a:lnTo>
                  <a:pt x="197738" y="199024"/>
                </a:lnTo>
                <a:lnTo>
                  <a:pt x="160924" y="224010"/>
                </a:lnTo>
                <a:lnTo>
                  <a:pt x="115823" y="233171"/>
                </a:lnTo>
                <a:lnTo>
                  <a:pt x="70723" y="224010"/>
                </a:lnTo>
                <a:lnTo>
                  <a:pt x="33909" y="199024"/>
                </a:lnTo>
                <a:lnTo>
                  <a:pt x="9096" y="161966"/>
                </a:lnTo>
                <a:lnTo>
                  <a:pt x="0" y="11658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46020" y="4474464"/>
            <a:ext cx="245363" cy="2453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28316" y="4404359"/>
            <a:ext cx="233679" cy="233679"/>
          </a:xfrm>
          <a:custGeom>
            <a:avLst/>
            <a:gdLst/>
            <a:ahLst/>
            <a:cxnLst/>
            <a:rect l="l" t="t" r="r" b="b"/>
            <a:pathLst>
              <a:path w="233680" h="233679">
                <a:moveTo>
                  <a:pt x="116585" y="0"/>
                </a:moveTo>
                <a:lnTo>
                  <a:pt x="71205" y="9161"/>
                </a:lnTo>
                <a:lnTo>
                  <a:pt x="34147" y="34147"/>
                </a:lnTo>
                <a:lnTo>
                  <a:pt x="9161" y="71205"/>
                </a:lnTo>
                <a:lnTo>
                  <a:pt x="0" y="116585"/>
                </a:lnTo>
                <a:lnTo>
                  <a:pt x="9161" y="161966"/>
                </a:lnTo>
                <a:lnTo>
                  <a:pt x="34147" y="199024"/>
                </a:lnTo>
                <a:lnTo>
                  <a:pt x="71205" y="224010"/>
                </a:lnTo>
                <a:lnTo>
                  <a:pt x="116585" y="233171"/>
                </a:lnTo>
                <a:lnTo>
                  <a:pt x="161966" y="224010"/>
                </a:lnTo>
                <a:lnTo>
                  <a:pt x="199024" y="199024"/>
                </a:lnTo>
                <a:lnTo>
                  <a:pt x="224010" y="161966"/>
                </a:lnTo>
                <a:lnTo>
                  <a:pt x="233171" y="116585"/>
                </a:lnTo>
                <a:lnTo>
                  <a:pt x="224010" y="71205"/>
                </a:lnTo>
                <a:lnTo>
                  <a:pt x="199024" y="34147"/>
                </a:lnTo>
                <a:lnTo>
                  <a:pt x="161966" y="9161"/>
                </a:lnTo>
                <a:lnTo>
                  <a:pt x="11658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28316" y="4404359"/>
            <a:ext cx="233679" cy="233679"/>
          </a:xfrm>
          <a:custGeom>
            <a:avLst/>
            <a:gdLst/>
            <a:ahLst/>
            <a:cxnLst/>
            <a:rect l="l" t="t" r="r" b="b"/>
            <a:pathLst>
              <a:path w="233680" h="233679">
                <a:moveTo>
                  <a:pt x="0" y="116585"/>
                </a:moveTo>
                <a:lnTo>
                  <a:pt x="9161" y="71205"/>
                </a:lnTo>
                <a:lnTo>
                  <a:pt x="34147" y="34147"/>
                </a:lnTo>
                <a:lnTo>
                  <a:pt x="71205" y="9161"/>
                </a:lnTo>
                <a:lnTo>
                  <a:pt x="116585" y="0"/>
                </a:lnTo>
                <a:lnTo>
                  <a:pt x="161966" y="9161"/>
                </a:lnTo>
                <a:lnTo>
                  <a:pt x="199024" y="34147"/>
                </a:lnTo>
                <a:lnTo>
                  <a:pt x="224010" y="71205"/>
                </a:lnTo>
                <a:lnTo>
                  <a:pt x="233171" y="116585"/>
                </a:lnTo>
                <a:lnTo>
                  <a:pt x="224010" y="161966"/>
                </a:lnTo>
                <a:lnTo>
                  <a:pt x="199024" y="199024"/>
                </a:lnTo>
                <a:lnTo>
                  <a:pt x="161966" y="224010"/>
                </a:lnTo>
                <a:lnTo>
                  <a:pt x="116585" y="233171"/>
                </a:lnTo>
                <a:lnTo>
                  <a:pt x="71205" y="224010"/>
                </a:lnTo>
                <a:lnTo>
                  <a:pt x="34147" y="199024"/>
                </a:lnTo>
                <a:lnTo>
                  <a:pt x="9161" y="161966"/>
                </a:lnTo>
                <a:lnTo>
                  <a:pt x="0" y="11658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95955" y="4582667"/>
            <a:ext cx="123443" cy="121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73679" y="4512564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5">
                <a:moveTo>
                  <a:pt x="0" y="0"/>
                </a:moveTo>
                <a:lnTo>
                  <a:pt x="11582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75432" y="4582667"/>
            <a:ext cx="124968" cy="121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53155" y="4512564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347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456432" y="4582667"/>
            <a:ext cx="123444" cy="121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34155" y="4512564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2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552700" y="4363211"/>
            <a:ext cx="12192" cy="975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634995" y="4293108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89915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932176" y="4363211"/>
            <a:ext cx="12191" cy="975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14472" y="4293108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89915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13176" y="4363211"/>
            <a:ext cx="12191" cy="975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95471" y="4293108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89915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95700" y="4363211"/>
            <a:ext cx="12192" cy="975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777996" y="4293108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89915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87496" y="4856986"/>
            <a:ext cx="245363" cy="2453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669791" y="4786884"/>
            <a:ext cx="233679" cy="233679"/>
          </a:xfrm>
          <a:custGeom>
            <a:avLst/>
            <a:gdLst/>
            <a:ahLst/>
            <a:cxnLst/>
            <a:rect l="l" t="t" r="r" b="b"/>
            <a:pathLst>
              <a:path w="233679" h="233679">
                <a:moveTo>
                  <a:pt x="116586" y="0"/>
                </a:moveTo>
                <a:lnTo>
                  <a:pt x="71205" y="9161"/>
                </a:lnTo>
                <a:lnTo>
                  <a:pt x="34147" y="34147"/>
                </a:lnTo>
                <a:lnTo>
                  <a:pt x="9161" y="71205"/>
                </a:lnTo>
                <a:lnTo>
                  <a:pt x="0" y="116585"/>
                </a:lnTo>
                <a:lnTo>
                  <a:pt x="9161" y="161966"/>
                </a:lnTo>
                <a:lnTo>
                  <a:pt x="34147" y="199024"/>
                </a:lnTo>
                <a:lnTo>
                  <a:pt x="71205" y="224010"/>
                </a:lnTo>
                <a:lnTo>
                  <a:pt x="116586" y="233171"/>
                </a:lnTo>
                <a:lnTo>
                  <a:pt x="161966" y="224010"/>
                </a:lnTo>
                <a:lnTo>
                  <a:pt x="199024" y="199024"/>
                </a:lnTo>
                <a:lnTo>
                  <a:pt x="224010" y="161966"/>
                </a:lnTo>
                <a:lnTo>
                  <a:pt x="233172" y="116585"/>
                </a:lnTo>
                <a:lnTo>
                  <a:pt x="224010" y="71205"/>
                </a:lnTo>
                <a:lnTo>
                  <a:pt x="199024" y="34147"/>
                </a:lnTo>
                <a:lnTo>
                  <a:pt x="161966" y="9161"/>
                </a:lnTo>
                <a:lnTo>
                  <a:pt x="11658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69791" y="4786884"/>
            <a:ext cx="233679" cy="233679"/>
          </a:xfrm>
          <a:custGeom>
            <a:avLst/>
            <a:gdLst/>
            <a:ahLst/>
            <a:cxnLst/>
            <a:rect l="l" t="t" r="r" b="b"/>
            <a:pathLst>
              <a:path w="233679" h="233679">
                <a:moveTo>
                  <a:pt x="0" y="116585"/>
                </a:moveTo>
                <a:lnTo>
                  <a:pt x="9161" y="71205"/>
                </a:lnTo>
                <a:lnTo>
                  <a:pt x="34147" y="34147"/>
                </a:lnTo>
                <a:lnTo>
                  <a:pt x="71205" y="9161"/>
                </a:lnTo>
                <a:lnTo>
                  <a:pt x="116586" y="0"/>
                </a:lnTo>
                <a:lnTo>
                  <a:pt x="161966" y="9161"/>
                </a:lnTo>
                <a:lnTo>
                  <a:pt x="199024" y="34147"/>
                </a:lnTo>
                <a:lnTo>
                  <a:pt x="224010" y="71205"/>
                </a:lnTo>
                <a:lnTo>
                  <a:pt x="233172" y="116585"/>
                </a:lnTo>
                <a:lnTo>
                  <a:pt x="224010" y="161966"/>
                </a:lnTo>
                <a:lnTo>
                  <a:pt x="199024" y="199024"/>
                </a:lnTo>
                <a:lnTo>
                  <a:pt x="161966" y="224010"/>
                </a:lnTo>
                <a:lnTo>
                  <a:pt x="116586" y="233171"/>
                </a:lnTo>
                <a:lnTo>
                  <a:pt x="71205" y="224010"/>
                </a:lnTo>
                <a:lnTo>
                  <a:pt x="34147" y="199024"/>
                </a:lnTo>
                <a:lnTo>
                  <a:pt x="9161" y="161966"/>
                </a:lnTo>
                <a:lnTo>
                  <a:pt x="0" y="11658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208020" y="4856986"/>
            <a:ext cx="243840" cy="2453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290315" y="4786884"/>
            <a:ext cx="231775" cy="233679"/>
          </a:xfrm>
          <a:custGeom>
            <a:avLst/>
            <a:gdLst/>
            <a:ahLst/>
            <a:cxnLst/>
            <a:rect l="l" t="t" r="r" b="b"/>
            <a:pathLst>
              <a:path w="231775" h="233679">
                <a:moveTo>
                  <a:pt x="115824" y="0"/>
                </a:moveTo>
                <a:lnTo>
                  <a:pt x="70723" y="9161"/>
                </a:lnTo>
                <a:lnTo>
                  <a:pt x="33909" y="34147"/>
                </a:lnTo>
                <a:lnTo>
                  <a:pt x="9096" y="71205"/>
                </a:lnTo>
                <a:lnTo>
                  <a:pt x="0" y="116585"/>
                </a:lnTo>
                <a:lnTo>
                  <a:pt x="9096" y="161966"/>
                </a:lnTo>
                <a:lnTo>
                  <a:pt x="33909" y="199024"/>
                </a:lnTo>
                <a:lnTo>
                  <a:pt x="70723" y="224010"/>
                </a:lnTo>
                <a:lnTo>
                  <a:pt x="115824" y="233171"/>
                </a:lnTo>
                <a:lnTo>
                  <a:pt x="160924" y="224010"/>
                </a:lnTo>
                <a:lnTo>
                  <a:pt x="197738" y="199024"/>
                </a:lnTo>
                <a:lnTo>
                  <a:pt x="222551" y="161966"/>
                </a:lnTo>
                <a:lnTo>
                  <a:pt x="231648" y="116585"/>
                </a:lnTo>
                <a:lnTo>
                  <a:pt x="222551" y="71205"/>
                </a:lnTo>
                <a:lnTo>
                  <a:pt x="197738" y="34147"/>
                </a:lnTo>
                <a:lnTo>
                  <a:pt x="160924" y="9161"/>
                </a:lnTo>
                <a:lnTo>
                  <a:pt x="11582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290315" y="4786884"/>
            <a:ext cx="231775" cy="233679"/>
          </a:xfrm>
          <a:custGeom>
            <a:avLst/>
            <a:gdLst/>
            <a:ahLst/>
            <a:cxnLst/>
            <a:rect l="l" t="t" r="r" b="b"/>
            <a:pathLst>
              <a:path w="231775" h="233679">
                <a:moveTo>
                  <a:pt x="0" y="116585"/>
                </a:moveTo>
                <a:lnTo>
                  <a:pt x="9096" y="71205"/>
                </a:lnTo>
                <a:lnTo>
                  <a:pt x="33909" y="34147"/>
                </a:lnTo>
                <a:lnTo>
                  <a:pt x="70723" y="9161"/>
                </a:lnTo>
                <a:lnTo>
                  <a:pt x="115824" y="0"/>
                </a:lnTo>
                <a:lnTo>
                  <a:pt x="160924" y="9161"/>
                </a:lnTo>
                <a:lnTo>
                  <a:pt x="197738" y="34147"/>
                </a:lnTo>
                <a:lnTo>
                  <a:pt x="222551" y="71205"/>
                </a:lnTo>
                <a:lnTo>
                  <a:pt x="231648" y="116585"/>
                </a:lnTo>
                <a:lnTo>
                  <a:pt x="222551" y="161966"/>
                </a:lnTo>
                <a:lnTo>
                  <a:pt x="197738" y="199024"/>
                </a:lnTo>
                <a:lnTo>
                  <a:pt x="160924" y="224010"/>
                </a:lnTo>
                <a:lnTo>
                  <a:pt x="115824" y="233171"/>
                </a:lnTo>
                <a:lnTo>
                  <a:pt x="70723" y="224010"/>
                </a:lnTo>
                <a:lnTo>
                  <a:pt x="33909" y="199024"/>
                </a:lnTo>
                <a:lnTo>
                  <a:pt x="9096" y="161966"/>
                </a:lnTo>
                <a:lnTo>
                  <a:pt x="0" y="11658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27020" y="4856986"/>
            <a:ext cx="243839" cy="2453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909316" y="4786884"/>
            <a:ext cx="231775" cy="233679"/>
          </a:xfrm>
          <a:custGeom>
            <a:avLst/>
            <a:gdLst/>
            <a:ahLst/>
            <a:cxnLst/>
            <a:rect l="l" t="t" r="r" b="b"/>
            <a:pathLst>
              <a:path w="231775" h="233679">
                <a:moveTo>
                  <a:pt x="115823" y="0"/>
                </a:moveTo>
                <a:lnTo>
                  <a:pt x="70723" y="9161"/>
                </a:lnTo>
                <a:lnTo>
                  <a:pt x="33908" y="34147"/>
                </a:lnTo>
                <a:lnTo>
                  <a:pt x="9096" y="71205"/>
                </a:lnTo>
                <a:lnTo>
                  <a:pt x="0" y="116585"/>
                </a:lnTo>
                <a:lnTo>
                  <a:pt x="9096" y="161966"/>
                </a:lnTo>
                <a:lnTo>
                  <a:pt x="33909" y="199024"/>
                </a:lnTo>
                <a:lnTo>
                  <a:pt x="70723" y="224010"/>
                </a:lnTo>
                <a:lnTo>
                  <a:pt x="115823" y="233171"/>
                </a:lnTo>
                <a:lnTo>
                  <a:pt x="160924" y="224010"/>
                </a:lnTo>
                <a:lnTo>
                  <a:pt x="197738" y="199024"/>
                </a:lnTo>
                <a:lnTo>
                  <a:pt x="222551" y="161966"/>
                </a:lnTo>
                <a:lnTo>
                  <a:pt x="231647" y="116585"/>
                </a:lnTo>
                <a:lnTo>
                  <a:pt x="222551" y="71205"/>
                </a:lnTo>
                <a:lnTo>
                  <a:pt x="197738" y="34147"/>
                </a:lnTo>
                <a:lnTo>
                  <a:pt x="160924" y="9161"/>
                </a:lnTo>
                <a:lnTo>
                  <a:pt x="11582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909316" y="4786884"/>
            <a:ext cx="231775" cy="233679"/>
          </a:xfrm>
          <a:custGeom>
            <a:avLst/>
            <a:gdLst/>
            <a:ahLst/>
            <a:cxnLst/>
            <a:rect l="l" t="t" r="r" b="b"/>
            <a:pathLst>
              <a:path w="231775" h="233679">
                <a:moveTo>
                  <a:pt x="0" y="116585"/>
                </a:moveTo>
                <a:lnTo>
                  <a:pt x="9096" y="71205"/>
                </a:lnTo>
                <a:lnTo>
                  <a:pt x="33908" y="34147"/>
                </a:lnTo>
                <a:lnTo>
                  <a:pt x="70723" y="9161"/>
                </a:lnTo>
                <a:lnTo>
                  <a:pt x="115823" y="0"/>
                </a:lnTo>
                <a:lnTo>
                  <a:pt x="160924" y="9161"/>
                </a:lnTo>
                <a:lnTo>
                  <a:pt x="197738" y="34147"/>
                </a:lnTo>
                <a:lnTo>
                  <a:pt x="222551" y="71205"/>
                </a:lnTo>
                <a:lnTo>
                  <a:pt x="231647" y="116585"/>
                </a:lnTo>
                <a:lnTo>
                  <a:pt x="222551" y="161966"/>
                </a:lnTo>
                <a:lnTo>
                  <a:pt x="197738" y="199024"/>
                </a:lnTo>
                <a:lnTo>
                  <a:pt x="160924" y="224010"/>
                </a:lnTo>
                <a:lnTo>
                  <a:pt x="115823" y="233171"/>
                </a:lnTo>
                <a:lnTo>
                  <a:pt x="70723" y="224010"/>
                </a:lnTo>
                <a:lnTo>
                  <a:pt x="33909" y="199024"/>
                </a:lnTo>
                <a:lnTo>
                  <a:pt x="9096" y="161966"/>
                </a:lnTo>
                <a:lnTo>
                  <a:pt x="0" y="11658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46020" y="4856986"/>
            <a:ext cx="245363" cy="2453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528316" y="4786884"/>
            <a:ext cx="233679" cy="233679"/>
          </a:xfrm>
          <a:custGeom>
            <a:avLst/>
            <a:gdLst/>
            <a:ahLst/>
            <a:cxnLst/>
            <a:rect l="l" t="t" r="r" b="b"/>
            <a:pathLst>
              <a:path w="233680" h="233679">
                <a:moveTo>
                  <a:pt x="116585" y="0"/>
                </a:moveTo>
                <a:lnTo>
                  <a:pt x="71205" y="9161"/>
                </a:lnTo>
                <a:lnTo>
                  <a:pt x="34147" y="34147"/>
                </a:lnTo>
                <a:lnTo>
                  <a:pt x="9161" y="71205"/>
                </a:lnTo>
                <a:lnTo>
                  <a:pt x="0" y="116585"/>
                </a:lnTo>
                <a:lnTo>
                  <a:pt x="9161" y="161966"/>
                </a:lnTo>
                <a:lnTo>
                  <a:pt x="34147" y="199024"/>
                </a:lnTo>
                <a:lnTo>
                  <a:pt x="71205" y="224010"/>
                </a:lnTo>
                <a:lnTo>
                  <a:pt x="116585" y="233171"/>
                </a:lnTo>
                <a:lnTo>
                  <a:pt x="161966" y="224010"/>
                </a:lnTo>
                <a:lnTo>
                  <a:pt x="199024" y="199024"/>
                </a:lnTo>
                <a:lnTo>
                  <a:pt x="224010" y="161966"/>
                </a:lnTo>
                <a:lnTo>
                  <a:pt x="233171" y="116585"/>
                </a:lnTo>
                <a:lnTo>
                  <a:pt x="224010" y="71205"/>
                </a:lnTo>
                <a:lnTo>
                  <a:pt x="199024" y="34147"/>
                </a:lnTo>
                <a:lnTo>
                  <a:pt x="161966" y="9161"/>
                </a:lnTo>
                <a:lnTo>
                  <a:pt x="11658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28316" y="4786884"/>
            <a:ext cx="233679" cy="233679"/>
          </a:xfrm>
          <a:custGeom>
            <a:avLst/>
            <a:gdLst/>
            <a:ahLst/>
            <a:cxnLst/>
            <a:rect l="l" t="t" r="r" b="b"/>
            <a:pathLst>
              <a:path w="233680" h="233679">
                <a:moveTo>
                  <a:pt x="0" y="116585"/>
                </a:moveTo>
                <a:lnTo>
                  <a:pt x="9161" y="71205"/>
                </a:lnTo>
                <a:lnTo>
                  <a:pt x="34147" y="34147"/>
                </a:lnTo>
                <a:lnTo>
                  <a:pt x="71205" y="9161"/>
                </a:lnTo>
                <a:lnTo>
                  <a:pt x="116585" y="0"/>
                </a:lnTo>
                <a:lnTo>
                  <a:pt x="161966" y="9161"/>
                </a:lnTo>
                <a:lnTo>
                  <a:pt x="199024" y="34147"/>
                </a:lnTo>
                <a:lnTo>
                  <a:pt x="224010" y="71205"/>
                </a:lnTo>
                <a:lnTo>
                  <a:pt x="233171" y="116585"/>
                </a:lnTo>
                <a:lnTo>
                  <a:pt x="224010" y="161966"/>
                </a:lnTo>
                <a:lnTo>
                  <a:pt x="199024" y="199024"/>
                </a:lnTo>
                <a:lnTo>
                  <a:pt x="161966" y="224010"/>
                </a:lnTo>
                <a:lnTo>
                  <a:pt x="116585" y="233171"/>
                </a:lnTo>
                <a:lnTo>
                  <a:pt x="71205" y="224010"/>
                </a:lnTo>
                <a:lnTo>
                  <a:pt x="34147" y="199024"/>
                </a:lnTo>
                <a:lnTo>
                  <a:pt x="9161" y="161966"/>
                </a:lnTo>
                <a:lnTo>
                  <a:pt x="0" y="11658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695955" y="4963667"/>
            <a:ext cx="123443" cy="121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773679" y="4893564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5">
                <a:moveTo>
                  <a:pt x="0" y="0"/>
                </a:moveTo>
                <a:lnTo>
                  <a:pt x="11582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075432" y="4963667"/>
            <a:ext cx="124968" cy="121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153155" y="4893564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347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456432" y="4963667"/>
            <a:ext cx="123444" cy="121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534155" y="4893564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2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552700" y="4744211"/>
            <a:ext cx="12192" cy="975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634995" y="4674108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89915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932176" y="4744211"/>
            <a:ext cx="12191" cy="975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014472" y="4674108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89915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313176" y="4744211"/>
            <a:ext cx="12191" cy="975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395471" y="4674108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89915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695700" y="4744211"/>
            <a:ext cx="12192" cy="975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777996" y="4674108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89915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341247" y="2696082"/>
            <a:ext cx="1548765" cy="1687195"/>
          </a:xfrm>
          <a:custGeom>
            <a:avLst/>
            <a:gdLst/>
            <a:ahLst/>
            <a:cxnLst/>
            <a:rect l="l" t="t" r="r" b="b"/>
            <a:pathLst>
              <a:path w="1548764" h="1687195">
                <a:moveTo>
                  <a:pt x="1509204" y="1653808"/>
                </a:moveTo>
                <a:lnTo>
                  <a:pt x="1495171" y="1666671"/>
                </a:lnTo>
                <a:lnTo>
                  <a:pt x="1548257" y="1686941"/>
                </a:lnTo>
                <a:lnTo>
                  <a:pt x="1541452" y="1663153"/>
                </a:lnTo>
                <a:lnTo>
                  <a:pt x="1517777" y="1663153"/>
                </a:lnTo>
                <a:lnTo>
                  <a:pt x="1509204" y="1653808"/>
                </a:lnTo>
                <a:close/>
              </a:path>
              <a:path w="1548764" h="1687195">
                <a:moveTo>
                  <a:pt x="1518587" y="1645207"/>
                </a:moveTo>
                <a:lnTo>
                  <a:pt x="1509204" y="1653808"/>
                </a:lnTo>
                <a:lnTo>
                  <a:pt x="1517777" y="1663153"/>
                </a:lnTo>
                <a:lnTo>
                  <a:pt x="1527175" y="1654568"/>
                </a:lnTo>
                <a:lnTo>
                  <a:pt x="1518587" y="1645207"/>
                </a:lnTo>
                <a:close/>
              </a:path>
              <a:path w="1548764" h="1687195">
                <a:moveTo>
                  <a:pt x="1532636" y="1632331"/>
                </a:moveTo>
                <a:lnTo>
                  <a:pt x="1518587" y="1645207"/>
                </a:lnTo>
                <a:lnTo>
                  <a:pt x="1527175" y="1654568"/>
                </a:lnTo>
                <a:lnTo>
                  <a:pt x="1517777" y="1663153"/>
                </a:lnTo>
                <a:lnTo>
                  <a:pt x="1541452" y="1663153"/>
                </a:lnTo>
                <a:lnTo>
                  <a:pt x="1532636" y="1632331"/>
                </a:lnTo>
                <a:close/>
              </a:path>
              <a:path w="1548764" h="1687195">
                <a:moveTo>
                  <a:pt x="9397" y="0"/>
                </a:moveTo>
                <a:lnTo>
                  <a:pt x="0" y="8636"/>
                </a:lnTo>
                <a:lnTo>
                  <a:pt x="1509204" y="1653808"/>
                </a:lnTo>
                <a:lnTo>
                  <a:pt x="1518587" y="1645207"/>
                </a:lnTo>
                <a:lnTo>
                  <a:pt x="93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673605" y="2677922"/>
            <a:ext cx="1292225" cy="1781810"/>
          </a:xfrm>
          <a:custGeom>
            <a:avLst/>
            <a:gdLst/>
            <a:ahLst/>
            <a:cxnLst/>
            <a:rect l="l" t="t" r="r" b="b"/>
            <a:pathLst>
              <a:path w="1292225" h="1781810">
                <a:moveTo>
                  <a:pt x="1257176" y="1743830"/>
                </a:moveTo>
                <a:lnTo>
                  <a:pt x="1241679" y="1755051"/>
                </a:lnTo>
                <a:lnTo>
                  <a:pt x="1292098" y="1781302"/>
                </a:lnTo>
                <a:lnTo>
                  <a:pt x="1287610" y="1754174"/>
                </a:lnTo>
                <a:lnTo>
                  <a:pt x="1264666" y="1754174"/>
                </a:lnTo>
                <a:lnTo>
                  <a:pt x="1257176" y="1743830"/>
                </a:lnTo>
                <a:close/>
              </a:path>
              <a:path w="1292225" h="1781810">
                <a:moveTo>
                  <a:pt x="1267466" y="1736379"/>
                </a:moveTo>
                <a:lnTo>
                  <a:pt x="1257176" y="1743830"/>
                </a:lnTo>
                <a:lnTo>
                  <a:pt x="1264666" y="1754174"/>
                </a:lnTo>
                <a:lnTo>
                  <a:pt x="1274952" y="1746719"/>
                </a:lnTo>
                <a:lnTo>
                  <a:pt x="1267466" y="1736379"/>
                </a:lnTo>
                <a:close/>
              </a:path>
              <a:path w="1292225" h="1781810">
                <a:moveTo>
                  <a:pt x="1282827" y="1725256"/>
                </a:moveTo>
                <a:lnTo>
                  <a:pt x="1267466" y="1736379"/>
                </a:lnTo>
                <a:lnTo>
                  <a:pt x="1274952" y="1746719"/>
                </a:lnTo>
                <a:lnTo>
                  <a:pt x="1264666" y="1754174"/>
                </a:lnTo>
                <a:lnTo>
                  <a:pt x="1287610" y="1754174"/>
                </a:lnTo>
                <a:lnTo>
                  <a:pt x="1282827" y="1725256"/>
                </a:lnTo>
                <a:close/>
              </a:path>
              <a:path w="1292225" h="1781810">
                <a:moveTo>
                  <a:pt x="10287" y="0"/>
                </a:moveTo>
                <a:lnTo>
                  <a:pt x="0" y="7492"/>
                </a:lnTo>
                <a:lnTo>
                  <a:pt x="1257176" y="1743830"/>
                </a:lnTo>
                <a:lnTo>
                  <a:pt x="1267466" y="1736379"/>
                </a:lnTo>
                <a:lnTo>
                  <a:pt x="1028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024379" y="2702560"/>
            <a:ext cx="941705" cy="1757045"/>
          </a:xfrm>
          <a:custGeom>
            <a:avLst/>
            <a:gdLst/>
            <a:ahLst/>
            <a:cxnLst/>
            <a:rect l="l" t="t" r="r" b="b"/>
            <a:pathLst>
              <a:path w="941705" h="1757045">
                <a:moveTo>
                  <a:pt x="911830" y="1714802"/>
                </a:moveTo>
                <a:lnTo>
                  <a:pt x="894969" y="1723796"/>
                </a:lnTo>
                <a:lnTo>
                  <a:pt x="941324" y="1756664"/>
                </a:lnTo>
                <a:lnTo>
                  <a:pt x="940502" y="1726044"/>
                </a:lnTo>
                <a:lnTo>
                  <a:pt x="917828" y="1726044"/>
                </a:lnTo>
                <a:lnTo>
                  <a:pt x="911830" y="1714802"/>
                </a:lnTo>
                <a:close/>
              </a:path>
              <a:path w="941705" h="1757045">
                <a:moveTo>
                  <a:pt x="923015" y="1708835"/>
                </a:moveTo>
                <a:lnTo>
                  <a:pt x="911830" y="1714802"/>
                </a:lnTo>
                <a:lnTo>
                  <a:pt x="917828" y="1726044"/>
                </a:lnTo>
                <a:lnTo>
                  <a:pt x="929005" y="1720062"/>
                </a:lnTo>
                <a:lnTo>
                  <a:pt x="923015" y="1708835"/>
                </a:lnTo>
                <a:close/>
              </a:path>
              <a:path w="941705" h="1757045">
                <a:moveTo>
                  <a:pt x="939800" y="1699882"/>
                </a:moveTo>
                <a:lnTo>
                  <a:pt x="923015" y="1708835"/>
                </a:lnTo>
                <a:lnTo>
                  <a:pt x="929005" y="1720062"/>
                </a:lnTo>
                <a:lnTo>
                  <a:pt x="917828" y="1726044"/>
                </a:lnTo>
                <a:lnTo>
                  <a:pt x="940502" y="1726044"/>
                </a:lnTo>
                <a:lnTo>
                  <a:pt x="939800" y="1699882"/>
                </a:lnTo>
                <a:close/>
              </a:path>
              <a:path w="941705" h="1757045">
                <a:moveTo>
                  <a:pt x="11302" y="0"/>
                </a:moveTo>
                <a:lnTo>
                  <a:pt x="0" y="5968"/>
                </a:lnTo>
                <a:lnTo>
                  <a:pt x="911830" y="1714802"/>
                </a:lnTo>
                <a:lnTo>
                  <a:pt x="923015" y="1708835"/>
                </a:lnTo>
                <a:lnTo>
                  <a:pt x="113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335405" y="3401948"/>
            <a:ext cx="1630680" cy="1057275"/>
          </a:xfrm>
          <a:custGeom>
            <a:avLst/>
            <a:gdLst/>
            <a:ahLst/>
            <a:cxnLst/>
            <a:rect l="l" t="t" r="r" b="b"/>
            <a:pathLst>
              <a:path w="1630680" h="1057275">
                <a:moveTo>
                  <a:pt x="1584172" y="1035006"/>
                </a:moveTo>
                <a:lnTo>
                  <a:pt x="1573783" y="1051013"/>
                </a:lnTo>
                <a:lnTo>
                  <a:pt x="1630299" y="1057275"/>
                </a:lnTo>
                <a:lnTo>
                  <a:pt x="1621250" y="1041920"/>
                </a:lnTo>
                <a:lnTo>
                  <a:pt x="1594865" y="1041920"/>
                </a:lnTo>
                <a:lnTo>
                  <a:pt x="1584172" y="1035006"/>
                </a:lnTo>
                <a:close/>
              </a:path>
              <a:path w="1630680" h="1057275">
                <a:moveTo>
                  <a:pt x="1591077" y="1024368"/>
                </a:moveTo>
                <a:lnTo>
                  <a:pt x="1584172" y="1035006"/>
                </a:lnTo>
                <a:lnTo>
                  <a:pt x="1594865" y="1041920"/>
                </a:lnTo>
                <a:lnTo>
                  <a:pt x="1601724" y="1031252"/>
                </a:lnTo>
                <a:lnTo>
                  <a:pt x="1591077" y="1024368"/>
                </a:lnTo>
                <a:close/>
              </a:path>
              <a:path w="1630680" h="1057275">
                <a:moveTo>
                  <a:pt x="1601470" y="1008354"/>
                </a:moveTo>
                <a:lnTo>
                  <a:pt x="1591077" y="1024368"/>
                </a:lnTo>
                <a:lnTo>
                  <a:pt x="1601724" y="1031252"/>
                </a:lnTo>
                <a:lnTo>
                  <a:pt x="1594865" y="1041920"/>
                </a:lnTo>
                <a:lnTo>
                  <a:pt x="1621250" y="1041920"/>
                </a:lnTo>
                <a:lnTo>
                  <a:pt x="1601470" y="1008354"/>
                </a:lnTo>
                <a:close/>
              </a:path>
              <a:path w="1630680" h="1057275">
                <a:moveTo>
                  <a:pt x="6857" y="0"/>
                </a:moveTo>
                <a:lnTo>
                  <a:pt x="0" y="10668"/>
                </a:lnTo>
                <a:lnTo>
                  <a:pt x="1584172" y="1035006"/>
                </a:lnTo>
                <a:lnTo>
                  <a:pt x="1591077" y="1024368"/>
                </a:lnTo>
                <a:lnTo>
                  <a:pt x="685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662938" y="3377438"/>
            <a:ext cx="1303020" cy="1082040"/>
          </a:xfrm>
          <a:custGeom>
            <a:avLst/>
            <a:gdLst/>
            <a:ahLst/>
            <a:cxnLst/>
            <a:rect l="l" t="t" r="r" b="b"/>
            <a:pathLst>
              <a:path w="1303020" h="1082039">
                <a:moveTo>
                  <a:pt x="1259585" y="1054245"/>
                </a:moveTo>
                <a:lnTo>
                  <a:pt x="1247394" y="1068908"/>
                </a:lnTo>
                <a:lnTo>
                  <a:pt x="1302766" y="1081786"/>
                </a:lnTo>
                <a:lnTo>
                  <a:pt x="1294220" y="1062355"/>
                </a:lnTo>
                <a:lnTo>
                  <a:pt x="1269364" y="1062355"/>
                </a:lnTo>
                <a:lnTo>
                  <a:pt x="1259585" y="1054245"/>
                </a:lnTo>
                <a:close/>
              </a:path>
              <a:path w="1303020" h="1082039">
                <a:moveTo>
                  <a:pt x="1267714" y="1044468"/>
                </a:moveTo>
                <a:lnTo>
                  <a:pt x="1259585" y="1054245"/>
                </a:lnTo>
                <a:lnTo>
                  <a:pt x="1269364" y="1062355"/>
                </a:lnTo>
                <a:lnTo>
                  <a:pt x="1277493" y="1052576"/>
                </a:lnTo>
                <a:lnTo>
                  <a:pt x="1267714" y="1044468"/>
                </a:lnTo>
                <a:close/>
              </a:path>
              <a:path w="1303020" h="1082039">
                <a:moveTo>
                  <a:pt x="1279906" y="1029804"/>
                </a:moveTo>
                <a:lnTo>
                  <a:pt x="1267714" y="1044468"/>
                </a:lnTo>
                <a:lnTo>
                  <a:pt x="1277493" y="1052576"/>
                </a:lnTo>
                <a:lnTo>
                  <a:pt x="1269364" y="1062355"/>
                </a:lnTo>
                <a:lnTo>
                  <a:pt x="1294220" y="1062355"/>
                </a:lnTo>
                <a:lnTo>
                  <a:pt x="1279906" y="1029804"/>
                </a:lnTo>
                <a:close/>
              </a:path>
              <a:path w="1303020" h="1082039">
                <a:moveTo>
                  <a:pt x="8000" y="0"/>
                </a:moveTo>
                <a:lnTo>
                  <a:pt x="0" y="9779"/>
                </a:lnTo>
                <a:lnTo>
                  <a:pt x="1259585" y="1054245"/>
                </a:lnTo>
                <a:lnTo>
                  <a:pt x="1267714" y="1044468"/>
                </a:lnTo>
                <a:lnTo>
                  <a:pt x="8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011807" y="3401695"/>
            <a:ext cx="954405" cy="1057910"/>
          </a:xfrm>
          <a:custGeom>
            <a:avLst/>
            <a:gdLst/>
            <a:ahLst/>
            <a:cxnLst/>
            <a:rect l="l" t="t" r="r" b="b"/>
            <a:pathLst>
              <a:path w="954405" h="1057910">
                <a:moveTo>
                  <a:pt x="915187" y="1024060"/>
                </a:moveTo>
                <a:lnTo>
                  <a:pt x="901065" y="1036789"/>
                </a:lnTo>
                <a:lnTo>
                  <a:pt x="953897" y="1057528"/>
                </a:lnTo>
                <a:lnTo>
                  <a:pt x="947255" y="1033475"/>
                </a:lnTo>
                <a:lnTo>
                  <a:pt x="923670" y="1033475"/>
                </a:lnTo>
                <a:lnTo>
                  <a:pt x="915187" y="1024060"/>
                </a:lnTo>
                <a:close/>
              </a:path>
              <a:path w="954405" h="1057910">
                <a:moveTo>
                  <a:pt x="924598" y="1015578"/>
                </a:moveTo>
                <a:lnTo>
                  <a:pt x="915187" y="1024060"/>
                </a:lnTo>
                <a:lnTo>
                  <a:pt x="923670" y="1033475"/>
                </a:lnTo>
                <a:lnTo>
                  <a:pt x="933069" y="1024978"/>
                </a:lnTo>
                <a:lnTo>
                  <a:pt x="924598" y="1015578"/>
                </a:lnTo>
                <a:close/>
              </a:path>
              <a:path w="954405" h="1057910">
                <a:moveTo>
                  <a:pt x="938784" y="1002791"/>
                </a:moveTo>
                <a:lnTo>
                  <a:pt x="924598" y="1015578"/>
                </a:lnTo>
                <a:lnTo>
                  <a:pt x="933069" y="1024978"/>
                </a:lnTo>
                <a:lnTo>
                  <a:pt x="923670" y="1033475"/>
                </a:lnTo>
                <a:lnTo>
                  <a:pt x="947255" y="1033475"/>
                </a:lnTo>
                <a:lnTo>
                  <a:pt x="938784" y="1002791"/>
                </a:lnTo>
                <a:close/>
              </a:path>
              <a:path w="954405" h="1057910">
                <a:moveTo>
                  <a:pt x="9525" y="0"/>
                </a:moveTo>
                <a:lnTo>
                  <a:pt x="0" y="8508"/>
                </a:lnTo>
                <a:lnTo>
                  <a:pt x="915187" y="1024060"/>
                </a:lnTo>
                <a:lnTo>
                  <a:pt x="924598" y="1015578"/>
                </a:lnTo>
                <a:lnTo>
                  <a:pt x="952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341247" y="3045079"/>
            <a:ext cx="1548765" cy="1337945"/>
          </a:xfrm>
          <a:custGeom>
            <a:avLst/>
            <a:gdLst/>
            <a:ahLst/>
            <a:cxnLst/>
            <a:rect l="l" t="t" r="r" b="b"/>
            <a:pathLst>
              <a:path w="1548764" h="1337945">
                <a:moveTo>
                  <a:pt x="1505665" y="1309589"/>
                </a:moveTo>
                <a:lnTo>
                  <a:pt x="1493266" y="1323975"/>
                </a:lnTo>
                <a:lnTo>
                  <a:pt x="1548257" y="1337945"/>
                </a:lnTo>
                <a:lnTo>
                  <a:pt x="1539885" y="1317853"/>
                </a:lnTo>
                <a:lnTo>
                  <a:pt x="1515236" y="1317853"/>
                </a:lnTo>
                <a:lnTo>
                  <a:pt x="1505665" y="1309589"/>
                </a:lnTo>
                <a:close/>
              </a:path>
              <a:path w="1548764" h="1337945">
                <a:moveTo>
                  <a:pt x="1513986" y="1299935"/>
                </a:moveTo>
                <a:lnTo>
                  <a:pt x="1505665" y="1309589"/>
                </a:lnTo>
                <a:lnTo>
                  <a:pt x="1515236" y="1317853"/>
                </a:lnTo>
                <a:lnTo>
                  <a:pt x="1523619" y="1308252"/>
                </a:lnTo>
                <a:lnTo>
                  <a:pt x="1513986" y="1299935"/>
                </a:lnTo>
                <a:close/>
              </a:path>
              <a:path w="1548764" h="1337945">
                <a:moveTo>
                  <a:pt x="1526413" y="1285519"/>
                </a:moveTo>
                <a:lnTo>
                  <a:pt x="1513986" y="1299935"/>
                </a:lnTo>
                <a:lnTo>
                  <a:pt x="1523619" y="1308252"/>
                </a:lnTo>
                <a:lnTo>
                  <a:pt x="1515236" y="1317853"/>
                </a:lnTo>
                <a:lnTo>
                  <a:pt x="1539885" y="1317853"/>
                </a:lnTo>
                <a:lnTo>
                  <a:pt x="1526413" y="1285519"/>
                </a:lnTo>
                <a:close/>
              </a:path>
              <a:path w="1548764" h="1337945">
                <a:moveTo>
                  <a:pt x="8381" y="0"/>
                </a:moveTo>
                <a:lnTo>
                  <a:pt x="0" y="9651"/>
                </a:lnTo>
                <a:lnTo>
                  <a:pt x="1505665" y="1309589"/>
                </a:lnTo>
                <a:lnTo>
                  <a:pt x="1513986" y="1299935"/>
                </a:lnTo>
                <a:lnTo>
                  <a:pt x="83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673479" y="3028314"/>
            <a:ext cx="1292225" cy="1431290"/>
          </a:xfrm>
          <a:custGeom>
            <a:avLst/>
            <a:gdLst/>
            <a:ahLst/>
            <a:cxnLst/>
            <a:rect l="l" t="t" r="r" b="b"/>
            <a:pathLst>
              <a:path w="1292225" h="1431289">
                <a:moveTo>
                  <a:pt x="1253486" y="1397447"/>
                </a:moveTo>
                <a:lnTo>
                  <a:pt x="1239393" y="1410208"/>
                </a:lnTo>
                <a:lnTo>
                  <a:pt x="1292225" y="1430909"/>
                </a:lnTo>
                <a:lnTo>
                  <a:pt x="1285534" y="1406880"/>
                </a:lnTo>
                <a:lnTo>
                  <a:pt x="1261998" y="1406880"/>
                </a:lnTo>
                <a:lnTo>
                  <a:pt x="1253486" y="1397447"/>
                </a:lnTo>
                <a:close/>
              </a:path>
              <a:path w="1292225" h="1431289">
                <a:moveTo>
                  <a:pt x="1262884" y="1388938"/>
                </a:moveTo>
                <a:lnTo>
                  <a:pt x="1253486" y="1397447"/>
                </a:lnTo>
                <a:lnTo>
                  <a:pt x="1261998" y="1406880"/>
                </a:lnTo>
                <a:lnTo>
                  <a:pt x="1271396" y="1398371"/>
                </a:lnTo>
                <a:lnTo>
                  <a:pt x="1262884" y="1388938"/>
                </a:lnTo>
                <a:close/>
              </a:path>
              <a:path w="1292225" h="1431289">
                <a:moveTo>
                  <a:pt x="1276984" y="1376172"/>
                </a:moveTo>
                <a:lnTo>
                  <a:pt x="1262884" y="1388938"/>
                </a:lnTo>
                <a:lnTo>
                  <a:pt x="1271396" y="1398371"/>
                </a:lnTo>
                <a:lnTo>
                  <a:pt x="1261998" y="1406880"/>
                </a:lnTo>
                <a:lnTo>
                  <a:pt x="1285534" y="1406880"/>
                </a:lnTo>
                <a:lnTo>
                  <a:pt x="1276984" y="1376172"/>
                </a:lnTo>
                <a:close/>
              </a:path>
              <a:path w="1292225" h="1431289">
                <a:moveTo>
                  <a:pt x="9525" y="0"/>
                </a:moveTo>
                <a:lnTo>
                  <a:pt x="0" y="8509"/>
                </a:lnTo>
                <a:lnTo>
                  <a:pt x="1253486" y="1397447"/>
                </a:lnTo>
                <a:lnTo>
                  <a:pt x="1262884" y="1388938"/>
                </a:lnTo>
                <a:lnTo>
                  <a:pt x="952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024252" y="3051429"/>
            <a:ext cx="941705" cy="1407795"/>
          </a:xfrm>
          <a:custGeom>
            <a:avLst/>
            <a:gdLst/>
            <a:ahLst/>
            <a:cxnLst/>
            <a:rect l="l" t="t" r="r" b="b"/>
            <a:pathLst>
              <a:path w="941705" h="1407795">
                <a:moveTo>
                  <a:pt x="908003" y="1369066"/>
                </a:moveTo>
                <a:lnTo>
                  <a:pt x="892175" y="1379613"/>
                </a:lnTo>
                <a:lnTo>
                  <a:pt x="941451" y="1407795"/>
                </a:lnTo>
                <a:lnTo>
                  <a:pt x="937958" y="1379613"/>
                </a:lnTo>
                <a:lnTo>
                  <a:pt x="915035" y="1379613"/>
                </a:lnTo>
                <a:lnTo>
                  <a:pt x="908003" y="1369066"/>
                </a:lnTo>
                <a:close/>
              </a:path>
              <a:path w="941705" h="1407795">
                <a:moveTo>
                  <a:pt x="918549" y="1362038"/>
                </a:moveTo>
                <a:lnTo>
                  <a:pt x="908003" y="1369066"/>
                </a:lnTo>
                <a:lnTo>
                  <a:pt x="915035" y="1379613"/>
                </a:lnTo>
                <a:lnTo>
                  <a:pt x="925576" y="1372577"/>
                </a:lnTo>
                <a:lnTo>
                  <a:pt x="918549" y="1362038"/>
                </a:lnTo>
                <a:close/>
              </a:path>
              <a:path w="941705" h="1407795">
                <a:moveTo>
                  <a:pt x="934466" y="1351432"/>
                </a:moveTo>
                <a:lnTo>
                  <a:pt x="918549" y="1362038"/>
                </a:lnTo>
                <a:lnTo>
                  <a:pt x="925576" y="1372577"/>
                </a:lnTo>
                <a:lnTo>
                  <a:pt x="915035" y="1379613"/>
                </a:lnTo>
                <a:lnTo>
                  <a:pt x="937958" y="1379613"/>
                </a:lnTo>
                <a:lnTo>
                  <a:pt x="934466" y="1351432"/>
                </a:lnTo>
                <a:close/>
              </a:path>
              <a:path w="941705" h="1407795">
                <a:moveTo>
                  <a:pt x="10541" y="0"/>
                </a:moveTo>
                <a:lnTo>
                  <a:pt x="0" y="6984"/>
                </a:lnTo>
                <a:lnTo>
                  <a:pt x="908003" y="1369066"/>
                </a:lnTo>
                <a:lnTo>
                  <a:pt x="918549" y="1362038"/>
                </a:lnTo>
                <a:lnTo>
                  <a:pt x="1054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632192" y="2180844"/>
            <a:ext cx="233679" cy="233679"/>
          </a:xfrm>
          <a:custGeom>
            <a:avLst/>
            <a:gdLst/>
            <a:ahLst/>
            <a:cxnLst/>
            <a:rect l="l" t="t" r="r" b="b"/>
            <a:pathLst>
              <a:path w="233679" h="233680">
                <a:moveTo>
                  <a:pt x="116585" y="0"/>
                </a:moveTo>
                <a:lnTo>
                  <a:pt x="71205" y="9161"/>
                </a:lnTo>
                <a:lnTo>
                  <a:pt x="34147" y="34147"/>
                </a:lnTo>
                <a:lnTo>
                  <a:pt x="9161" y="71205"/>
                </a:lnTo>
                <a:lnTo>
                  <a:pt x="0" y="116586"/>
                </a:lnTo>
                <a:lnTo>
                  <a:pt x="9161" y="161966"/>
                </a:lnTo>
                <a:lnTo>
                  <a:pt x="34147" y="199024"/>
                </a:lnTo>
                <a:lnTo>
                  <a:pt x="71205" y="224010"/>
                </a:lnTo>
                <a:lnTo>
                  <a:pt x="116585" y="233172"/>
                </a:lnTo>
                <a:lnTo>
                  <a:pt x="161966" y="224010"/>
                </a:lnTo>
                <a:lnTo>
                  <a:pt x="199024" y="199024"/>
                </a:lnTo>
                <a:lnTo>
                  <a:pt x="224010" y="161966"/>
                </a:lnTo>
                <a:lnTo>
                  <a:pt x="233172" y="116586"/>
                </a:lnTo>
                <a:lnTo>
                  <a:pt x="224010" y="71205"/>
                </a:lnTo>
                <a:lnTo>
                  <a:pt x="199024" y="34147"/>
                </a:lnTo>
                <a:lnTo>
                  <a:pt x="161966" y="9161"/>
                </a:lnTo>
                <a:lnTo>
                  <a:pt x="116585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632192" y="2180844"/>
            <a:ext cx="233679" cy="233679"/>
          </a:xfrm>
          <a:custGeom>
            <a:avLst/>
            <a:gdLst/>
            <a:ahLst/>
            <a:cxnLst/>
            <a:rect l="l" t="t" r="r" b="b"/>
            <a:pathLst>
              <a:path w="233679" h="233680">
                <a:moveTo>
                  <a:pt x="0" y="116586"/>
                </a:moveTo>
                <a:lnTo>
                  <a:pt x="9161" y="71205"/>
                </a:lnTo>
                <a:lnTo>
                  <a:pt x="34147" y="34147"/>
                </a:lnTo>
                <a:lnTo>
                  <a:pt x="71205" y="9161"/>
                </a:lnTo>
                <a:lnTo>
                  <a:pt x="116585" y="0"/>
                </a:lnTo>
                <a:lnTo>
                  <a:pt x="161966" y="9161"/>
                </a:lnTo>
                <a:lnTo>
                  <a:pt x="199024" y="34147"/>
                </a:lnTo>
                <a:lnTo>
                  <a:pt x="224010" y="71205"/>
                </a:lnTo>
                <a:lnTo>
                  <a:pt x="233172" y="116586"/>
                </a:lnTo>
                <a:lnTo>
                  <a:pt x="224010" y="161966"/>
                </a:lnTo>
                <a:lnTo>
                  <a:pt x="199024" y="199024"/>
                </a:lnTo>
                <a:lnTo>
                  <a:pt x="161966" y="224010"/>
                </a:lnTo>
                <a:lnTo>
                  <a:pt x="116585" y="233172"/>
                </a:lnTo>
                <a:lnTo>
                  <a:pt x="71205" y="224010"/>
                </a:lnTo>
                <a:lnTo>
                  <a:pt x="34147" y="199024"/>
                </a:lnTo>
                <a:lnTo>
                  <a:pt x="9161" y="161966"/>
                </a:lnTo>
                <a:lnTo>
                  <a:pt x="0" y="11658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283195" y="2180844"/>
            <a:ext cx="233679" cy="233679"/>
          </a:xfrm>
          <a:custGeom>
            <a:avLst/>
            <a:gdLst/>
            <a:ahLst/>
            <a:cxnLst/>
            <a:rect l="l" t="t" r="r" b="b"/>
            <a:pathLst>
              <a:path w="233679" h="233680">
                <a:moveTo>
                  <a:pt x="116585" y="0"/>
                </a:moveTo>
                <a:lnTo>
                  <a:pt x="71205" y="9161"/>
                </a:lnTo>
                <a:lnTo>
                  <a:pt x="34147" y="34147"/>
                </a:lnTo>
                <a:lnTo>
                  <a:pt x="9161" y="71205"/>
                </a:lnTo>
                <a:lnTo>
                  <a:pt x="0" y="116586"/>
                </a:lnTo>
                <a:lnTo>
                  <a:pt x="9161" y="161966"/>
                </a:lnTo>
                <a:lnTo>
                  <a:pt x="34147" y="199024"/>
                </a:lnTo>
                <a:lnTo>
                  <a:pt x="71205" y="224010"/>
                </a:lnTo>
                <a:lnTo>
                  <a:pt x="116585" y="233172"/>
                </a:lnTo>
                <a:lnTo>
                  <a:pt x="161966" y="224010"/>
                </a:lnTo>
                <a:lnTo>
                  <a:pt x="199024" y="199024"/>
                </a:lnTo>
                <a:lnTo>
                  <a:pt x="224010" y="161966"/>
                </a:lnTo>
                <a:lnTo>
                  <a:pt x="233172" y="116586"/>
                </a:lnTo>
                <a:lnTo>
                  <a:pt x="224010" y="71205"/>
                </a:lnTo>
                <a:lnTo>
                  <a:pt x="199024" y="34147"/>
                </a:lnTo>
                <a:lnTo>
                  <a:pt x="161966" y="9161"/>
                </a:lnTo>
                <a:lnTo>
                  <a:pt x="116585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283195" y="2180844"/>
            <a:ext cx="233679" cy="233679"/>
          </a:xfrm>
          <a:custGeom>
            <a:avLst/>
            <a:gdLst/>
            <a:ahLst/>
            <a:cxnLst/>
            <a:rect l="l" t="t" r="r" b="b"/>
            <a:pathLst>
              <a:path w="233679" h="233680">
                <a:moveTo>
                  <a:pt x="0" y="116586"/>
                </a:moveTo>
                <a:lnTo>
                  <a:pt x="9161" y="71205"/>
                </a:lnTo>
                <a:lnTo>
                  <a:pt x="34147" y="34147"/>
                </a:lnTo>
                <a:lnTo>
                  <a:pt x="71205" y="9161"/>
                </a:lnTo>
                <a:lnTo>
                  <a:pt x="116585" y="0"/>
                </a:lnTo>
                <a:lnTo>
                  <a:pt x="161966" y="9161"/>
                </a:lnTo>
                <a:lnTo>
                  <a:pt x="199024" y="34147"/>
                </a:lnTo>
                <a:lnTo>
                  <a:pt x="224010" y="71205"/>
                </a:lnTo>
                <a:lnTo>
                  <a:pt x="233172" y="116586"/>
                </a:lnTo>
                <a:lnTo>
                  <a:pt x="224010" y="161966"/>
                </a:lnTo>
                <a:lnTo>
                  <a:pt x="199024" y="199024"/>
                </a:lnTo>
                <a:lnTo>
                  <a:pt x="161966" y="224010"/>
                </a:lnTo>
                <a:lnTo>
                  <a:pt x="116585" y="233172"/>
                </a:lnTo>
                <a:lnTo>
                  <a:pt x="71205" y="224010"/>
                </a:lnTo>
                <a:lnTo>
                  <a:pt x="34147" y="199024"/>
                </a:lnTo>
                <a:lnTo>
                  <a:pt x="9161" y="161966"/>
                </a:lnTo>
                <a:lnTo>
                  <a:pt x="0" y="11658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934200" y="2180844"/>
            <a:ext cx="231775" cy="233679"/>
          </a:xfrm>
          <a:custGeom>
            <a:avLst/>
            <a:gdLst/>
            <a:ahLst/>
            <a:cxnLst/>
            <a:rect l="l" t="t" r="r" b="b"/>
            <a:pathLst>
              <a:path w="231775" h="233680">
                <a:moveTo>
                  <a:pt x="115824" y="0"/>
                </a:moveTo>
                <a:lnTo>
                  <a:pt x="70723" y="9161"/>
                </a:lnTo>
                <a:lnTo>
                  <a:pt x="33909" y="34147"/>
                </a:lnTo>
                <a:lnTo>
                  <a:pt x="9096" y="71205"/>
                </a:lnTo>
                <a:lnTo>
                  <a:pt x="0" y="116586"/>
                </a:lnTo>
                <a:lnTo>
                  <a:pt x="9096" y="161966"/>
                </a:lnTo>
                <a:lnTo>
                  <a:pt x="33909" y="199024"/>
                </a:lnTo>
                <a:lnTo>
                  <a:pt x="70723" y="224010"/>
                </a:lnTo>
                <a:lnTo>
                  <a:pt x="115824" y="233172"/>
                </a:lnTo>
                <a:lnTo>
                  <a:pt x="160924" y="224010"/>
                </a:lnTo>
                <a:lnTo>
                  <a:pt x="197738" y="199024"/>
                </a:lnTo>
                <a:lnTo>
                  <a:pt x="222551" y="161966"/>
                </a:lnTo>
                <a:lnTo>
                  <a:pt x="231648" y="116586"/>
                </a:lnTo>
                <a:lnTo>
                  <a:pt x="222551" y="71205"/>
                </a:lnTo>
                <a:lnTo>
                  <a:pt x="197738" y="34147"/>
                </a:lnTo>
                <a:lnTo>
                  <a:pt x="160924" y="9161"/>
                </a:lnTo>
                <a:lnTo>
                  <a:pt x="115824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934200" y="2180844"/>
            <a:ext cx="231775" cy="233679"/>
          </a:xfrm>
          <a:custGeom>
            <a:avLst/>
            <a:gdLst/>
            <a:ahLst/>
            <a:cxnLst/>
            <a:rect l="l" t="t" r="r" b="b"/>
            <a:pathLst>
              <a:path w="231775" h="233680">
                <a:moveTo>
                  <a:pt x="0" y="116586"/>
                </a:moveTo>
                <a:lnTo>
                  <a:pt x="9096" y="71205"/>
                </a:lnTo>
                <a:lnTo>
                  <a:pt x="33909" y="34147"/>
                </a:lnTo>
                <a:lnTo>
                  <a:pt x="70723" y="9161"/>
                </a:lnTo>
                <a:lnTo>
                  <a:pt x="115824" y="0"/>
                </a:lnTo>
                <a:lnTo>
                  <a:pt x="160924" y="9161"/>
                </a:lnTo>
                <a:lnTo>
                  <a:pt x="197738" y="34147"/>
                </a:lnTo>
                <a:lnTo>
                  <a:pt x="222551" y="71205"/>
                </a:lnTo>
                <a:lnTo>
                  <a:pt x="231648" y="116586"/>
                </a:lnTo>
                <a:lnTo>
                  <a:pt x="222551" y="161966"/>
                </a:lnTo>
                <a:lnTo>
                  <a:pt x="197738" y="199024"/>
                </a:lnTo>
                <a:lnTo>
                  <a:pt x="160924" y="224010"/>
                </a:lnTo>
                <a:lnTo>
                  <a:pt x="115824" y="233172"/>
                </a:lnTo>
                <a:lnTo>
                  <a:pt x="70723" y="224010"/>
                </a:lnTo>
                <a:lnTo>
                  <a:pt x="33909" y="199024"/>
                </a:lnTo>
                <a:lnTo>
                  <a:pt x="9096" y="161966"/>
                </a:lnTo>
                <a:lnTo>
                  <a:pt x="0" y="11658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6980935" y="2209291"/>
            <a:ext cx="86169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7980" algn="l"/>
                <a:tab pos="689610" algn="l"/>
              </a:tabLst>
            </a:pPr>
            <a:r>
              <a:rPr sz="1350" b="1" spc="-577" baseline="3086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350" b="1" spc="-660" baseline="3086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1350" b="1" spc="-644" baseline="3086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1350" b="1" baseline="3086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350" b="1" spc="-577" baseline="3086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350" b="1" spc="-660" baseline="3086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1350" b="1" spc="-367" baseline="3086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1350" b="1" baseline="3086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000" b="1" spc="-42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000" b="1" spc="-49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1000" b="1" spc="-254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7167371" y="2298192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2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517892" y="229819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632192" y="2531364"/>
            <a:ext cx="233679" cy="233679"/>
          </a:xfrm>
          <a:custGeom>
            <a:avLst/>
            <a:gdLst/>
            <a:ahLst/>
            <a:cxnLst/>
            <a:rect l="l" t="t" r="r" b="b"/>
            <a:pathLst>
              <a:path w="233679" h="233680">
                <a:moveTo>
                  <a:pt x="116585" y="0"/>
                </a:moveTo>
                <a:lnTo>
                  <a:pt x="71205" y="9161"/>
                </a:lnTo>
                <a:lnTo>
                  <a:pt x="34147" y="34147"/>
                </a:lnTo>
                <a:lnTo>
                  <a:pt x="9161" y="71205"/>
                </a:lnTo>
                <a:lnTo>
                  <a:pt x="0" y="116586"/>
                </a:lnTo>
                <a:lnTo>
                  <a:pt x="9161" y="161966"/>
                </a:lnTo>
                <a:lnTo>
                  <a:pt x="34147" y="199024"/>
                </a:lnTo>
                <a:lnTo>
                  <a:pt x="71205" y="224010"/>
                </a:lnTo>
                <a:lnTo>
                  <a:pt x="116585" y="233172"/>
                </a:lnTo>
                <a:lnTo>
                  <a:pt x="161966" y="224010"/>
                </a:lnTo>
                <a:lnTo>
                  <a:pt x="199024" y="199024"/>
                </a:lnTo>
                <a:lnTo>
                  <a:pt x="224010" y="161966"/>
                </a:lnTo>
                <a:lnTo>
                  <a:pt x="233172" y="116586"/>
                </a:lnTo>
                <a:lnTo>
                  <a:pt x="224010" y="71205"/>
                </a:lnTo>
                <a:lnTo>
                  <a:pt x="199024" y="34147"/>
                </a:lnTo>
                <a:lnTo>
                  <a:pt x="161966" y="9161"/>
                </a:lnTo>
                <a:lnTo>
                  <a:pt x="116585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632192" y="2531364"/>
            <a:ext cx="233679" cy="233679"/>
          </a:xfrm>
          <a:custGeom>
            <a:avLst/>
            <a:gdLst/>
            <a:ahLst/>
            <a:cxnLst/>
            <a:rect l="l" t="t" r="r" b="b"/>
            <a:pathLst>
              <a:path w="233679" h="233680">
                <a:moveTo>
                  <a:pt x="0" y="116586"/>
                </a:moveTo>
                <a:lnTo>
                  <a:pt x="9161" y="71205"/>
                </a:lnTo>
                <a:lnTo>
                  <a:pt x="34147" y="34147"/>
                </a:lnTo>
                <a:lnTo>
                  <a:pt x="71205" y="9161"/>
                </a:lnTo>
                <a:lnTo>
                  <a:pt x="116585" y="0"/>
                </a:lnTo>
                <a:lnTo>
                  <a:pt x="161966" y="9161"/>
                </a:lnTo>
                <a:lnTo>
                  <a:pt x="199024" y="34147"/>
                </a:lnTo>
                <a:lnTo>
                  <a:pt x="224010" y="71205"/>
                </a:lnTo>
                <a:lnTo>
                  <a:pt x="233172" y="116586"/>
                </a:lnTo>
                <a:lnTo>
                  <a:pt x="224010" y="161966"/>
                </a:lnTo>
                <a:lnTo>
                  <a:pt x="199024" y="199024"/>
                </a:lnTo>
                <a:lnTo>
                  <a:pt x="161966" y="224010"/>
                </a:lnTo>
                <a:lnTo>
                  <a:pt x="116585" y="233172"/>
                </a:lnTo>
                <a:lnTo>
                  <a:pt x="71205" y="224010"/>
                </a:lnTo>
                <a:lnTo>
                  <a:pt x="34147" y="199024"/>
                </a:lnTo>
                <a:lnTo>
                  <a:pt x="9161" y="161966"/>
                </a:lnTo>
                <a:lnTo>
                  <a:pt x="0" y="11658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283195" y="2531364"/>
            <a:ext cx="233679" cy="233679"/>
          </a:xfrm>
          <a:custGeom>
            <a:avLst/>
            <a:gdLst/>
            <a:ahLst/>
            <a:cxnLst/>
            <a:rect l="l" t="t" r="r" b="b"/>
            <a:pathLst>
              <a:path w="233679" h="233680">
                <a:moveTo>
                  <a:pt x="116585" y="0"/>
                </a:moveTo>
                <a:lnTo>
                  <a:pt x="71205" y="9161"/>
                </a:lnTo>
                <a:lnTo>
                  <a:pt x="34147" y="34147"/>
                </a:lnTo>
                <a:lnTo>
                  <a:pt x="9161" y="71205"/>
                </a:lnTo>
                <a:lnTo>
                  <a:pt x="0" y="116586"/>
                </a:lnTo>
                <a:lnTo>
                  <a:pt x="9161" y="161966"/>
                </a:lnTo>
                <a:lnTo>
                  <a:pt x="34147" y="199024"/>
                </a:lnTo>
                <a:lnTo>
                  <a:pt x="71205" y="224010"/>
                </a:lnTo>
                <a:lnTo>
                  <a:pt x="116585" y="233172"/>
                </a:lnTo>
                <a:lnTo>
                  <a:pt x="161966" y="224010"/>
                </a:lnTo>
                <a:lnTo>
                  <a:pt x="199024" y="199024"/>
                </a:lnTo>
                <a:lnTo>
                  <a:pt x="224010" y="161966"/>
                </a:lnTo>
                <a:lnTo>
                  <a:pt x="233172" y="116586"/>
                </a:lnTo>
                <a:lnTo>
                  <a:pt x="224010" y="71205"/>
                </a:lnTo>
                <a:lnTo>
                  <a:pt x="199024" y="34147"/>
                </a:lnTo>
                <a:lnTo>
                  <a:pt x="161966" y="9161"/>
                </a:lnTo>
                <a:lnTo>
                  <a:pt x="116585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283195" y="2531364"/>
            <a:ext cx="233679" cy="233679"/>
          </a:xfrm>
          <a:custGeom>
            <a:avLst/>
            <a:gdLst/>
            <a:ahLst/>
            <a:cxnLst/>
            <a:rect l="l" t="t" r="r" b="b"/>
            <a:pathLst>
              <a:path w="233679" h="233680">
                <a:moveTo>
                  <a:pt x="0" y="116586"/>
                </a:moveTo>
                <a:lnTo>
                  <a:pt x="9161" y="71205"/>
                </a:lnTo>
                <a:lnTo>
                  <a:pt x="34147" y="34147"/>
                </a:lnTo>
                <a:lnTo>
                  <a:pt x="71205" y="9161"/>
                </a:lnTo>
                <a:lnTo>
                  <a:pt x="116585" y="0"/>
                </a:lnTo>
                <a:lnTo>
                  <a:pt x="161966" y="9161"/>
                </a:lnTo>
                <a:lnTo>
                  <a:pt x="199024" y="34147"/>
                </a:lnTo>
                <a:lnTo>
                  <a:pt x="224010" y="71205"/>
                </a:lnTo>
                <a:lnTo>
                  <a:pt x="233172" y="116586"/>
                </a:lnTo>
                <a:lnTo>
                  <a:pt x="224010" y="161966"/>
                </a:lnTo>
                <a:lnTo>
                  <a:pt x="199024" y="199024"/>
                </a:lnTo>
                <a:lnTo>
                  <a:pt x="161966" y="224010"/>
                </a:lnTo>
                <a:lnTo>
                  <a:pt x="116585" y="233172"/>
                </a:lnTo>
                <a:lnTo>
                  <a:pt x="71205" y="224010"/>
                </a:lnTo>
                <a:lnTo>
                  <a:pt x="34147" y="199024"/>
                </a:lnTo>
                <a:lnTo>
                  <a:pt x="9161" y="161966"/>
                </a:lnTo>
                <a:lnTo>
                  <a:pt x="0" y="11658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934200" y="2531364"/>
            <a:ext cx="231775" cy="233679"/>
          </a:xfrm>
          <a:custGeom>
            <a:avLst/>
            <a:gdLst/>
            <a:ahLst/>
            <a:cxnLst/>
            <a:rect l="l" t="t" r="r" b="b"/>
            <a:pathLst>
              <a:path w="231775" h="233680">
                <a:moveTo>
                  <a:pt x="115824" y="0"/>
                </a:moveTo>
                <a:lnTo>
                  <a:pt x="70723" y="9161"/>
                </a:lnTo>
                <a:lnTo>
                  <a:pt x="33909" y="34147"/>
                </a:lnTo>
                <a:lnTo>
                  <a:pt x="9096" y="71205"/>
                </a:lnTo>
                <a:lnTo>
                  <a:pt x="0" y="116586"/>
                </a:lnTo>
                <a:lnTo>
                  <a:pt x="9096" y="161966"/>
                </a:lnTo>
                <a:lnTo>
                  <a:pt x="33909" y="199024"/>
                </a:lnTo>
                <a:lnTo>
                  <a:pt x="70723" y="224010"/>
                </a:lnTo>
                <a:lnTo>
                  <a:pt x="115824" y="233172"/>
                </a:lnTo>
                <a:lnTo>
                  <a:pt x="160924" y="224010"/>
                </a:lnTo>
                <a:lnTo>
                  <a:pt x="197738" y="199024"/>
                </a:lnTo>
                <a:lnTo>
                  <a:pt x="222551" y="161966"/>
                </a:lnTo>
                <a:lnTo>
                  <a:pt x="231648" y="116586"/>
                </a:lnTo>
                <a:lnTo>
                  <a:pt x="222551" y="71205"/>
                </a:lnTo>
                <a:lnTo>
                  <a:pt x="197738" y="34147"/>
                </a:lnTo>
                <a:lnTo>
                  <a:pt x="160924" y="9161"/>
                </a:lnTo>
                <a:lnTo>
                  <a:pt x="115824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934200" y="2531364"/>
            <a:ext cx="231775" cy="233679"/>
          </a:xfrm>
          <a:custGeom>
            <a:avLst/>
            <a:gdLst/>
            <a:ahLst/>
            <a:cxnLst/>
            <a:rect l="l" t="t" r="r" b="b"/>
            <a:pathLst>
              <a:path w="231775" h="233680">
                <a:moveTo>
                  <a:pt x="0" y="116586"/>
                </a:moveTo>
                <a:lnTo>
                  <a:pt x="9096" y="71205"/>
                </a:lnTo>
                <a:lnTo>
                  <a:pt x="33909" y="34147"/>
                </a:lnTo>
                <a:lnTo>
                  <a:pt x="70723" y="9161"/>
                </a:lnTo>
                <a:lnTo>
                  <a:pt x="115824" y="0"/>
                </a:lnTo>
                <a:lnTo>
                  <a:pt x="160924" y="9161"/>
                </a:lnTo>
                <a:lnTo>
                  <a:pt x="197738" y="34147"/>
                </a:lnTo>
                <a:lnTo>
                  <a:pt x="222551" y="71205"/>
                </a:lnTo>
                <a:lnTo>
                  <a:pt x="231648" y="116586"/>
                </a:lnTo>
                <a:lnTo>
                  <a:pt x="222551" y="161966"/>
                </a:lnTo>
                <a:lnTo>
                  <a:pt x="197738" y="199024"/>
                </a:lnTo>
                <a:lnTo>
                  <a:pt x="160924" y="224010"/>
                </a:lnTo>
                <a:lnTo>
                  <a:pt x="115824" y="233172"/>
                </a:lnTo>
                <a:lnTo>
                  <a:pt x="70723" y="224010"/>
                </a:lnTo>
                <a:lnTo>
                  <a:pt x="33909" y="199024"/>
                </a:lnTo>
                <a:lnTo>
                  <a:pt x="9096" y="161966"/>
                </a:lnTo>
                <a:lnTo>
                  <a:pt x="0" y="11658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6961123" y="2560700"/>
            <a:ext cx="8953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7980" algn="l"/>
                <a:tab pos="695960" algn="l"/>
              </a:tabLst>
            </a:pPr>
            <a:r>
              <a:rPr sz="1000" b="1" spc="-43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000" b="1" spc="-26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1000" b="1" spc="-48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1000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000" b="1" spc="-43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000" b="1" spc="-26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1000" b="1" spc="-275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1000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000" b="1" spc="-43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000" b="1" spc="-26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1000" b="1" spc="-254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7167371" y="2648711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2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517892" y="2648711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050023" y="2414016"/>
            <a:ext cx="0" cy="117475"/>
          </a:xfrm>
          <a:custGeom>
            <a:avLst/>
            <a:gdLst/>
            <a:ahLst/>
            <a:cxnLst/>
            <a:rect l="l" t="t" r="r" b="b"/>
            <a:pathLst>
              <a:path h="117475">
                <a:moveTo>
                  <a:pt x="0" y="117347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400543" y="2414016"/>
            <a:ext cx="0" cy="117475"/>
          </a:xfrm>
          <a:custGeom>
            <a:avLst/>
            <a:gdLst/>
            <a:ahLst/>
            <a:cxnLst/>
            <a:rect l="l" t="t" r="r" b="b"/>
            <a:pathLst>
              <a:path h="117475">
                <a:moveTo>
                  <a:pt x="0" y="117347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749540" y="2414016"/>
            <a:ext cx="0" cy="117475"/>
          </a:xfrm>
          <a:custGeom>
            <a:avLst/>
            <a:gdLst/>
            <a:ahLst/>
            <a:cxnLst/>
            <a:rect l="l" t="t" r="r" b="b"/>
            <a:pathLst>
              <a:path h="117475">
                <a:moveTo>
                  <a:pt x="0" y="117347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632192" y="2881883"/>
            <a:ext cx="233679" cy="233679"/>
          </a:xfrm>
          <a:custGeom>
            <a:avLst/>
            <a:gdLst/>
            <a:ahLst/>
            <a:cxnLst/>
            <a:rect l="l" t="t" r="r" b="b"/>
            <a:pathLst>
              <a:path w="233679" h="233680">
                <a:moveTo>
                  <a:pt x="116585" y="0"/>
                </a:moveTo>
                <a:lnTo>
                  <a:pt x="71205" y="9161"/>
                </a:lnTo>
                <a:lnTo>
                  <a:pt x="34147" y="34147"/>
                </a:lnTo>
                <a:lnTo>
                  <a:pt x="9161" y="71205"/>
                </a:lnTo>
                <a:lnTo>
                  <a:pt x="0" y="116586"/>
                </a:lnTo>
                <a:lnTo>
                  <a:pt x="9161" y="161966"/>
                </a:lnTo>
                <a:lnTo>
                  <a:pt x="34147" y="199024"/>
                </a:lnTo>
                <a:lnTo>
                  <a:pt x="71205" y="224010"/>
                </a:lnTo>
                <a:lnTo>
                  <a:pt x="116585" y="233172"/>
                </a:lnTo>
                <a:lnTo>
                  <a:pt x="161966" y="224010"/>
                </a:lnTo>
                <a:lnTo>
                  <a:pt x="199024" y="199024"/>
                </a:lnTo>
                <a:lnTo>
                  <a:pt x="224010" y="161966"/>
                </a:lnTo>
                <a:lnTo>
                  <a:pt x="233172" y="116586"/>
                </a:lnTo>
                <a:lnTo>
                  <a:pt x="224010" y="71205"/>
                </a:lnTo>
                <a:lnTo>
                  <a:pt x="199024" y="34147"/>
                </a:lnTo>
                <a:lnTo>
                  <a:pt x="161966" y="9161"/>
                </a:lnTo>
                <a:lnTo>
                  <a:pt x="116585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632192" y="2881883"/>
            <a:ext cx="233679" cy="233679"/>
          </a:xfrm>
          <a:custGeom>
            <a:avLst/>
            <a:gdLst/>
            <a:ahLst/>
            <a:cxnLst/>
            <a:rect l="l" t="t" r="r" b="b"/>
            <a:pathLst>
              <a:path w="233679" h="233680">
                <a:moveTo>
                  <a:pt x="0" y="116586"/>
                </a:moveTo>
                <a:lnTo>
                  <a:pt x="9161" y="71205"/>
                </a:lnTo>
                <a:lnTo>
                  <a:pt x="34147" y="34147"/>
                </a:lnTo>
                <a:lnTo>
                  <a:pt x="71205" y="9161"/>
                </a:lnTo>
                <a:lnTo>
                  <a:pt x="116585" y="0"/>
                </a:lnTo>
                <a:lnTo>
                  <a:pt x="161966" y="9161"/>
                </a:lnTo>
                <a:lnTo>
                  <a:pt x="199024" y="34147"/>
                </a:lnTo>
                <a:lnTo>
                  <a:pt x="224010" y="71205"/>
                </a:lnTo>
                <a:lnTo>
                  <a:pt x="233172" y="116586"/>
                </a:lnTo>
                <a:lnTo>
                  <a:pt x="224010" y="161966"/>
                </a:lnTo>
                <a:lnTo>
                  <a:pt x="199024" y="199024"/>
                </a:lnTo>
                <a:lnTo>
                  <a:pt x="161966" y="224010"/>
                </a:lnTo>
                <a:lnTo>
                  <a:pt x="116585" y="233172"/>
                </a:lnTo>
                <a:lnTo>
                  <a:pt x="71205" y="224010"/>
                </a:lnTo>
                <a:lnTo>
                  <a:pt x="34147" y="199024"/>
                </a:lnTo>
                <a:lnTo>
                  <a:pt x="9161" y="161966"/>
                </a:lnTo>
                <a:lnTo>
                  <a:pt x="0" y="11658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283195" y="2881883"/>
            <a:ext cx="233679" cy="233679"/>
          </a:xfrm>
          <a:custGeom>
            <a:avLst/>
            <a:gdLst/>
            <a:ahLst/>
            <a:cxnLst/>
            <a:rect l="l" t="t" r="r" b="b"/>
            <a:pathLst>
              <a:path w="233679" h="233680">
                <a:moveTo>
                  <a:pt x="116585" y="0"/>
                </a:moveTo>
                <a:lnTo>
                  <a:pt x="71205" y="9161"/>
                </a:lnTo>
                <a:lnTo>
                  <a:pt x="34147" y="34147"/>
                </a:lnTo>
                <a:lnTo>
                  <a:pt x="9161" y="71205"/>
                </a:lnTo>
                <a:lnTo>
                  <a:pt x="0" y="116586"/>
                </a:lnTo>
                <a:lnTo>
                  <a:pt x="9161" y="161966"/>
                </a:lnTo>
                <a:lnTo>
                  <a:pt x="34147" y="199024"/>
                </a:lnTo>
                <a:lnTo>
                  <a:pt x="71205" y="224010"/>
                </a:lnTo>
                <a:lnTo>
                  <a:pt x="116585" y="233172"/>
                </a:lnTo>
                <a:lnTo>
                  <a:pt x="161966" y="224010"/>
                </a:lnTo>
                <a:lnTo>
                  <a:pt x="199024" y="199024"/>
                </a:lnTo>
                <a:lnTo>
                  <a:pt x="224010" y="161966"/>
                </a:lnTo>
                <a:lnTo>
                  <a:pt x="233172" y="116586"/>
                </a:lnTo>
                <a:lnTo>
                  <a:pt x="224010" y="71205"/>
                </a:lnTo>
                <a:lnTo>
                  <a:pt x="199024" y="34147"/>
                </a:lnTo>
                <a:lnTo>
                  <a:pt x="161966" y="9161"/>
                </a:lnTo>
                <a:lnTo>
                  <a:pt x="116585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283195" y="2881883"/>
            <a:ext cx="233679" cy="233679"/>
          </a:xfrm>
          <a:custGeom>
            <a:avLst/>
            <a:gdLst/>
            <a:ahLst/>
            <a:cxnLst/>
            <a:rect l="l" t="t" r="r" b="b"/>
            <a:pathLst>
              <a:path w="233679" h="233680">
                <a:moveTo>
                  <a:pt x="0" y="116586"/>
                </a:moveTo>
                <a:lnTo>
                  <a:pt x="9161" y="71205"/>
                </a:lnTo>
                <a:lnTo>
                  <a:pt x="34147" y="34147"/>
                </a:lnTo>
                <a:lnTo>
                  <a:pt x="71205" y="9161"/>
                </a:lnTo>
                <a:lnTo>
                  <a:pt x="116585" y="0"/>
                </a:lnTo>
                <a:lnTo>
                  <a:pt x="161966" y="9161"/>
                </a:lnTo>
                <a:lnTo>
                  <a:pt x="199024" y="34147"/>
                </a:lnTo>
                <a:lnTo>
                  <a:pt x="224010" y="71205"/>
                </a:lnTo>
                <a:lnTo>
                  <a:pt x="233172" y="116586"/>
                </a:lnTo>
                <a:lnTo>
                  <a:pt x="224010" y="161966"/>
                </a:lnTo>
                <a:lnTo>
                  <a:pt x="199024" y="199024"/>
                </a:lnTo>
                <a:lnTo>
                  <a:pt x="161966" y="224010"/>
                </a:lnTo>
                <a:lnTo>
                  <a:pt x="116585" y="233172"/>
                </a:lnTo>
                <a:lnTo>
                  <a:pt x="71205" y="224010"/>
                </a:lnTo>
                <a:lnTo>
                  <a:pt x="34147" y="199024"/>
                </a:lnTo>
                <a:lnTo>
                  <a:pt x="9161" y="161966"/>
                </a:lnTo>
                <a:lnTo>
                  <a:pt x="0" y="11658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934200" y="2881883"/>
            <a:ext cx="231775" cy="233679"/>
          </a:xfrm>
          <a:custGeom>
            <a:avLst/>
            <a:gdLst/>
            <a:ahLst/>
            <a:cxnLst/>
            <a:rect l="l" t="t" r="r" b="b"/>
            <a:pathLst>
              <a:path w="231775" h="233680">
                <a:moveTo>
                  <a:pt x="115824" y="0"/>
                </a:moveTo>
                <a:lnTo>
                  <a:pt x="70723" y="9161"/>
                </a:lnTo>
                <a:lnTo>
                  <a:pt x="33909" y="34147"/>
                </a:lnTo>
                <a:lnTo>
                  <a:pt x="9096" y="71205"/>
                </a:lnTo>
                <a:lnTo>
                  <a:pt x="0" y="116586"/>
                </a:lnTo>
                <a:lnTo>
                  <a:pt x="9096" y="161966"/>
                </a:lnTo>
                <a:lnTo>
                  <a:pt x="33909" y="199024"/>
                </a:lnTo>
                <a:lnTo>
                  <a:pt x="70723" y="224010"/>
                </a:lnTo>
                <a:lnTo>
                  <a:pt x="115824" y="233172"/>
                </a:lnTo>
                <a:lnTo>
                  <a:pt x="160924" y="224010"/>
                </a:lnTo>
                <a:lnTo>
                  <a:pt x="197738" y="199024"/>
                </a:lnTo>
                <a:lnTo>
                  <a:pt x="222551" y="161966"/>
                </a:lnTo>
                <a:lnTo>
                  <a:pt x="231648" y="116586"/>
                </a:lnTo>
                <a:lnTo>
                  <a:pt x="222551" y="71205"/>
                </a:lnTo>
                <a:lnTo>
                  <a:pt x="197738" y="34147"/>
                </a:lnTo>
                <a:lnTo>
                  <a:pt x="160924" y="9161"/>
                </a:lnTo>
                <a:lnTo>
                  <a:pt x="115824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934200" y="2881883"/>
            <a:ext cx="231775" cy="233679"/>
          </a:xfrm>
          <a:custGeom>
            <a:avLst/>
            <a:gdLst/>
            <a:ahLst/>
            <a:cxnLst/>
            <a:rect l="l" t="t" r="r" b="b"/>
            <a:pathLst>
              <a:path w="231775" h="233680">
                <a:moveTo>
                  <a:pt x="0" y="116586"/>
                </a:moveTo>
                <a:lnTo>
                  <a:pt x="9096" y="71205"/>
                </a:lnTo>
                <a:lnTo>
                  <a:pt x="33909" y="34147"/>
                </a:lnTo>
                <a:lnTo>
                  <a:pt x="70723" y="9161"/>
                </a:lnTo>
                <a:lnTo>
                  <a:pt x="115824" y="0"/>
                </a:lnTo>
                <a:lnTo>
                  <a:pt x="160924" y="9161"/>
                </a:lnTo>
                <a:lnTo>
                  <a:pt x="197738" y="34147"/>
                </a:lnTo>
                <a:lnTo>
                  <a:pt x="222551" y="71205"/>
                </a:lnTo>
                <a:lnTo>
                  <a:pt x="231648" y="116586"/>
                </a:lnTo>
                <a:lnTo>
                  <a:pt x="222551" y="161966"/>
                </a:lnTo>
                <a:lnTo>
                  <a:pt x="197738" y="199024"/>
                </a:lnTo>
                <a:lnTo>
                  <a:pt x="160924" y="224010"/>
                </a:lnTo>
                <a:lnTo>
                  <a:pt x="115824" y="233172"/>
                </a:lnTo>
                <a:lnTo>
                  <a:pt x="70723" y="224010"/>
                </a:lnTo>
                <a:lnTo>
                  <a:pt x="33909" y="199024"/>
                </a:lnTo>
                <a:lnTo>
                  <a:pt x="9096" y="161966"/>
                </a:lnTo>
                <a:lnTo>
                  <a:pt x="0" y="11658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6959600" y="2910585"/>
            <a:ext cx="8985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7980" algn="l"/>
                <a:tab pos="697230" algn="l"/>
              </a:tabLst>
            </a:pPr>
            <a:r>
              <a:rPr sz="1000" b="1" spc="-42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000" b="1" spc="-365" dirty="0">
                <a:solidFill>
                  <a:srgbClr val="FFFFFF"/>
                </a:solidFill>
                <a:latin typeface="Verdana"/>
                <a:cs typeface="Verdana"/>
              </a:rPr>
              <a:t>31</a:t>
            </a:r>
            <a:r>
              <a:rPr sz="1000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000" b="1" spc="-42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000" b="1" spc="-27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sz="1000" b="1" spc="-275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1000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000" b="1" spc="-42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000" b="1" spc="-254" dirty="0">
                <a:solidFill>
                  <a:srgbClr val="FFFFFF"/>
                </a:solidFill>
                <a:latin typeface="Verdana"/>
                <a:cs typeface="Verdana"/>
              </a:rPr>
              <a:t>33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7167371" y="2997707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2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517892" y="2997707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050023" y="2764535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115824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400543" y="2764535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115824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749540" y="2764535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115824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039100" y="4009644"/>
            <a:ext cx="233679" cy="233679"/>
          </a:xfrm>
          <a:custGeom>
            <a:avLst/>
            <a:gdLst/>
            <a:ahLst/>
            <a:cxnLst/>
            <a:rect l="l" t="t" r="r" b="b"/>
            <a:pathLst>
              <a:path w="233679" h="233679">
                <a:moveTo>
                  <a:pt x="116585" y="0"/>
                </a:moveTo>
                <a:lnTo>
                  <a:pt x="71205" y="9161"/>
                </a:lnTo>
                <a:lnTo>
                  <a:pt x="34147" y="34147"/>
                </a:lnTo>
                <a:lnTo>
                  <a:pt x="9161" y="71205"/>
                </a:lnTo>
                <a:lnTo>
                  <a:pt x="0" y="116585"/>
                </a:lnTo>
                <a:lnTo>
                  <a:pt x="9161" y="161966"/>
                </a:lnTo>
                <a:lnTo>
                  <a:pt x="34147" y="199024"/>
                </a:lnTo>
                <a:lnTo>
                  <a:pt x="71205" y="224010"/>
                </a:lnTo>
                <a:lnTo>
                  <a:pt x="116585" y="233171"/>
                </a:lnTo>
                <a:lnTo>
                  <a:pt x="161966" y="224010"/>
                </a:lnTo>
                <a:lnTo>
                  <a:pt x="199024" y="199024"/>
                </a:lnTo>
                <a:lnTo>
                  <a:pt x="224010" y="161966"/>
                </a:lnTo>
                <a:lnTo>
                  <a:pt x="233172" y="116585"/>
                </a:lnTo>
                <a:lnTo>
                  <a:pt x="224010" y="71205"/>
                </a:lnTo>
                <a:lnTo>
                  <a:pt x="199024" y="34147"/>
                </a:lnTo>
                <a:lnTo>
                  <a:pt x="161966" y="9161"/>
                </a:lnTo>
                <a:lnTo>
                  <a:pt x="11658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039100" y="4009644"/>
            <a:ext cx="233679" cy="233679"/>
          </a:xfrm>
          <a:custGeom>
            <a:avLst/>
            <a:gdLst/>
            <a:ahLst/>
            <a:cxnLst/>
            <a:rect l="l" t="t" r="r" b="b"/>
            <a:pathLst>
              <a:path w="233679" h="233679">
                <a:moveTo>
                  <a:pt x="0" y="116585"/>
                </a:moveTo>
                <a:lnTo>
                  <a:pt x="9161" y="71205"/>
                </a:lnTo>
                <a:lnTo>
                  <a:pt x="34147" y="34147"/>
                </a:lnTo>
                <a:lnTo>
                  <a:pt x="71205" y="9161"/>
                </a:lnTo>
                <a:lnTo>
                  <a:pt x="116585" y="0"/>
                </a:lnTo>
                <a:lnTo>
                  <a:pt x="161966" y="9161"/>
                </a:lnTo>
                <a:lnTo>
                  <a:pt x="199024" y="34147"/>
                </a:lnTo>
                <a:lnTo>
                  <a:pt x="224010" y="71205"/>
                </a:lnTo>
                <a:lnTo>
                  <a:pt x="233172" y="116585"/>
                </a:lnTo>
                <a:lnTo>
                  <a:pt x="224010" y="161966"/>
                </a:lnTo>
                <a:lnTo>
                  <a:pt x="199024" y="199024"/>
                </a:lnTo>
                <a:lnTo>
                  <a:pt x="161966" y="224010"/>
                </a:lnTo>
                <a:lnTo>
                  <a:pt x="116585" y="233171"/>
                </a:lnTo>
                <a:lnTo>
                  <a:pt x="71205" y="224010"/>
                </a:lnTo>
                <a:lnTo>
                  <a:pt x="34147" y="199024"/>
                </a:lnTo>
                <a:lnTo>
                  <a:pt x="9161" y="161966"/>
                </a:lnTo>
                <a:lnTo>
                  <a:pt x="0" y="11658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691628" y="4009644"/>
            <a:ext cx="231775" cy="233679"/>
          </a:xfrm>
          <a:custGeom>
            <a:avLst/>
            <a:gdLst/>
            <a:ahLst/>
            <a:cxnLst/>
            <a:rect l="l" t="t" r="r" b="b"/>
            <a:pathLst>
              <a:path w="231775" h="233679">
                <a:moveTo>
                  <a:pt x="115824" y="0"/>
                </a:moveTo>
                <a:lnTo>
                  <a:pt x="70723" y="9161"/>
                </a:lnTo>
                <a:lnTo>
                  <a:pt x="33909" y="34147"/>
                </a:lnTo>
                <a:lnTo>
                  <a:pt x="9096" y="71205"/>
                </a:lnTo>
                <a:lnTo>
                  <a:pt x="0" y="116585"/>
                </a:lnTo>
                <a:lnTo>
                  <a:pt x="9096" y="161966"/>
                </a:lnTo>
                <a:lnTo>
                  <a:pt x="33909" y="199024"/>
                </a:lnTo>
                <a:lnTo>
                  <a:pt x="70723" y="224010"/>
                </a:lnTo>
                <a:lnTo>
                  <a:pt x="115824" y="233171"/>
                </a:lnTo>
                <a:lnTo>
                  <a:pt x="160924" y="224010"/>
                </a:lnTo>
                <a:lnTo>
                  <a:pt x="197738" y="199024"/>
                </a:lnTo>
                <a:lnTo>
                  <a:pt x="222551" y="161966"/>
                </a:lnTo>
                <a:lnTo>
                  <a:pt x="231648" y="116585"/>
                </a:lnTo>
                <a:lnTo>
                  <a:pt x="222551" y="71205"/>
                </a:lnTo>
                <a:lnTo>
                  <a:pt x="197738" y="34147"/>
                </a:lnTo>
                <a:lnTo>
                  <a:pt x="160924" y="9161"/>
                </a:lnTo>
                <a:lnTo>
                  <a:pt x="11582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691628" y="4009644"/>
            <a:ext cx="231775" cy="233679"/>
          </a:xfrm>
          <a:custGeom>
            <a:avLst/>
            <a:gdLst/>
            <a:ahLst/>
            <a:cxnLst/>
            <a:rect l="l" t="t" r="r" b="b"/>
            <a:pathLst>
              <a:path w="231775" h="233679">
                <a:moveTo>
                  <a:pt x="0" y="116585"/>
                </a:moveTo>
                <a:lnTo>
                  <a:pt x="9096" y="71205"/>
                </a:lnTo>
                <a:lnTo>
                  <a:pt x="33909" y="34147"/>
                </a:lnTo>
                <a:lnTo>
                  <a:pt x="70723" y="9161"/>
                </a:lnTo>
                <a:lnTo>
                  <a:pt x="115824" y="0"/>
                </a:lnTo>
                <a:lnTo>
                  <a:pt x="160924" y="9161"/>
                </a:lnTo>
                <a:lnTo>
                  <a:pt x="197738" y="34147"/>
                </a:lnTo>
                <a:lnTo>
                  <a:pt x="222551" y="71205"/>
                </a:lnTo>
                <a:lnTo>
                  <a:pt x="231648" y="116585"/>
                </a:lnTo>
                <a:lnTo>
                  <a:pt x="222551" y="161966"/>
                </a:lnTo>
                <a:lnTo>
                  <a:pt x="197738" y="199024"/>
                </a:lnTo>
                <a:lnTo>
                  <a:pt x="160924" y="224010"/>
                </a:lnTo>
                <a:lnTo>
                  <a:pt x="115824" y="233171"/>
                </a:lnTo>
                <a:lnTo>
                  <a:pt x="70723" y="224010"/>
                </a:lnTo>
                <a:lnTo>
                  <a:pt x="33909" y="199024"/>
                </a:lnTo>
                <a:lnTo>
                  <a:pt x="9096" y="161966"/>
                </a:lnTo>
                <a:lnTo>
                  <a:pt x="0" y="11658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341107" y="4009644"/>
            <a:ext cx="231775" cy="233679"/>
          </a:xfrm>
          <a:custGeom>
            <a:avLst/>
            <a:gdLst/>
            <a:ahLst/>
            <a:cxnLst/>
            <a:rect l="l" t="t" r="r" b="b"/>
            <a:pathLst>
              <a:path w="231775" h="233679">
                <a:moveTo>
                  <a:pt x="115824" y="0"/>
                </a:moveTo>
                <a:lnTo>
                  <a:pt x="70723" y="9161"/>
                </a:lnTo>
                <a:lnTo>
                  <a:pt x="33909" y="34147"/>
                </a:lnTo>
                <a:lnTo>
                  <a:pt x="9096" y="71205"/>
                </a:lnTo>
                <a:lnTo>
                  <a:pt x="0" y="116585"/>
                </a:lnTo>
                <a:lnTo>
                  <a:pt x="9096" y="161966"/>
                </a:lnTo>
                <a:lnTo>
                  <a:pt x="33909" y="199024"/>
                </a:lnTo>
                <a:lnTo>
                  <a:pt x="70723" y="224010"/>
                </a:lnTo>
                <a:lnTo>
                  <a:pt x="115824" y="233171"/>
                </a:lnTo>
                <a:lnTo>
                  <a:pt x="160924" y="224010"/>
                </a:lnTo>
                <a:lnTo>
                  <a:pt x="197739" y="199024"/>
                </a:lnTo>
                <a:lnTo>
                  <a:pt x="222551" y="161966"/>
                </a:lnTo>
                <a:lnTo>
                  <a:pt x="231648" y="116585"/>
                </a:lnTo>
                <a:lnTo>
                  <a:pt x="222551" y="71205"/>
                </a:lnTo>
                <a:lnTo>
                  <a:pt x="197738" y="34147"/>
                </a:lnTo>
                <a:lnTo>
                  <a:pt x="160924" y="9161"/>
                </a:lnTo>
                <a:lnTo>
                  <a:pt x="11582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341107" y="4009644"/>
            <a:ext cx="231775" cy="233679"/>
          </a:xfrm>
          <a:custGeom>
            <a:avLst/>
            <a:gdLst/>
            <a:ahLst/>
            <a:cxnLst/>
            <a:rect l="l" t="t" r="r" b="b"/>
            <a:pathLst>
              <a:path w="231775" h="233679">
                <a:moveTo>
                  <a:pt x="0" y="116585"/>
                </a:moveTo>
                <a:lnTo>
                  <a:pt x="9096" y="71205"/>
                </a:lnTo>
                <a:lnTo>
                  <a:pt x="33909" y="34147"/>
                </a:lnTo>
                <a:lnTo>
                  <a:pt x="70723" y="9161"/>
                </a:lnTo>
                <a:lnTo>
                  <a:pt x="115824" y="0"/>
                </a:lnTo>
                <a:lnTo>
                  <a:pt x="160924" y="9161"/>
                </a:lnTo>
                <a:lnTo>
                  <a:pt x="197738" y="34147"/>
                </a:lnTo>
                <a:lnTo>
                  <a:pt x="222551" y="71205"/>
                </a:lnTo>
                <a:lnTo>
                  <a:pt x="231648" y="116585"/>
                </a:lnTo>
                <a:lnTo>
                  <a:pt x="222551" y="161966"/>
                </a:lnTo>
                <a:lnTo>
                  <a:pt x="197739" y="199024"/>
                </a:lnTo>
                <a:lnTo>
                  <a:pt x="160924" y="224010"/>
                </a:lnTo>
                <a:lnTo>
                  <a:pt x="115824" y="233171"/>
                </a:lnTo>
                <a:lnTo>
                  <a:pt x="70723" y="224010"/>
                </a:lnTo>
                <a:lnTo>
                  <a:pt x="33909" y="199024"/>
                </a:lnTo>
                <a:lnTo>
                  <a:pt x="9096" y="161966"/>
                </a:lnTo>
                <a:lnTo>
                  <a:pt x="0" y="11658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992111" y="4009644"/>
            <a:ext cx="233679" cy="233679"/>
          </a:xfrm>
          <a:custGeom>
            <a:avLst/>
            <a:gdLst/>
            <a:ahLst/>
            <a:cxnLst/>
            <a:rect l="l" t="t" r="r" b="b"/>
            <a:pathLst>
              <a:path w="233679" h="233679">
                <a:moveTo>
                  <a:pt x="116586" y="0"/>
                </a:moveTo>
                <a:lnTo>
                  <a:pt x="71205" y="9161"/>
                </a:lnTo>
                <a:lnTo>
                  <a:pt x="34147" y="34147"/>
                </a:lnTo>
                <a:lnTo>
                  <a:pt x="9161" y="71205"/>
                </a:lnTo>
                <a:lnTo>
                  <a:pt x="0" y="116585"/>
                </a:lnTo>
                <a:lnTo>
                  <a:pt x="9161" y="161966"/>
                </a:lnTo>
                <a:lnTo>
                  <a:pt x="34147" y="199024"/>
                </a:lnTo>
                <a:lnTo>
                  <a:pt x="71205" y="224010"/>
                </a:lnTo>
                <a:lnTo>
                  <a:pt x="116586" y="233171"/>
                </a:lnTo>
                <a:lnTo>
                  <a:pt x="161966" y="224010"/>
                </a:lnTo>
                <a:lnTo>
                  <a:pt x="199024" y="199024"/>
                </a:lnTo>
                <a:lnTo>
                  <a:pt x="224010" y="161966"/>
                </a:lnTo>
                <a:lnTo>
                  <a:pt x="233172" y="116585"/>
                </a:lnTo>
                <a:lnTo>
                  <a:pt x="224010" y="71205"/>
                </a:lnTo>
                <a:lnTo>
                  <a:pt x="199024" y="34147"/>
                </a:lnTo>
                <a:lnTo>
                  <a:pt x="161966" y="9161"/>
                </a:lnTo>
                <a:lnTo>
                  <a:pt x="11658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992111" y="4009644"/>
            <a:ext cx="233679" cy="233679"/>
          </a:xfrm>
          <a:custGeom>
            <a:avLst/>
            <a:gdLst/>
            <a:ahLst/>
            <a:cxnLst/>
            <a:rect l="l" t="t" r="r" b="b"/>
            <a:pathLst>
              <a:path w="233679" h="233679">
                <a:moveTo>
                  <a:pt x="0" y="116585"/>
                </a:moveTo>
                <a:lnTo>
                  <a:pt x="9161" y="71205"/>
                </a:lnTo>
                <a:lnTo>
                  <a:pt x="34147" y="34147"/>
                </a:lnTo>
                <a:lnTo>
                  <a:pt x="71205" y="9161"/>
                </a:lnTo>
                <a:lnTo>
                  <a:pt x="116586" y="0"/>
                </a:lnTo>
                <a:lnTo>
                  <a:pt x="161966" y="9161"/>
                </a:lnTo>
                <a:lnTo>
                  <a:pt x="199024" y="34147"/>
                </a:lnTo>
                <a:lnTo>
                  <a:pt x="224010" y="71205"/>
                </a:lnTo>
                <a:lnTo>
                  <a:pt x="233172" y="116585"/>
                </a:lnTo>
                <a:lnTo>
                  <a:pt x="224010" y="161966"/>
                </a:lnTo>
                <a:lnTo>
                  <a:pt x="199024" y="199024"/>
                </a:lnTo>
                <a:lnTo>
                  <a:pt x="161966" y="224010"/>
                </a:lnTo>
                <a:lnTo>
                  <a:pt x="116586" y="233171"/>
                </a:lnTo>
                <a:lnTo>
                  <a:pt x="71205" y="224010"/>
                </a:lnTo>
                <a:lnTo>
                  <a:pt x="34147" y="199024"/>
                </a:lnTo>
                <a:lnTo>
                  <a:pt x="9161" y="161966"/>
                </a:lnTo>
                <a:lnTo>
                  <a:pt x="0" y="11658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225283" y="4126991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2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574280" y="4126991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34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924800" y="4126991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039100" y="4360164"/>
            <a:ext cx="233679" cy="233679"/>
          </a:xfrm>
          <a:custGeom>
            <a:avLst/>
            <a:gdLst/>
            <a:ahLst/>
            <a:cxnLst/>
            <a:rect l="l" t="t" r="r" b="b"/>
            <a:pathLst>
              <a:path w="233679" h="233679">
                <a:moveTo>
                  <a:pt x="116585" y="0"/>
                </a:moveTo>
                <a:lnTo>
                  <a:pt x="71205" y="9161"/>
                </a:lnTo>
                <a:lnTo>
                  <a:pt x="34147" y="34147"/>
                </a:lnTo>
                <a:lnTo>
                  <a:pt x="9161" y="71205"/>
                </a:lnTo>
                <a:lnTo>
                  <a:pt x="0" y="116586"/>
                </a:lnTo>
                <a:lnTo>
                  <a:pt x="9161" y="161966"/>
                </a:lnTo>
                <a:lnTo>
                  <a:pt x="34147" y="199024"/>
                </a:lnTo>
                <a:lnTo>
                  <a:pt x="71205" y="224010"/>
                </a:lnTo>
                <a:lnTo>
                  <a:pt x="116585" y="233172"/>
                </a:lnTo>
                <a:lnTo>
                  <a:pt x="161966" y="224010"/>
                </a:lnTo>
                <a:lnTo>
                  <a:pt x="199024" y="199024"/>
                </a:lnTo>
                <a:lnTo>
                  <a:pt x="224010" y="161966"/>
                </a:lnTo>
                <a:lnTo>
                  <a:pt x="233172" y="116586"/>
                </a:lnTo>
                <a:lnTo>
                  <a:pt x="224010" y="71205"/>
                </a:lnTo>
                <a:lnTo>
                  <a:pt x="199024" y="34147"/>
                </a:lnTo>
                <a:lnTo>
                  <a:pt x="161966" y="9161"/>
                </a:lnTo>
                <a:lnTo>
                  <a:pt x="11658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039100" y="4360164"/>
            <a:ext cx="233679" cy="233679"/>
          </a:xfrm>
          <a:custGeom>
            <a:avLst/>
            <a:gdLst/>
            <a:ahLst/>
            <a:cxnLst/>
            <a:rect l="l" t="t" r="r" b="b"/>
            <a:pathLst>
              <a:path w="233679" h="233679">
                <a:moveTo>
                  <a:pt x="0" y="116586"/>
                </a:moveTo>
                <a:lnTo>
                  <a:pt x="9161" y="71205"/>
                </a:lnTo>
                <a:lnTo>
                  <a:pt x="34147" y="34147"/>
                </a:lnTo>
                <a:lnTo>
                  <a:pt x="71205" y="9161"/>
                </a:lnTo>
                <a:lnTo>
                  <a:pt x="116585" y="0"/>
                </a:lnTo>
                <a:lnTo>
                  <a:pt x="161966" y="9161"/>
                </a:lnTo>
                <a:lnTo>
                  <a:pt x="199024" y="34147"/>
                </a:lnTo>
                <a:lnTo>
                  <a:pt x="224010" y="71205"/>
                </a:lnTo>
                <a:lnTo>
                  <a:pt x="233172" y="116586"/>
                </a:lnTo>
                <a:lnTo>
                  <a:pt x="224010" y="161966"/>
                </a:lnTo>
                <a:lnTo>
                  <a:pt x="199024" y="199024"/>
                </a:lnTo>
                <a:lnTo>
                  <a:pt x="161966" y="224010"/>
                </a:lnTo>
                <a:lnTo>
                  <a:pt x="116585" y="233172"/>
                </a:lnTo>
                <a:lnTo>
                  <a:pt x="71205" y="224010"/>
                </a:lnTo>
                <a:lnTo>
                  <a:pt x="34147" y="199024"/>
                </a:lnTo>
                <a:lnTo>
                  <a:pt x="9161" y="161966"/>
                </a:lnTo>
                <a:lnTo>
                  <a:pt x="0" y="116586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691628" y="4360164"/>
            <a:ext cx="231775" cy="233679"/>
          </a:xfrm>
          <a:custGeom>
            <a:avLst/>
            <a:gdLst/>
            <a:ahLst/>
            <a:cxnLst/>
            <a:rect l="l" t="t" r="r" b="b"/>
            <a:pathLst>
              <a:path w="231775" h="233679">
                <a:moveTo>
                  <a:pt x="115824" y="0"/>
                </a:moveTo>
                <a:lnTo>
                  <a:pt x="70723" y="9161"/>
                </a:lnTo>
                <a:lnTo>
                  <a:pt x="33909" y="34147"/>
                </a:lnTo>
                <a:lnTo>
                  <a:pt x="9096" y="71205"/>
                </a:lnTo>
                <a:lnTo>
                  <a:pt x="0" y="116586"/>
                </a:lnTo>
                <a:lnTo>
                  <a:pt x="9096" y="161966"/>
                </a:lnTo>
                <a:lnTo>
                  <a:pt x="33909" y="199024"/>
                </a:lnTo>
                <a:lnTo>
                  <a:pt x="70723" y="224010"/>
                </a:lnTo>
                <a:lnTo>
                  <a:pt x="115824" y="233172"/>
                </a:lnTo>
                <a:lnTo>
                  <a:pt x="160924" y="224010"/>
                </a:lnTo>
                <a:lnTo>
                  <a:pt x="197738" y="199024"/>
                </a:lnTo>
                <a:lnTo>
                  <a:pt x="222551" y="161966"/>
                </a:lnTo>
                <a:lnTo>
                  <a:pt x="231648" y="116586"/>
                </a:lnTo>
                <a:lnTo>
                  <a:pt x="222551" y="71205"/>
                </a:lnTo>
                <a:lnTo>
                  <a:pt x="197738" y="34147"/>
                </a:lnTo>
                <a:lnTo>
                  <a:pt x="160924" y="9161"/>
                </a:lnTo>
                <a:lnTo>
                  <a:pt x="11582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691628" y="4360164"/>
            <a:ext cx="231775" cy="233679"/>
          </a:xfrm>
          <a:custGeom>
            <a:avLst/>
            <a:gdLst/>
            <a:ahLst/>
            <a:cxnLst/>
            <a:rect l="l" t="t" r="r" b="b"/>
            <a:pathLst>
              <a:path w="231775" h="233679">
                <a:moveTo>
                  <a:pt x="0" y="116586"/>
                </a:moveTo>
                <a:lnTo>
                  <a:pt x="9096" y="71205"/>
                </a:lnTo>
                <a:lnTo>
                  <a:pt x="33909" y="34147"/>
                </a:lnTo>
                <a:lnTo>
                  <a:pt x="70723" y="9161"/>
                </a:lnTo>
                <a:lnTo>
                  <a:pt x="115824" y="0"/>
                </a:lnTo>
                <a:lnTo>
                  <a:pt x="160924" y="9161"/>
                </a:lnTo>
                <a:lnTo>
                  <a:pt x="197738" y="34147"/>
                </a:lnTo>
                <a:lnTo>
                  <a:pt x="222551" y="71205"/>
                </a:lnTo>
                <a:lnTo>
                  <a:pt x="231648" y="116586"/>
                </a:lnTo>
                <a:lnTo>
                  <a:pt x="222551" y="161966"/>
                </a:lnTo>
                <a:lnTo>
                  <a:pt x="197738" y="199024"/>
                </a:lnTo>
                <a:lnTo>
                  <a:pt x="160924" y="224010"/>
                </a:lnTo>
                <a:lnTo>
                  <a:pt x="115824" y="233172"/>
                </a:lnTo>
                <a:lnTo>
                  <a:pt x="70723" y="224010"/>
                </a:lnTo>
                <a:lnTo>
                  <a:pt x="33909" y="199024"/>
                </a:lnTo>
                <a:lnTo>
                  <a:pt x="9096" y="161966"/>
                </a:lnTo>
                <a:lnTo>
                  <a:pt x="0" y="11658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341107" y="4360164"/>
            <a:ext cx="231775" cy="233679"/>
          </a:xfrm>
          <a:custGeom>
            <a:avLst/>
            <a:gdLst/>
            <a:ahLst/>
            <a:cxnLst/>
            <a:rect l="l" t="t" r="r" b="b"/>
            <a:pathLst>
              <a:path w="231775" h="233679">
                <a:moveTo>
                  <a:pt x="115824" y="0"/>
                </a:moveTo>
                <a:lnTo>
                  <a:pt x="70723" y="9161"/>
                </a:lnTo>
                <a:lnTo>
                  <a:pt x="33909" y="34147"/>
                </a:lnTo>
                <a:lnTo>
                  <a:pt x="9096" y="71205"/>
                </a:lnTo>
                <a:lnTo>
                  <a:pt x="0" y="116586"/>
                </a:lnTo>
                <a:lnTo>
                  <a:pt x="9096" y="161966"/>
                </a:lnTo>
                <a:lnTo>
                  <a:pt x="33909" y="199024"/>
                </a:lnTo>
                <a:lnTo>
                  <a:pt x="70723" y="224010"/>
                </a:lnTo>
                <a:lnTo>
                  <a:pt x="115824" y="233172"/>
                </a:lnTo>
                <a:lnTo>
                  <a:pt x="160924" y="224010"/>
                </a:lnTo>
                <a:lnTo>
                  <a:pt x="197739" y="199024"/>
                </a:lnTo>
                <a:lnTo>
                  <a:pt x="222551" y="161966"/>
                </a:lnTo>
                <a:lnTo>
                  <a:pt x="231648" y="116586"/>
                </a:lnTo>
                <a:lnTo>
                  <a:pt x="222551" y="71205"/>
                </a:lnTo>
                <a:lnTo>
                  <a:pt x="197738" y="34147"/>
                </a:lnTo>
                <a:lnTo>
                  <a:pt x="160924" y="9161"/>
                </a:lnTo>
                <a:lnTo>
                  <a:pt x="11582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341107" y="4360164"/>
            <a:ext cx="231775" cy="233679"/>
          </a:xfrm>
          <a:custGeom>
            <a:avLst/>
            <a:gdLst/>
            <a:ahLst/>
            <a:cxnLst/>
            <a:rect l="l" t="t" r="r" b="b"/>
            <a:pathLst>
              <a:path w="231775" h="233679">
                <a:moveTo>
                  <a:pt x="0" y="116586"/>
                </a:moveTo>
                <a:lnTo>
                  <a:pt x="9096" y="71205"/>
                </a:lnTo>
                <a:lnTo>
                  <a:pt x="33909" y="34147"/>
                </a:lnTo>
                <a:lnTo>
                  <a:pt x="70723" y="9161"/>
                </a:lnTo>
                <a:lnTo>
                  <a:pt x="115824" y="0"/>
                </a:lnTo>
                <a:lnTo>
                  <a:pt x="160924" y="9161"/>
                </a:lnTo>
                <a:lnTo>
                  <a:pt x="197738" y="34147"/>
                </a:lnTo>
                <a:lnTo>
                  <a:pt x="222551" y="71205"/>
                </a:lnTo>
                <a:lnTo>
                  <a:pt x="231648" y="116586"/>
                </a:lnTo>
                <a:lnTo>
                  <a:pt x="222551" y="161966"/>
                </a:lnTo>
                <a:lnTo>
                  <a:pt x="197739" y="199024"/>
                </a:lnTo>
                <a:lnTo>
                  <a:pt x="160924" y="224010"/>
                </a:lnTo>
                <a:lnTo>
                  <a:pt x="115824" y="233172"/>
                </a:lnTo>
                <a:lnTo>
                  <a:pt x="70723" y="224010"/>
                </a:lnTo>
                <a:lnTo>
                  <a:pt x="33909" y="199024"/>
                </a:lnTo>
                <a:lnTo>
                  <a:pt x="9096" y="161966"/>
                </a:lnTo>
                <a:lnTo>
                  <a:pt x="0" y="11658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992111" y="4360164"/>
            <a:ext cx="233679" cy="233679"/>
          </a:xfrm>
          <a:custGeom>
            <a:avLst/>
            <a:gdLst/>
            <a:ahLst/>
            <a:cxnLst/>
            <a:rect l="l" t="t" r="r" b="b"/>
            <a:pathLst>
              <a:path w="233679" h="233679">
                <a:moveTo>
                  <a:pt x="116586" y="0"/>
                </a:moveTo>
                <a:lnTo>
                  <a:pt x="71205" y="9161"/>
                </a:lnTo>
                <a:lnTo>
                  <a:pt x="34147" y="34147"/>
                </a:lnTo>
                <a:lnTo>
                  <a:pt x="9161" y="71205"/>
                </a:lnTo>
                <a:lnTo>
                  <a:pt x="0" y="116586"/>
                </a:lnTo>
                <a:lnTo>
                  <a:pt x="9161" y="161966"/>
                </a:lnTo>
                <a:lnTo>
                  <a:pt x="34147" y="199024"/>
                </a:lnTo>
                <a:lnTo>
                  <a:pt x="71205" y="224010"/>
                </a:lnTo>
                <a:lnTo>
                  <a:pt x="116586" y="233172"/>
                </a:lnTo>
                <a:lnTo>
                  <a:pt x="161966" y="224010"/>
                </a:lnTo>
                <a:lnTo>
                  <a:pt x="199024" y="199024"/>
                </a:lnTo>
                <a:lnTo>
                  <a:pt x="224010" y="161966"/>
                </a:lnTo>
                <a:lnTo>
                  <a:pt x="233172" y="116586"/>
                </a:lnTo>
                <a:lnTo>
                  <a:pt x="224010" y="71205"/>
                </a:lnTo>
                <a:lnTo>
                  <a:pt x="199024" y="34147"/>
                </a:lnTo>
                <a:lnTo>
                  <a:pt x="161966" y="9161"/>
                </a:lnTo>
                <a:lnTo>
                  <a:pt x="11658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992111" y="4360164"/>
            <a:ext cx="233679" cy="233679"/>
          </a:xfrm>
          <a:custGeom>
            <a:avLst/>
            <a:gdLst/>
            <a:ahLst/>
            <a:cxnLst/>
            <a:rect l="l" t="t" r="r" b="b"/>
            <a:pathLst>
              <a:path w="233679" h="233679">
                <a:moveTo>
                  <a:pt x="0" y="116586"/>
                </a:moveTo>
                <a:lnTo>
                  <a:pt x="9161" y="71205"/>
                </a:lnTo>
                <a:lnTo>
                  <a:pt x="34147" y="34147"/>
                </a:lnTo>
                <a:lnTo>
                  <a:pt x="71205" y="9161"/>
                </a:lnTo>
                <a:lnTo>
                  <a:pt x="116586" y="0"/>
                </a:lnTo>
                <a:lnTo>
                  <a:pt x="161966" y="9161"/>
                </a:lnTo>
                <a:lnTo>
                  <a:pt x="199024" y="34147"/>
                </a:lnTo>
                <a:lnTo>
                  <a:pt x="224010" y="71205"/>
                </a:lnTo>
                <a:lnTo>
                  <a:pt x="233172" y="116586"/>
                </a:lnTo>
                <a:lnTo>
                  <a:pt x="224010" y="161966"/>
                </a:lnTo>
                <a:lnTo>
                  <a:pt x="199024" y="199024"/>
                </a:lnTo>
                <a:lnTo>
                  <a:pt x="161966" y="224010"/>
                </a:lnTo>
                <a:lnTo>
                  <a:pt x="116586" y="233172"/>
                </a:lnTo>
                <a:lnTo>
                  <a:pt x="71205" y="224010"/>
                </a:lnTo>
                <a:lnTo>
                  <a:pt x="34147" y="199024"/>
                </a:lnTo>
                <a:lnTo>
                  <a:pt x="9161" y="161966"/>
                </a:lnTo>
                <a:lnTo>
                  <a:pt x="0" y="116586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225283" y="4477511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2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574280" y="4477511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34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924800" y="4477511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107935" y="4242815"/>
            <a:ext cx="0" cy="117475"/>
          </a:xfrm>
          <a:custGeom>
            <a:avLst/>
            <a:gdLst/>
            <a:ahLst/>
            <a:cxnLst/>
            <a:rect l="l" t="t" r="r" b="b"/>
            <a:pathLst>
              <a:path h="117475">
                <a:moveTo>
                  <a:pt x="0" y="117348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456931" y="4242815"/>
            <a:ext cx="0" cy="117475"/>
          </a:xfrm>
          <a:custGeom>
            <a:avLst/>
            <a:gdLst/>
            <a:ahLst/>
            <a:cxnLst/>
            <a:rect l="l" t="t" r="r" b="b"/>
            <a:pathLst>
              <a:path h="117475">
                <a:moveTo>
                  <a:pt x="0" y="117348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805928" y="4242815"/>
            <a:ext cx="0" cy="117475"/>
          </a:xfrm>
          <a:custGeom>
            <a:avLst/>
            <a:gdLst/>
            <a:ahLst/>
            <a:cxnLst/>
            <a:rect l="l" t="t" r="r" b="b"/>
            <a:pathLst>
              <a:path h="117475">
                <a:moveTo>
                  <a:pt x="0" y="117348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157971" y="4242815"/>
            <a:ext cx="0" cy="117475"/>
          </a:xfrm>
          <a:custGeom>
            <a:avLst/>
            <a:gdLst/>
            <a:ahLst/>
            <a:cxnLst/>
            <a:rect l="l" t="t" r="r" b="b"/>
            <a:pathLst>
              <a:path h="117475">
                <a:moveTo>
                  <a:pt x="0" y="117348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039100" y="4710684"/>
            <a:ext cx="233679" cy="233679"/>
          </a:xfrm>
          <a:custGeom>
            <a:avLst/>
            <a:gdLst/>
            <a:ahLst/>
            <a:cxnLst/>
            <a:rect l="l" t="t" r="r" b="b"/>
            <a:pathLst>
              <a:path w="233679" h="233679">
                <a:moveTo>
                  <a:pt x="116585" y="0"/>
                </a:moveTo>
                <a:lnTo>
                  <a:pt x="71205" y="9161"/>
                </a:lnTo>
                <a:lnTo>
                  <a:pt x="34147" y="34147"/>
                </a:lnTo>
                <a:lnTo>
                  <a:pt x="9161" y="71205"/>
                </a:lnTo>
                <a:lnTo>
                  <a:pt x="0" y="116585"/>
                </a:lnTo>
                <a:lnTo>
                  <a:pt x="9161" y="161966"/>
                </a:lnTo>
                <a:lnTo>
                  <a:pt x="34147" y="199024"/>
                </a:lnTo>
                <a:lnTo>
                  <a:pt x="71205" y="224010"/>
                </a:lnTo>
                <a:lnTo>
                  <a:pt x="116585" y="233171"/>
                </a:lnTo>
                <a:lnTo>
                  <a:pt x="161966" y="224010"/>
                </a:lnTo>
                <a:lnTo>
                  <a:pt x="199024" y="199024"/>
                </a:lnTo>
                <a:lnTo>
                  <a:pt x="224010" y="161966"/>
                </a:lnTo>
                <a:lnTo>
                  <a:pt x="233172" y="116585"/>
                </a:lnTo>
                <a:lnTo>
                  <a:pt x="224010" y="71205"/>
                </a:lnTo>
                <a:lnTo>
                  <a:pt x="199024" y="34147"/>
                </a:lnTo>
                <a:lnTo>
                  <a:pt x="161966" y="9161"/>
                </a:lnTo>
                <a:lnTo>
                  <a:pt x="11658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039100" y="4710684"/>
            <a:ext cx="233679" cy="233679"/>
          </a:xfrm>
          <a:custGeom>
            <a:avLst/>
            <a:gdLst/>
            <a:ahLst/>
            <a:cxnLst/>
            <a:rect l="l" t="t" r="r" b="b"/>
            <a:pathLst>
              <a:path w="233679" h="233679">
                <a:moveTo>
                  <a:pt x="0" y="116585"/>
                </a:moveTo>
                <a:lnTo>
                  <a:pt x="9161" y="71205"/>
                </a:lnTo>
                <a:lnTo>
                  <a:pt x="34147" y="34147"/>
                </a:lnTo>
                <a:lnTo>
                  <a:pt x="71205" y="9161"/>
                </a:lnTo>
                <a:lnTo>
                  <a:pt x="116585" y="0"/>
                </a:lnTo>
                <a:lnTo>
                  <a:pt x="161966" y="9161"/>
                </a:lnTo>
                <a:lnTo>
                  <a:pt x="199024" y="34147"/>
                </a:lnTo>
                <a:lnTo>
                  <a:pt x="224010" y="71205"/>
                </a:lnTo>
                <a:lnTo>
                  <a:pt x="233172" y="116585"/>
                </a:lnTo>
                <a:lnTo>
                  <a:pt x="224010" y="161966"/>
                </a:lnTo>
                <a:lnTo>
                  <a:pt x="199024" y="199024"/>
                </a:lnTo>
                <a:lnTo>
                  <a:pt x="161966" y="224010"/>
                </a:lnTo>
                <a:lnTo>
                  <a:pt x="116585" y="233171"/>
                </a:lnTo>
                <a:lnTo>
                  <a:pt x="71205" y="224010"/>
                </a:lnTo>
                <a:lnTo>
                  <a:pt x="34147" y="199024"/>
                </a:lnTo>
                <a:lnTo>
                  <a:pt x="9161" y="161966"/>
                </a:lnTo>
                <a:lnTo>
                  <a:pt x="0" y="11658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691628" y="4710684"/>
            <a:ext cx="231775" cy="233679"/>
          </a:xfrm>
          <a:custGeom>
            <a:avLst/>
            <a:gdLst/>
            <a:ahLst/>
            <a:cxnLst/>
            <a:rect l="l" t="t" r="r" b="b"/>
            <a:pathLst>
              <a:path w="231775" h="233679">
                <a:moveTo>
                  <a:pt x="115824" y="0"/>
                </a:moveTo>
                <a:lnTo>
                  <a:pt x="70723" y="9161"/>
                </a:lnTo>
                <a:lnTo>
                  <a:pt x="33909" y="34147"/>
                </a:lnTo>
                <a:lnTo>
                  <a:pt x="9096" y="71205"/>
                </a:lnTo>
                <a:lnTo>
                  <a:pt x="0" y="116585"/>
                </a:lnTo>
                <a:lnTo>
                  <a:pt x="9096" y="161966"/>
                </a:lnTo>
                <a:lnTo>
                  <a:pt x="33909" y="199024"/>
                </a:lnTo>
                <a:lnTo>
                  <a:pt x="70723" y="224010"/>
                </a:lnTo>
                <a:lnTo>
                  <a:pt x="115824" y="233171"/>
                </a:lnTo>
                <a:lnTo>
                  <a:pt x="160924" y="224010"/>
                </a:lnTo>
                <a:lnTo>
                  <a:pt x="197738" y="199024"/>
                </a:lnTo>
                <a:lnTo>
                  <a:pt x="222551" y="161966"/>
                </a:lnTo>
                <a:lnTo>
                  <a:pt x="231648" y="116585"/>
                </a:lnTo>
                <a:lnTo>
                  <a:pt x="222551" y="71205"/>
                </a:lnTo>
                <a:lnTo>
                  <a:pt x="197738" y="34147"/>
                </a:lnTo>
                <a:lnTo>
                  <a:pt x="160924" y="9161"/>
                </a:lnTo>
                <a:lnTo>
                  <a:pt x="11582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691628" y="4710684"/>
            <a:ext cx="231775" cy="233679"/>
          </a:xfrm>
          <a:custGeom>
            <a:avLst/>
            <a:gdLst/>
            <a:ahLst/>
            <a:cxnLst/>
            <a:rect l="l" t="t" r="r" b="b"/>
            <a:pathLst>
              <a:path w="231775" h="233679">
                <a:moveTo>
                  <a:pt x="0" y="116585"/>
                </a:moveTo>
                <a:lnTo>
                  <a:pt x="9096" y="71205"/>
                </a:lnTo>
                <a:lnTo>
                  <a:pt x="33909" y="34147"/>
                </a:lnTo>
                <a:lnTo>
                  <a:pt x="70723" y="9161"/>
                </a:lnTo>
                <a:lnTo>
                  <a:pt x="115824" y="0"/>
                </a:lnTo>
                <a:lnTo>
                  <a:pt x="160924" y="9161"/>
                </a:lnTo>
                <a:lnTo>
                  <a:pt x="197738" y="34147"/>
                </a:lnTo>
                <a:lnTo>
                  <a:pt x="222551" y="71205"/>
                </a:lnTo>
                <a:lnTo>
                  <a:pt x="231648" y="116585"/>
                </a:lnTo>
                <a:lnTo>
                  <a:pt x="222551" y="161966"/>
                </a:lnTo>
                <a:lnTo>
                  <a:pt x="197738" y="199024"/>
                </a:lnTo>
                <a:lnTo>
                  <a:pt x="160924" y="224010"/>
                </a:lnTo>
                <a:lnTo>
                  <a:pt x="115824" y="233171"/>
                </a:lnTo>
                <a:lnTo>
                  <a:pt x="70723" y="224010"/>
                </a:lnTo>
                <a:lnTo>
                  <a:pt x="33909" y="199024"/>
                </a:lnTo>
                <a:lnTo>
                  <a:pt x="9096" y="161966"/>
                </a:lnTo>
                <a:lnTo>
                  <a:pt x="0" y="11658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341107" y="4710684"/>
            <a:ext cx="231775" cy="233679"/>
          </a:xfrm>
          <a:custGeom>
            <a:avLst/>
            <a:gdLst/>
            <a:ahLst/>
            <a:cxnLst/>
            <a:rect l="l" t="t" r="r" b="b"/>
            <a:pathLst>
              <a:path w="231775" h="233679">
                <a:moveTo>
                  <a:pt x="115824" y="0"/>
                </a:moveTo>
                <a:lnTo>
                  <a:pt x="70723" y="9161"/>
                </a:lnTo>
                <a:lnTo>
                  <a:pt x="33909" y="34147"/>
                </a:lnTo>
                <a:lnTo>
                  <a:pt x="9096" y="71205"/>
                </a:lnTo>
                <a:lnTo>
                  <a:pt x="0" y="116585"/>
                </a:lnTo>
                <a:lnTo>
                  <a:pt x="9096" y="161966"/>
                </a:lnTo>
                <a:lnTo>
                  <a:pt x="33909" y="199024"/>
                </a:lnTo>
                <a:lnTo>
                  <a:pt x="70723" y="224010"/>
                </a:lnTo>
                <a:lnTo>
                  <a:pt x="115824" y="233171"/>
                </a:lnTo>
                <a:lnTo>
                  <a:pt x="160924" y="224010"/>
                </a:lnTo>
                <a:lnTo>
                  <a:pt x="197739" y="199024"/>
                </a:lnTo>
                <a:lnTo>
                  <a:pt x="222551" y="161966"/>
                </a:lnTo>
                <a:lnTo>
                  <a:pt x="231648" y="116585"/>
                </a:lnTo>
                <a:lnTo>
                  <a:pt x="222551" y="71205"/>
                </a:lnTo>
                <a:lnTo>
                  <a:pt x="197738" y="34147"/>
                </a:lnTo>
                <a:lnTo>
                  <a:pt x="160924" y="9161"/>
                </a:lnTo>
                <a:lnTo>
                  <a:pt x="11582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341107" y="4710684"/>
            <a:ext cx="231775" cy="233679"/>
          </a:xfrm>
          <a:custGeom>
            <a:avLst/>
            <a:gdLst/>
            <a:ahLst/>
            <a:cxnLst/>
            <a:rect l="l" t="t" r="r" b="b"/>
            <a:pathLst>
              <a:path w="231775" h="233679">
                <a:moveTo>
                  <a:pt x="0" y="116585"/>
                </a:moveTo>
                <a:lnTo>
                  <a:pt x="9096" y="71205"/>
                </a:lnTo>
                <a:lnTo>
                  <a:pt x="33909" y="34147"/>
                </a:lnTo>
                <a:lnTo>
                  <a:pt x="70723" y="9161"/>
                </a:lnTo>
                <a:lnTo>
                  <a:pt x="115824" y="0"/>
                </a:lnTo>
                <a:lnTo>
                  <a:pt x="160924" y="9161"/>
                </a:lnTo>
                <a:lnTo>
                  <a:pt x="197738" y="34147"/>
                </a:lnTo>
                <a:lnTo>
                  <a:pt x="222551" y="71205"/>
                </a:lnTo>
                <a:lnTo>
                  <a:pt x="231648" y="116585"/>
                </a:lnTo>
                <a:lnTo>
                  <a:pt x="222551" y="161966"/>
                </a:lnTo>
                <a:lnTo>
                  <a:pt x="197739" y="199024"/>
                </a:lnTo>
                <a:lnTo>
                  <a:pt x="160924" y="224010"/>
                </a:lnTo>
                <a:lnTo>
                  <a:pt x="115824" y="233171"/>
                </a:lnTo>
                <a:lnTo>
                  <a:pt x="70723" y="224010"/>
                </a:lnTo>
                <a:lnTo>
                  <a:pt x="33909" y="199024"/>
                </a:lnTo>
                <a:lnTo>
                  <a:pt x="9096" y="161966"/>
                </a:lnTo>
                <a:lnTo>
                  <a:pt x="0" y="11658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992111" y="4710684"/>
            <a:ext cx="233679" cy="233679"/>
          </a:xfrm>
          <a:custGeom>
            <a:avLst/>
            <a:gdLst/>
            <a:ahLst/>
            <a:cxnLst/>
            <a:rect l="l" t="t" r="r" b="b"/>
            <a:pathLst>
              <a:path w="233679" h="233679">
                <a:moveTo>
                  <a:pt x="116586" y="0"/>
                </a:moveTo>
                <a:lnTo>
                  <a:pt x="71205" y="9161"/>
                </a:lnTo>
                <a:lnTo>
                  <a:pt x="34147" y="34147"/>
                </a:lnTo>
                <a:lnTo>
                  <a:pt x="9161" y="71205"/>
                </a:lnTo>
                <a:lnTo>
                  <a:pt x="0" y="116585"/>
                </a:lnTo>
                <a:lnTo>
                  <a:pt x="9161" y="161966"/>
                </a:lnTo>
                <a:lnTo>
                  <a:pt x="34147" y="199024"/>
                </a:lnTo>
                <a:lnTo>
                  <a:pt x="71205" y="224010"/>
                </a:lnTo>
                <a:lnTo>
                  <a:pt x="116586" y="233171"/>
                </a:lnTo>
                <a:lnTo>
                  <a:pt x="161966" y="224010"/>
                </a:lnTo>
                <a:lnTo>
                  <a:pt x="199024" y="199024"/>
                </a:lnTo>
                <a:lnTo>
                  <a:pt x="224010" y="161966"/>
                </a:lnTo>
                <a:lnTo>
                  <a:pt x="233172" y="116585"/>
                </a:lnTo>
                <a:lnTo>
                  <a:pt x="224010" y="71205"/>
                </a:lnTo>
                <a:lnTo>
                  <a:pt x="199024" y="34147"/>
                </a:lnTo>
                <a:lnTo>
                  <a:pt x="161966" y="9161"/>
                </a:lnTo>
                <a:lnTo>
                  <a:pt x="11658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992111" y="4710684"/>
            <a:ext cx="233679" cy="233679"/>
          </a:xfrm>
          <a:custGeom>
            <a:avLst/>
            <a:gdLst/>
            <a:ahLst/>
            <a:cxnLst/>
            <a:rect l="l" t="t" r="r" b="b"/>
            <a:pathLst>
              <a:path w="233679" h="233679">
                <a:moveTo>
                  <a:pt x="0" y="116585"/>
                </a:moveTo>
                <a:lnTo>
                  <a:pt x="9161" y="71205"/>
                </a:lnTo>
                <a:lnTo>
                  <a:pt x="34147" y="34147"/>
                </a:lnTo>
                <a:lnTo>
                  <a:pt x="71205" y="9161"/>
                </a:lnTo>
                <a:lnTo>
                  <a:pt x="116586" y="0"/>
                </a:lnTo>
                <a:lnTo>
                  <a:pt x="161966" y="9161"/>
                </a:lnTo>
                <a:lnTo>
                  <a:pt x="199024" y="34147"/>
                </a:lnTo>
                <a:lnTo>
                  <a:pt x="224010" y="71205"/>
                </a:lnTo>
                <a:lnTo>
                  <a:pt x="233172" y="116585"/>
                </a:lnTo>
                <a:lnTo>
                  <a:pt x="224010" y="161966"/>
                </a:lnTo>
                <a:lnTo>
                  <a:pt x="199024" y="199024"/>
                </a:lnTo>
                <a:lnTo>
                  <a:pt x="161966" y="224010"/>
                </a:lnTo>
                <a:lnTo>
                  <a:pt x="116586" y="233171"/>
                </a:lnTo>
                <a:lnTo>
                  <a:pt x="71205" y="224010"/>
                </a:lnTo>
                <a:lnTo>
                  <a:pt x="34147" y="199024"/>
                </a:lnTo>
                <a:lnTo>
                  <a:pt x="9161" y="161966"/>
                </a:lnTo>
                <a:lnTo>
                  <a:pt x="0" y="11658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225283" y="4826508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2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574280" y="4826508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34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924800" y="4826508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107935" y="4593335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4">
                <a:moveTo>
                  <a:pt x="0" y="115823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456931" y="4593335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4">
                <a:moveTo>
                  <a:pt x="0" y="115823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805928" y="4593335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4">
                <a:moveTo>
                  <a:pt x="0" y="115823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157971" y="4593335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4">
                <a:moveTo>
                  <a:pt x="0" y="115823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362955" y="2602229"/>
            <a:ext cx="1413510" cy="58419"/>
          </a:xfrm>
          <a:custGeom>
            <a:avLst/>
            <a:gdLst/>
            <a:ahLst/>
            <a:cxnLst/>
            <a:rect l="l" t="t" r="r" b="b"/>
            <a:pathLst>
              <a:path w="1413509" h="58419">
                <a:moveTo>
                  <a:pt x="1355598" y="0"/>
                </a:moveTo>
                <a:lnTo>
                  <a:pt x="1355598" y="57912"/>
                </a:lnTo>
                <a:lnTo>
                  <a:pt x="1384554" y="43433"/>
                </a:lnTo>
                <a:lnTo>
                  <a:pt x="1370076" y="43433"/>
                </a:lnTo>
                <a:lnTo>
                  <a:pt x="1370076" y="14477"/>
                </a:lnTo>
                <a:lnTo>
                  <a:pt x="1384553" y="14477"/>
                </a:lnTo>
                <a:lnTo>
                  <a:pt x="1355598" y="0"/>
                </a:lnTo>
                <a:close/>
              </a:path>
              <a:path w="1413509" h="58419">
                <a:moveTo>
                  <a:pt x="1355598" y="14477"/>
                </a:moveTo>
                <a:lnTo>
                  <a:pt x="0" y="14477"/>
                </a:lnTo>
                <a:lnTo>
                  <a:pt x="0" y="43433"/>
                </a:lnTo>
                <a:lnTo>
                  <a:pt x="1355598" y="43433"/>
                </a:lnTo>
                <a:lnTo>
                  <a:pt x="1355598" y="14477"/>
                </a:lnTo>
                <a:close/>
              </a:path>
              <a:path w="1413509" h="58419">
                <a:moveTo>
                  <a:pt x="1384553" y="14477"/>
                </a:moveTo>
                <a:lnTo>
                  <a:pt x="1370076" y="14477"/>
                </a:lnTo>
                <a:lnTo>
                  <a:pt x="1370076" y="43433"/>
                </a:lnTo>
                <a:lnTo>
                  <a:pt x="1384554" y="43433"/>
                </a:lnTo>
                <a:lnTo>
                  <a:pt x="1413510" y="28956"/>
                </a:lnTo>
                <a:lnTo>
                  <a:pt x="1384553" y="1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357109" y="3525011"/>
            <a:ext cx="58419" cy="935355"/>
          </a:xfrm>
          <a:custGeom>
            <a:avLst/>
            <a:gdLst/>
            <a:ahLst/>
            <a:cxnLst/>
            <a:rect l="l" t="t" r="r" b="b"/>
            <a:pathLst>
              <a:path w="58420" h="935354">
                <a:moveTo>
                  <a:pt x="14478" y="877062"/>
                </a:moveTo>
                <a:lnTo>
                  <a:pt x="0" y="877062"/>
                </a:lnTo>
                <a:lnTo>
                  <a:pt x="28956" y="934974"/>
                </a:lnTo>
                <a:lnTo>
                  <a:pt x="50673" y="891539"/>
                </a:lnTo>
                <a:lnTo>
                  <a:pt x="14478" y="891539"/>
                </a:lnTo>
                <a:lnTo>
                  <a:pt x="14478" y="877062"/>
                </a:lnTo>
                <a:close/>
              </a:path>
              <a:path w="58420" h="935354">
                <a:moveTo>
                  <a:pt x="43434" y="0"/>
                </a:moveTo>
                <a:lnTo>
                  <a:pt x="14478" y="0"/>
                </a:lnTo>
                <a:lnTo>
                  <a:pt x="14478" y="891539"/>
                </a:lnTo>
                <a:lnTo>
                  <a:pt x="43434" y="891539"/>
                </a:lnTo>
                <a:lnTo>
                  <a:pt x="43434" y="0"/>
                </a:lnTo>
                <a:close/>
              </a:path>
              <a:path w="58420" h="935354">
                <a:moveTo>
                  <a:pt x="57912" y="877062"/>
                </a:moveTo>
                <a:lnTo>
                  <a:pt x="43434" y="877062"/>
                </a:lnTo>
                <a:lnTo>
                  <a:pt x="43434" y="891539"/>
                </a:lnTo>
                <a:lnTo>
                  <a:pt x="50673" y="891539"/>
                </a:lnTo>
                <a:lnTo>
                  <a:pt x="57912" y="877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046220" y="1059180"/>
            <a:ext cx="233679" cy="233679"/>
          </a:xfrm>
          <a:custGeom>
            <a:avLst/>
            <a:gdLst/>
            <a:ahLst/>
            <a:cxnLst/>
            <a:rect l="l" t="t" r="r" b="b"/>
            <a:pathLst>
              <a:path w="233679" h="233680">
                <a:moveTo>
                  <a:pt x="116585" y="0"/>
                </a:moveTo>
                <a:lnTo>
                  <a:pt x="71205" y="9161"/>
                </a:lnTo>
                <a:lnTo>
                  <a:pt x="34147" y="34147"/>
                </a:lnTo>
                <a:lnTo>
                  <a:pt x="9161" y="71205"/>
                </a:lnTo>
                <a:lnTo>
                  <a:pt x="0" y="116586"/>
                </a:lnTo>
                <a:lnTo>
                  <a:pt x="9161" y="161966"/>
                </a:lnTo>
                <a:lnTo>
                  <a:pt x="34147" y="199024"/>
                </a:lnTo>
                <a:lnTo>
                  <a:pt x="71205" y="224010"/>
                </a:lnTo>
                <a:lnTo>
                  <a:pt x="116585" y="233172"/>
                </a:lnTo>
                <a:lnTo>
                  <a:pt x="161966" y="224010"/>
                </a:lnTo>
                <a:lnTo>
                  <a:pt x="199024" y="199024"/>
                </a:lnTo>
                <a:lnTo>
                  <a:pt x="224010" y="161966"/>
                </a:lnTo>
                <a:lnTo>
                  <a:pt x="233171" y="116586"/>
                </a:lnTo>
                <a:lnTo>
                  <a:pt x="224010" y="71205"/>
                </a:lnTo>
                <a:lnTo>
                  <a:pt x="199024" y="34147"/>
                </a:lnTo>
                <a:lnTo>
                  <a:pt x="161966" y="9161"/>
                </a:lnTo>
                <a:lnTo>
                  <a:pt x="116585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046220" y="1059180"/>
            <a:ext cx="233679" cy="233679"/>
          </a:xfrm>
          <a:custGeom>
            <a:avLst/>
            <a:gdLst/>
            <a:ahLst/>
            <a:cxnLst/>
            <a:rect l="l" t="t" r="r" b="b"/>
            <a:pathLst>
              <a:path w="233679" h="233680">
                <a:moveTo>
                  <a:pt x="0" y="116586"/>
                </a:moveTo>
                <a:lnTo>
                  <a:pt x="9161" y="71205"/>
                </a:lnTo>
                <a:lnTo>
                  <a:pt x="34147" y="34147"/>
                </a:lnTo>
                <a:lnTo>
                  <a:pt x="71205" y="9161"/>
                </a:lnTo>
                <a:lnTo>
                  <a:pt x="116585" y="0"/>
                </a:lnTo>
                <a:lnTo>
                  <a:pt x="161966" y="9161"/>
                </a:lnTo>
                <a:lnTo>
                  <a:pt x="199024" y="34147"/>
                </a:lnTo>
                <a:lnTo>
                  <a:pt x="224010" y="71205"/>
                </a:lnTo>
                <a:lnTo>
                  <a:pt x="233171" y="116586"/>
                </a:lnTo>
                <a:lnTo>
                  <a:pt x="224010" y="161966"/>
                </a:lnTo>
                <a:lnTo>
                  <a:pt x="199024" y="199024"/>
                </a:lnTo>
                <a:lnTo>
                  <a:pt x="161966" y="224010"/>
                </a:lnTo>
                <a:lnTo>
                  <a:pt x="116585" y="233172"/>
                </a:lnTo>
                <a:lnTo>
                  <a:pt x="71205" y="224010"/>
                </a:lnTo>
                <a:lnTo>
                  <a:pt x="34147" y="199024"/>
                </a:lnTo>
                <a:lnTo>
                  <a:pt x="9161" y="161966"/>
                </a:lnTo>
                <a:lnTo>
                  <a:pt x="0" y="11658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 txBox="1"/>
          <p:nvPr/>
        </p:nvSpPr>
        <p:spPr>
          <a:xfrm>
            <a:off x="4136897" y="1087628"/>
            <a:ext cx="5524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48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3695700" y="1059180"/>
            <a:ext cx="233679" cy="233679"/>
          </a:xfrm>
          <a:custGeom>
            <a:avLst/>
            <a:gdLst/>
            <a:ahLst/>
            <a:cxnLst/>
            <a:rect l="l" t="t" r="r" b="b"/>
            <a:pathLst>
              <a:path w="233679" h="233680">
                <a:moveTo>
                  <a:pt x="116586" y="0"/>
                </a:moveTo>
                <a:lnTo>
                  <a:pt x="71205" y="9161"/>
                </a:lnTo>
                <a:lnTo>
                  <a:pt x="34147" y="34147"/>
                </a:lnTo>
                <a:lnTo>
                  <a:pt x="9161" y="71205"/>
                </a:lnTo>
                <a:lnTo>
                  <a:pt x="0" y="116586"/>
                </a:lnTo>
                <a:lnTo>
                  <a:pt x="9161" y="161966"/>
                </a:lnTo>
                <a:lnTo>
                  <a:pt x="34147" y="199024"/>
                </a:lnTo>
                <a:lnTo>
                  <a:pt x="71205" y="224010"/>
                </a:lnTo>
                <a:lnTo>
                  <a:pt x="116586" y="233172"/>
                </a:lnTo>
                <a:lnTo>
                  <a:pt x="161966" y="224010"/>
                </a:lnTo>
                <a:lnTo>
                  <a:pt x="199024" y="199024"/>
                </a:lnTo>
                <a:lnTo>
                  <a:pt x="224010" y="161966"/>
                </a:lnTo>
                <a:lnTo>
                  <a:pt x="233172" y="116586"/>
                </a:lnTo>
                <a:lnTo>
                  <a:pt x="224010" y="71205"/>
                </a:lnTo>
                <a:lnTo>
                  <a:pt x="199024" y="34147"/>
                </a:lnTo>
                <a:lnTo>
                  <a:pt x="161966" y="9161"/>
                </a:lnTo>
                <a:lnTo>
                  <a:pt x="116586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695700" y="1059180"/>
            <a:ext cx="233679" cy="233679"/>
          </a:xfrm>
          <a:custGeom>
            <a:avLst/>
            <a:gdLst/>
            <a:ahLst/>
            <a:cxnLst/>
            <a:rect l="l" t="t" r="r" b="b"/>
            <a:pathLst>
              <a:path w="233679" h="233680">
                <a:moveTo>
                  <a:pt x="0" y="116586"/>
                </a:moveTo>
                <a:lnTo>
                  <a:pt x="9161" y="71205"/>
                </a:lnTo>
                <a:lnTo>
                  <a:pt x="34147" y="34147"/>
                </a:lnTo>
                <a:lnTo>
                  <a:pt x="71205" y="9161"/>
                </a:lnTo>
                <a:lnTo>
                  <a:pt x="116586" y="0"/>
                </a:lnTo>
                <a:lnTo>
                  <a:pt x="161966" y="9161"/>
                </a:lnTo>
                <a:lnTo>
                  <a:pt x="199024" y="34147"/>
                </a:lnTo>
                <a:lnTo>
                  <a:pt x="224010" y="71205"/>
                </a:lnTo>
                <a:lnTo>
                  <a:pt x="233172" y="116586"/>
                </a:lnTo>
                <a:lnTo>
                  <a:pt x="224010" y="161966"/>
                </a:lnTo>
                <a:lnTo>
                  <a:pt x="199024" y="199024"/>
                </a:lnTo>
                <a:lnTo>
                  <a:pt x="161966" y="224010"/>
                </a:lnTo>
                <a:lnTo>
                  <a:pt x="116586" y="233172"/>
                </a:lnTo>
                <a:lnTo>
                  <a:pt x="71205" y="224010"/>
                </a:lnTo>
                <a:lnTo>
                  <a:pt x="34147" y="199024"/>
                </a:lnTo>
                <a:lnTo>
                  <a:pt x="9161" y="161966"/>
                </a:lnTo>
                <a:lnTo>
                  <a:pt x="0" y="11658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 txBox="1"/>
          <p:nvPr/>
        </p:nvSpPr>
        <p:spPr>
          <a:xfrm>
            <a:off x="3774694" y="1095247"/>
            <a:ext cx="793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2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3348228" y="1059180"/>
            <a:ext cx="231775" cy="233679"/>
          </a:xfrm>
          <a:custGeom>
            <a:avLst/>
            <a:gdLst/>
            <a:ahLst/>
            <a:cxnLst/>
            <a:rect l="l" t="t" r="r" b="b"/>
            <a:pathLst>
              <a:path w="231775" h="233680">
                <a:moveTo>
                  <a:pt x="115824" y="0"/>
                </a:moveTo>
                <a:lnTo>
                  <a:pt x="70723" y="9161"/>
                </a:lnTo>
                <a:lnTo>
                  <a:pt x="33909" y="34147"/>
                </a:lnTo>
                <a:lnTo>
                  <a:pt x="9096" y="71205"/>
                </a:lnTo>
                <a:lnTo>
                  <a:pt x="0" y="116586"/>
                </a:lnTo>
                <a:lnTo>
                  <a:pt x="9096" y="161966"/>
                </a:lnTo>
                <a:lnTo>
                  <a:pt x="33909" y="199024"/>
                </a:lnTo>
                <a:lnTo>
                  <a:pt x="70723" y="224010"/>
                </a:lnTo>
                <a:lnTo>
                  <a:pt x="115824" y="233172"/>
                </a:lnTo>
                <a:lnTo>
                  <a:pt x="160924" y="224010"/>
                </a:lnTo>
                <a:lnTo>
                  <a:pt x="197738" y="199024"/>
                </a:lnTo>
                <a:lnTo>
                  <a:pt x="222551" y="161966"/>
                </a:lnTo>
                <a:lnTo>
                  <a:pt x="231648" y="116586"/>
                </a:lnTo>
                <a:lnTo>
                  <a:pt x="222551" y="71205"/>
                </a:lnTo>
                <a:lnTo>
                  <a:pt x="197738" y="34147"/>
                </a:lnTo>
                <a:lnTo>
                  <a:pt x="160924" y="9161"/>
                </a:lnTo>
                <a:lnTo>
                  <a:pt x="115824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348228" y="1059180"/>
            <a:ext cx="231775" cy="233679"/>
          </a:xfrm>
          <a:custGeom>
            <a:avLst/>
            <a:gdLst/>
            <a:ahLst/>
            <a:cxnLst/>
            <a:rect l="l" t="t" r="r" b="b"/>
            <a:pathLst>
              <a:path w="231775" h="233680">
                <a:moveTo>
                  <a:pt x="0" y="116586"/>
                </a:moveTo>
                <a:lnTo>
                  <a:pt x="9096" y="71205"/>
                </a:lnTo>
                <a:lnTo>
                  <a:pt x="33909" y="34147"/>
                </a:lnTo>
                <a:lnTo>
                  <a:pt x="70723" y="9161"/>
                </a:lnTo>
                <a:lnTo>
                  <a:pt x="115824" y="0"/>
                </a:lnTo>
                <a:lnTo>
                  <a:pt x="160924" y="9161"/>
                </a:lnTo>
                <a:lnTo>
                  <a:pt x="197738" y="34147"/>
                </a:lnTo>
                <a:lnTo>
                  <a:pt x="222551" y="71205"/>
                </a:lnTo>
                <a:lnTo>
                  <a:pt x="231648" y="116586"/>
                </a:lnTo>
                <a:lnTo>
                  <a:pt x="222551" y="161966"/>
                </a:lnTo>
                <a:lnTo>
                  <a:pt x="197738" y="199024"/>
                </a:lnTo>
                <a:lnTo>
                  <a:pt x="160924" y="224010"/>
                </a:lnTo>
                <a:lnTo>
                  <a:pt x="115824" y="233172"/>
                </a:lnTo>
                <a:lnTo>
                  <a:pt x="70723" y="224010"/>
                </a:lnTo>
                <a:lnTo>
                  <a:pt x="33909" y="199024"/>
                </a:lnTo>
                <a:lnTo>
                  <a:pt x="9096" y="161966"/>
                </a:lnTo>
                <a:lnTo>
                  <a:pt x="0" y="11658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 txBox="1"/>
          <p:nvPr/>
        </p:nvSpPr>
        <p:spPr>
          <a:xfrm>
            <a:off x="3421126" y="1095247"/>
            <a:ext cx="8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6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900" b="1" spc="-43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3581400" y="117805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930396" y="1178052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2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046220" y="1411224"/>
            <a:ext cx="233679" cy="233679"/>
          </a:xfrm>
          <a:custGeom>
            <a:avLst/>
            <a:gdLst/>
            <a:ahLst/>
            <a:cxnLst/>
            <a:rect l="l" t="t" r="r" b="b"/>
            <a:pathLst>
              <a:path w="233679" h="233680">
                <a:moveTo>
                  <a:pt x="116585" y="0"/>
                </a:moveTo>
                <a:lnTo>
                  <a:pt x="71205" y="9161"/>
                </a:lnTo>
                <a:lnTo>
                  <a:pt x="34147" y="34147"/>
                </a:lnTo>
                <a:lnTo>
                  <a:pt x="9161" y="71205"/>
                </a:lnTo>
                <a:lnTo>
                  <a:pt x="0" y="116586"/>
                </a:lnTo>
                <a:lnTo>
                  <a:pt x="9161" y="161966"/>
                </a:lnTo>
                <a:lnTo>
                  <a:pt x="34147" y="199024"/>
                </a:lnTo>
                <a:lnTo>
                  <a:pt x="71205" y="224010"/>
                </a:lnTo>
                <a:lnTo>
                  <a:pt x="116585" y="233172"/>
                </a:lnTo>
                <a:lnTo>
                  <a:pt x="161966" y="224010"/>
                </a:lnTo>
                <a:lnTo>
                  <a:pt x="199024" y="199024"/>
                </a:lnTo>
                <a:lnTo>
                  <a:pt x="224010" y="161966"/>
                </a:lnTo>
                <a:lnTo>
                  <a:pt x="233171" y="116586"/>
                </a:lnTo>
                <a:lnTo>
                  <a:pt x="224010" y="71205"/>
                </a:lnTo>
                <a:lnTo>
                  <a:pt x="199024" y="34147"/>
                </a:lnTo>
                <a:lnTo>
                  <a:pt x="161966" y="9161"/>
                </a:lnTo>
                <a:lnTo>
                  <a:pt x="116585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046220" y="1411224"/>
            <a:ext cx="233679" cy="233679"/>
          </a:xfrm>
          <a:custGeom>
            <a:avLst/>
            <a:gdLst/>
            <a:ahLst/>
            <a:cxnLst/>
            <a:rect l="l" t="t" r="r" b="b"/>
            <a:pathLst>
              <a:path w="233679" h="233680">
                <a:moveTo>
                  <a:pt x="0" y="116586"/>
                </a:moveTo>
                <a:lnTo>
                  <a:pt x="9161" y="71205"/>
                </a:lnTo>
                <a:lnTo>
                  <a:pt x="34147" y="34147"/>
                </a:lnTo>
                <a:lnTo>
                  <a:pt x="71205" y="9161"/>
                </a:lnTo>
                <a:lnTo>
                  <a:pt x="116585" y="0"/>
                </a:lnTo>
                <a:lnTo>
                  <a:pt x="161966" y="9161"/>
                </a:lnTo>
                <a:lnTo>
                  <a:pt x="199024" y="34147"/>
                </a:lnTo>
                <a:lnTo>
                  <a:pt x="224010" y="71205"/>
                </a:lnTo>
                <a:lnTo>
                  <a:pt x="233171" y="116586"/>
                </a:lnTo>
                <a:lnTo>
                  <a:pt x="224010" y="161966"/>
                </a:lnTo>
                <a:lnTo>
                  <a:pt x="199024" y="199024"/>
                </a:lnTo>
                <a:lnTo>
                  <a:pt x="161966" y="224010"/>
                </a:lnTo>
                <a:lnTo>
                  <a:pt x="116585" y="233172"/>
                </a:lnTo>
                <a:lnTo>
                  <a:pt x="71205" y="224010"/>
                </a:lnTo>
                <a:lnTo>
                  <a:pt x="34147" y="199024"/>
                </a:lnTo>
                <a:lnTo>
                  <a:pt x="9161" y="161966"/>
                </a:lnTo>
                <a:lnTo>
                  <a:pt x="0" y="11658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 txBox="1"/>
          <p:nvPr/>
        </p:nvSpPr>
        <p:spPr>
          <a:xfrm>
            <a:off x="4136897" y="1439036"/>
            <a:ext cx="5524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48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81" name="object 181"/>
          <p:cNvSpPr/>
          <p:nvPr/>
        </p:nvSpPr>
        <p:spPr>
          <a:xfrm>
            <a:off x="3695700" y="1411224"/>
            <a:ext cx="233679" cy="233679"/>
          </a:xfrm>
          <a:custGeom>
            <a:avLst/>
            <a:gdLst/>
            <a:ahLst/>
            <a:cxnLst/>
            <a:rect l="l" t="t" r="r" b="b"/>
            <a:pathLst>
              <a:path w="233679" h="233680">
                <a:moveTo>
                  <a:pt x="116586" y="0"/>
                </a:moveTo>
                <a:lnTo>
                  <a:pt x="71205" y="9161"/>
                </a:lnTo>
                <a:lnTo>
                  <a:pt x="34147" y="34147"/>
                </a:lnTo>
                <a:lnTo>
                  <a:pt x="9161" y="71205"/>
                </a:lnTo>
                <a:lnTo>
                  <a:pt x="0" y="116586"/>
                </a:lnTo>
                <a:lnTo>
                  <a:pt x="9161" y="161966"/>
                </a:lnTo>
                <a:lnTo>
                  <a:pt x="34147" y="199024"/>
                </a:lnTo>
                <a:lnTo>
                  <a:pt x="71205" y="224010"/>
                </a:lnTo>
                <a:lnTo>
                  <a:pt x="116586" y="233172"/>
                </a:lnTo>
                <a:lnTo>
                  <a:pt x="161966" y="224010"/>
                </a:lnTo>
                <a:lnTo>
                  <a:pt x="199024" y="199024"/>
                </a:lnTo>
                <a:lnTo>
                  <a:pt x="224010" y="161966"/>
                </a:lnTo>
                <a:lnTo>
                  <a:pt x="233172" y="116586"/>
                </a:lnTo>
                <a:lnTo>
                  <a:pt x="224010" y="71205"/>
                </a:lnTo>
                <a:lnTo>
                  <a:pt x="199024" y="34147"/>
                </a:lnTo>
                <a:lnTo>
                  <a:pt x="161966" y="9161"/>
                </a:lnTo>
                <a:lnTo>
                  <a:pt x="116586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695700" y="1411224"/>
            <a:ext cx="233679" cy="233679"/>
          </a:xfrm>
          <a:custGeom>
            <a:avLst/>
            <a:gdLst/>
            <a:ahLst/>
            <a:cxnLst/>
            <a:rect l="l" t="t" r="r" b="b"/>
            <a:pathLst>
              <a:path w="233679" h="233680">
                <a:moveTo>
                  <a:pt x="0" y="116586"/>
                </a:moveTo>
                <a:lnTo>
                  <a:pt x="9161" y="71205"/>
                </a:lnTo>
                <a:lnTo>
                  <a:pt x="34147" y="34147"/>
                </a:lnTo>
                <a:lnTo>
                  <a:pt x="71205" y="9161"/>
                </a:lnTo>
                <a:lnTo>
                  <a:pt x="116586" y="0"/>
                </a:lnTo>
                <a:lnTo>
                  <a:pt x="161966" y="9161"/>
                </a:lnTo>
                <a:lnTo>
                  <a:pt x="199024" y="34147"/>
                </a:lnTo>
                <a:lnTo>
                  <a:pt x="224010" y="71205"/>
                </a:lnTo>
                <a:lnTo>
                  <a:pt x="233172" y="116586"/>
                </a:lnTo>
                <a:lnTo>
                  <a:pt x="224010" y="161966"/>
                </a:lnTo>
                <a:lnTo>
                  <a:pt x="199024" y="199024"/>
                </a:lnTo>
                <a:lnTo>
                  <a:pt x="161966" y="224010"/>
                </a:lnTo>
                <a:lnTo>
                  <a:pt x="116586" y="233172"/>
                </a:lnTo>
                <a:lnTo>
                  <a:pt x="71205" y="224010"/>
                </a:lnTo>
                <a:lnTo>
                  <a:pt x="34147" y="199024"/>
                </a:lnTo>
                <a:lnTo>
                  <a:pt x="9161" y="161966"/>
                </a:lnTo>
                <a:lnTo>
                  <a:pt x="0" y="11658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 txBox="1"/>
          <p:nvPr/>
        </p:nvSpPr>
        <p:spPr>
          <a:xfrm>
            <a:off x="3771646" y="1439036"/>
            <a:ext cx="844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25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84" name="object 184"/>
          <p:cNvSpPr/>
          <p:nvPr/>
        </p:nvSpPr>
        <p:spPr>
          <a:xfrm>
            <a:off x="3348228" y="1411224"/>
            <a:ext cx="231775" cy="233679"/>
          </a:xfrm>
          <a:custGeom>
            <a:avLst/>
            <a:gdLst/>
            <a:ahLst/>
            <a:cxnLst/>
            <a:rect l="l" t="t" r="r" b="b"/>
            <a:pathLst>
              <a:path w="231775" h="233680">
                <a:moveTo>
                  <a:pt x="115824" y="0"/>
                </a:moveTo>
                <a:lnTo>
                  <a:pt x="70723" y="9161"/>
                </a:lnTo>
                <a:lnTo>
                  <a:pt x="33909" y="34147"/>
                </a:lnTo>
                <a:lnTo>
                  <a:pt x="9096" y="71205"/>
                </a:lnTo>
                <a:lnTo>
                  <a:pt x="0" y="116586"/>
                </a:lnTo>
                <a:lnTo>
                  <a:pt x="9096" y="161966"/>
                </a:lnTo>
                <a:lnTo>
                  <a:pt x="33909" y="199024"/>
                </a:lnTo>
                <a:lnTo>
                  <a:pt x="70723" y="224010"/>
                </a:lnTo>
                <a:lnTo>
                  <a:pt x="115824" y="233172"/>
                </a:lnTo>
                <a:lnTo>
                  <a:pt x="160924" y="224010"/>
                </a:lnTo>
                <a:lnTo>
                  <a:pt x="197738" y="199024"/>
                </a:lnTo>
                <a:lnTo>
                  <a:pt x="222551" y="161966"/>
                </a:lnTo>
                <a:lnTo>
                  <a:pt x="231648" y="116586"/>
                </a:lnTo>
                <a:lnTo>
                  <a:pt x="222551" y="71205"/>
                </a:lnTo>
                <a:lnTo>
                  <a:pt x="197738" y="34147"/>
                </a:lnTo>
                <a:lnTo>
                  <a:pt x="160924" y="9161"/>
                </a:lnTo>
                <a:lnTo>
                  <a:pt x="115824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348228" y="1411224"/>
            <a:ext cx="231775" cy="233679"/>
          </a:xfrm>
          <a:custGeom>
            <a:avLst/>
            <a:gdLst/>
            <a:ahLst/>
            <a:cxnLst/>
            <a:rect l="l" t="t" r="r" b="b"/>
            <a:pathLst>
              <a:path w="231775" h="233680">
                <a:moveTo>
                  <a:pt x="0" y="116586"/>
                </a:moveTo>
                <a:lnTo>
                  <a:pt x="9096" y="71205"/>
                </a:lnTo>
                <a:lnTo>
                  <a:pt x="33909" y="34147"/>
                </a:lnTo>
                <a:lnTo>
                  <a:pt x="70723" y="9161"/>
                </a:lnTo>
                <a:lnTo>
                  <a:pt x="115824" y="0"/>
                </a:lnTo>
                <a:lnTo>
                  <a:pt x="160924" y="9161"/>
                </a:lnTo>
                <a:lnTo>
                  <a:pt x="197738" y="34147"/>
                </a:lnTo>
                <a:lnTo>
                  <a:pt x="222551" y="71205"/>
                </a:lnTo>
                <a:lnTo>
                  <a:pt x="231648" y="116586"/>
                </a:lnTo>
                <a:lnTo>
                  <a:pt x="222551" y="161966"/>
                </a:lnTo>
                <a:lnTo>
                  <a:pt x="197738" y="199024"/>
                </a:lnTo>
                <a:lnTo>
                  <a:pt x="160924" y="224010"/>
                </a:lnTo>
                <a:lnTo>
                  <a:pt x="115824" y="233172"/>
                </a:lnTo>
                <a:lnTo>
                  <a:pt x="70723" y="224010"/>
                </a:lnTo>
                <a:lnTo>
                  <a:pt x="33909" y="199024"/>
                </a:lnTo>
                <a:lnTo>
                  <a:pt x="9096" y="161966"/>
                </a:lnTo>
                <a:lnTo>
                  <a:pt x="0" y="11658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 txBox="1"/>
          <p:nvPr/>
        </p:nvSpPr>
        <p:spPr>
          <a:xfrm>
            <a:off x="3418078" y="1439036"/>
            <a:ext cx="933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8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000" b="1" spc="-48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87" name="object 187"/>
          <p:cNvSpPr/>
          <p:nvPr/>
        </p:nvSpPr>
        <p:spPr>
          <a:xfrm>
            <a:off x="3581400" y="1527047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930396" y="1527047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2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462528" y="1292352"/>
            <a:ext cx="0" cy="117475"/>
          </a:xfrm>
          <a:custGeom>
            <a:avLst/>
            <a:gdLst/>
            <a:ahLst/>
            <a:cxnLst/>
            <a:rect l="l" t="t" r="r" b="b"/>
            <a:pathLst>
              <a:path h="117475">
                <a:moveTo>
                  <a:pt x="0" y="117348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814571" y="1292352"/>
            <a:ext cx="0" cy="117475"/>
          </a:xfrm>
          <a:custGeom>
            <a:avLst/>
            <a:gdLst/>
            <a:ahLst/>
            <a:cxnLst/>
            <a:rect l="l" t="t" r="r" b="b"/>
            <a:pathLst>
              <a:path h="117475">
                <a:moveTo>
                  <a:pt x="0" y="117348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162044" y="1292352"/>
            <a:ext cx="0" cy="117475"/>
          </a:xfrm>
          <a:custGeom>
            <a:avLst/>
            <a:gdLst/>
            <a:ahLst/>
            <a:cxnLst/>
            <a:rect l="l" t="t" r="r" b="b"/>
            <a:pathLst>
              <a:path h="117475">
                <a:moveTo>
                  <a:pt x="0" y="117348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046220" y="1760220"/>
            <a:ext cx="233679" cy="233679"/>
          </a:xfrm>
          <a:custGeom>
            <a:avLst/>
            <a:gdLst/>
            <a:ahLst/>
            <a:cxnLst/>
            <a:rect l="l" t="t" r="r" b="b"/>
            <a:pathLst>
              <a:path w="233679" h="233680">
                <a:moveTo>
                  <a:pt x="116585" y="0"/>
                </a:moveTo>
                <a:lnTo>
                  <a:pt x="71205" y="9161"/>
                </a:lnTo>
                <a:lnTo>
                  <a:pt x="34147" y="34147"/>
                </a:lnTo>
                <a:lnTo>
                  <a:pt x="9161" y="71205"/>
                </a:lnTo>
                <a:lnTo>
                  <a:pt x="0" y="116585"/>
                </a:lnTo>
                <a:lnTo>
                  <a:pt x="9161" y="161966"/>
                </a:lnTo>
                <a:lnTo>
                  <a:pt x="34147" y="199024"/>
                </a:lnTo>
                <a:lnTo>
                  <a:pt x="71205" y="224010"/>
                </a:lnTo>
                <a:lnTo>
                  <a:pt x="116585" y="233171"/>
                </a:lnTo>
                <a:lnTo>
                  <a:pt x="161966" y="224010"/>
                </a:lnTo>
                <a:lnTo>
                  <a:pt x="199024" y="199024"/>
                </a:lnTo>
                <a:lnTo>
                  <a:pt x="224010" y="161966"/>
                </a:lnTo>
                <a:lnTo>
                  <a:pt x="233171" y="116585"/>
                </a:lnTo>
                <a:lnTo>
                  <a:pt x="224010" y="71205"/>
                </a:lnTo>
                <a:lnTo>
                  <a:pt x="199024" y="34147"/>
                </a:lnTo>
                <a:lnTo>
                  <a:pt x="161966" y="9161"/>
                </a:lnTo>
                <a:lnTo>
                  <a:pt x="116585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046220" y="1760220"/>
            <a:ext cx="233679" cy="233679"/>
          </a:xfrm>
          <a:custGeom>
            <a:avLst/>
            <a:gdLst/>
            <a:ahLst/>
            <a:cxnLst/>
            <a:rect l="l" t="t" r="r" b="b"/>
            <a:pathLst>
              <a:path w="233679" h="233680">
                <a:moveTo>
                  <a:pt x="0" y="116585"/>
                </a:moveTo>
                <a:lnTo>
                  <a:pt x="9161" y="71205"/>
                </a:lnTo>
                <a:lnTo>
                  <a:pt x="34147" y="34147"/>
                </a:lnTo>
                <a:lnTo>
                  <a:pt x="71205" y="9161"/>
                </a:lnTo>
                <a:lnTo>
                  <a:pt x="116585" y="0"/>
                </a:lnTo>
                <a:lnTo>
                  <a:pt x="161966" y="9161"/>
                </a:lnTo>
                <a:lnTo>
                  <a:pt x="199024" y="34147"/>
                </a:lnTo>
                <a:lnTo>
                  <a:pt x="224010" y="71205"/>
                </a:lnTo>
                <a:lnTo>
                  <a:pt x="233171" y="116585"/>
                </a:lnTo>
                <a:lnTo>
                  <a:pt x="224010" y="161966"/>
                </a:lnTo>
                <a:lnTo>
                  <a:pt x="199024" y="199024"/>
                </a:lnTo>
                <a:lnTo>
                  <a:pt x="161966" y="224010"/>
                </a:lnTo>
                <a:lnTo>
                  <a:pt x="116585" y="233171"/>
                </a:lnTo>
                <a:lnTo>
                  <a:pt x="71205" y="224010"/>
                </a:lnTo>
                <a:lnTo>
                  <a:pt x="34147" y="199024"/>
                </a:lnTo>
                <a:lnTo>
                  <a:pt x="9161" y="161966"/>
                </a:lnTo>
                <a:lnTo>
                  <a:pt x="0" y="11658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 txBox="1"/>
          <p:nvPr/>
        </p:nvSpPr>
        <p:spPr>
          <a:xfrm>
            <a:off x="4136897" y="1788922"/>
            <a:ext cx="5524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48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95" name="object 195"/>
          <p:cNvSpPr/>
          <p:nvPr/>
        </p:nvSpPr>
        <p:spPr>
          <a:xfrm>
            <a:off x="3695700" y="1760220"/>
            <a:ext cx="233679" cy="233679"/>
          </a:xfrm>
          <a:custGeom>
            <a:avLst/>
            <a:gdLst/>
            <a:ahLst/>
            <a:cxnLst/>
            <a:rect l="l" t="t" r="r" b="b"/>
            <a:pathLst>
              <a:path w="233679" h="233680">
                <a:moveTo>
                  <a:pt x="116586" y="0"/>
                </a:moveTo>
                <a:lnTo>
                  <a:pt x="71205" y="9161"/>
                </a:lnTo>
                <a:lnTo>
                  <a:pt x="34147" y="34147"/>
                </a:lnTo>
                <a:lnTo>
                  <a:pt x="9161" y="71205"/>
                </a:lnTo>
                <a:lnTo>
                  <a:pt x="0" y="116585"/>
                </a:lnTo>
                <a:lnTo>
                  <a:pt x="9161" y="161966"/>
                </a:lnTo>
                <a:lnTo>
                  <a:pt x="34147" y="199024"/>
                </a:lnTo>
                <a:lnTo>
                  <a:pt x="71205" y="224010"/>
                </a:lnTo>
                <a:lnTo>
                  <a:pt x="116586" y="233171"/>
                </a:lnTo>
                <a:lnTo>
                  <a:pt x="161966" y="224010"/>
                </a:lnTo>
                <a:lnTo>
                  <a:pt x="199024" y="199024"/>
                </a:lnTo>
                <a:lnTo>
                  <a:pt x="224010" y="161966"/>
                </a:lnTo>
                <a:lnTo>
                  <a:pt x="233172" y="116585"/>
                </a:lnTo>
                <a:lnTo>
                  <a:pt x="224010" y="71205"/>
                </a:lnTo>
                <a:lnTo>
                  <a:pt x="199024" y="34147"/>
                </a:lnTo>
                <a:lnTo>
                  <a:pt x="161966" y="9161"/>
                </a:lnTo>
                <a:lnTo>
                  <a:pt x="116586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695700" y="1760220"/>
            <a:ext cx="233679" cy="233679"/>
          </a:xfrm>
          <a:custGeom>
            <a:avLst/>
            <a:gdLst/>
            <a:ahLst/>
            <a:cxnLst/>
            <a:rect l="l" t="t" r="r" b="b"/>
            <a:pathLst>
              <a:path w="233679" h="233680">
                <a:moveTo>
                  <a:pt x="0" y="116585"/>
                </a:moveTo>
                <a:lnTo>
                  <a:pt x="9161" y="71205"/>
                </a:lnTo>
                <a:lnTo>
                  <a:pt x="34147" y="34147"/>
                </a:lnTo>
                <a:lnTo>
                  <a:pt x="71205" y="9161"/>
                </a:lnTo>
                <a:lnTo>
                  <a:pt x="116586" y="0"/>
                </a:lnTo>
                <a:lnTo>
                  <a:pt x="161966" y="9161"/>
                </a:lnTo>
                <a:lnTo>
                  <a:pt x="199024" y="34147"/>
                </a:lnTo>
                <a:lnTo>
                  <a:pt x="224010" y="71205"/>
                </a:lnTo>
                <a:lnTo>
                  <a:pt x="233172" y="116585"/>
                </a:lnTo>
                <a:lnTo>
                  <a:pt x="224010" y="161966"/>
                </a:lnTo>
                <a:lnTo>
                  <a:pt x="199024" y="199024"/>
                </a:lnTo>
                <a:lnTo>
                  <a:pt x="161966" y="224010"/>
                </a:lnTo>
                <a:lnTo>
                  <a:pt x="116586" y="233171"/>
                </a:lnTo>
                <a:lnTo>
                  <a:pt x="71205" y="224010"/>
                </a:lnTo>
                <a:lnTo>
                  <a:pt x="34147" y="199024"/>
                </a:lnTo>
                <a:lnTo>
                  <a:pt x="9161" y="161966"/>
                </a:lnTo>
                <a:lnTo>
                  <a:pt x="0" y="11658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 txBox="1"/>
          <p:nvPr/>
        </p:nvSpPr>
        <p:spPr>
          <a:xfrm>
            <a:off x="3771646" y="1788922"/>
            <a:ext cx="844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25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98" name="object 198"/>
          <p:cNvSpPr/>
          <p:nvPr/>
        </p:nvSpPr>
        <p:spPr>
          <a:xfrm>
            <a:off x="3348228" y="1760220"/>
            <a:ext cx="231775" cy="233679"/>
          </a:xfrm>
          <a:custGeom>
            <a:avLst/>
            <a:gdLst/>
            <a:ahLst/>
            <a:cxnLst/>
            <a:rect l="l" t="t" r="r" b="b"/>
            <a:pathLst>
              <a:path w="231775" h="233680">
                <a:moveTo>
                  <a:pt x="115824" y="0"/>
                </a:moveTo>
                <a:lnTo>
                  <a:pt x="70723" y="9161"/>
                </a:lnTo>
                <a:lnTo>
                  <a:pt x="33909" y="34147"/>
                </a:lnTo>
                <a:lnTo>
                  <a:pt x="9096" y="71205"/>
                </a:lnTo>
                <a:lnTo>
                  <a:pt x="0" y="116585"/>
                </a:lnTo>
                <a:lnTo>
                  <a:pt x="9096" y="161966"/>
                </a:lnTo>
                <a:lnTo>
                  <a:pt x="33909" y="199024"/>
                </a:lnTo>
                <a:lnTo>
                  <a:pt x="70723" y="224010"/>
                </a:lnTo>
                <a:lnTo>
                  <a:pt x="115824" y="233171"/>
                </a:lnTo>
                <a:lnTo>
                  <a:pt x="160924" y="224010"/>
                </a:lnTo>
                <a:lnTo>
                  <a:pt x="197738" y="199024"/>
                </a:lnTo>
                <a:lnTo>
                  <a:pt x="222551" y="161966"/>
                </a:lnTo>
                <a:lnTo>
                  <a:pt x="231648" y="116585"/>
                </a:lnTo>
                <a:lnTo>
                  <a:pt x="222551" y="71205"/>
                </a:lnTo>
                <a:lnTo>
                  <a:pt x="197738" y="34147"/>
                </a:lnTo>
                <a:lnTo>
                  <a:pt x="160924" y="9161"/>
                </a:lnTo>
                <a:lnTo>
                  <a:pt x="115824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348228" y="1760220"/>
            <a:ext cx="231775" cy="233679"/>
          </a:xfrm>
          <a:custGeom>
            <a:avLst/>
            <a:gdLst/>
            <a:ahLst/>
            <a:cxnLst/>
            <a:rect l="l" t="t" r="r" b="b"/>
            <a:pathLst>
              <a:path w="231775" h="233680">
                <a:moveTo>
                  <a:pt x="0" y="116585"/>
                </a:moveTo>
                <a:lnTo>
                  <a:pt x="9096" y="71205"/>
                </a:lnTo>
                <a:lnTo>
                  <a:pt x="33909" y="34147"/>
                </a:lnTo>
                <a:lnTo>
                  <a:pt x="70723" y="9161"/>
                </a:lnTo>
                <a:lnTo>
                  <a:pt x="115824" y="0"/>
                </a:lnTo>
                <a:lnTo>
                  <a:pt x="160924" y="9161"/>
                </a:lnTo>
                <a:lnTo>
                  <a:pt x="197738" y="34147"/>
                </a:lnTo>
                <a:lnTo>
                  <a:pt x="222551" y="71205"/>
                </a:lnTo>
                <a:lnTo>
                  <a:pt x="231648" y="116585"/>
                </a:lnTo>
                <a:lnTo>
                  <a:pt x="222551" y="161966"/>
                </a:lnTo>
                <a:lnTo>
                  <a:pt x="197738" y="199024"/>
                </a:lnTo>
                <a:lnTo>
                  <a:pt x="160924" y="224010"/>
                </a:lnTo>
                <a:lnTo>
                  <a:pt x="115824" y="233171"/>
                </a:lnTo>
                <a:lnTo>
                  <a:pt x="70723" y="224010"/>
                </a:lnTo>
                <a:lnTo>
                  <a:pt x="33909" y="199024"/>
                </a:lnTo>
                <a:lnTo>
                  <a:pt x="9096" y="161966"/>
                </a:lnTo>
                <a:lnTo>
                  <a:pt x="0" y="11658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 txBox="1"/>
          <p:nvPr/>
        </p:nvSpPr>
        <p:spPr>
          <a:xfrm>
            <a:off x="3418078" y="1788922"/>
            <a:ext cx="933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8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000" b="1" spc="-48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01" name="object 201"/>
          <p:cNvSpPr/>
          <p:nvPr/>
        </p:nvSpPr>
        <p:spPr>
          <a:xfrm>
            <a:off x="3581400" y="1877567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930396" y="1877567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2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462528" y="1644395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11430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814571" y="1644395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11430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162044" y="1644395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11430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 txBox="1"/>
          <p:nvPr/>
        </p:nvSpPr>
        <p:spPr>
          <a:xfrm>
            <a:off x="1985898" y="1202180"/>
            <a:ext cx="985902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20" dirty="0">
                <a:latin typeface="Noto Sans CJK JP Regular"/>
                <a:cs typeface="Noto Sans CJK JP Regular"/>
              </a:rPr>
              <a:t>컨볼루션</a:t>
            </a:r>
            <a:endParaRPr sz="1600" dirty="0">
              <a:latin typeface="Noto Sans CJK JP Regular"/>
              <a:cs typeface="Noto Sans CJK JP Regular"/>
            </a:endParaRPr>
          </a:p>
        </p:txBody>
      </p:sp>
      <p:sp>
        <p:nvSpPr>
          <p:cNvPr id="207" name="object 207"/>
          <p:cNvSpPr/>
          <p:nvPr/>
        </p:nvSpPr>
        <p:spPr>
          <a:xfrm>
            <a:off x="899160" y="1129283"/>
            <a:ext cx="725423" cy="7696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894588" y="1124711"/>
            <a:ext cx="734695" cy="779145"/>
          </a:xfrm>
          <a:custGeom>
            <a:avLst/>
            <a:gdLst/>
            <a:ahLst/>
            <a:cxnLst/>
            <a:rect l="l" t="t" r="r" b="b"/>
            <a:pathLst>
              <a:path w="734694" h="779144">
                <a:moveTo>
                  <a:pt x="0" y="778763"/>
                </a:moveTo>
                <a:lnTo>
                  <a:pt x="734568" y="778763"/>
                </a:lnTo>
                <a:lnTo>
                  <a:pt x="734568" y="0"/>
                </a:lnTo>
                <a:lnTo>
                  <a:pt x="0" y="0"/>
                </a:lnTo>
                <a:lnTo>
                  <a:pt x="0" y="77876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725167" y="1521713"/>
            <a:ext cx="1483995" cy="58419"/>
          </a:xfrm>
          <a:custGeom>
            <a:avLst/>
            <a:gdLst/>
            <a:ahLst/>
            <a:cxnLst/>
            <a:rect l="l" t="t" r="r" b="b"/>
            <a:pathLst>
              <a:path w="1483995" h="58419">
                <a:moveTo>
                  <a:pt x="1425702" y="0"/>
                </a:moveTo>
                <a:lnTo>
                  <a:pt x="1425702" y="57912"/>
                </a:lnTo>
                <a:lnTo>
                  <a:pt x="1454658" y="43434"/>
                </a:lnTo>
                <a:lnTo>
                  <a:pt x="1440180" y="43434"/>
                </a:lnTo>
                <a:lnTo>
                  <a:pt x="1440180" y="14477"/>
                </a:lnTo>
                <a:lnTo>
                  <a:pt x="1454657" y="14477"/>
                </a:lnTo>
                <a:lnTo>
                  <a:pt x="1425702" y="0"/>
                </a:lnTo>
                <a:close/>
              </a:path>
              <a:path w="1483995" h="58419">
                <a:moveTo>
                  <a:pt x="1425702" y="14477"/>
                </a:moveTo>
                <a:lnTo>
                  <a:pt x="0" y="14477"/>
                </a:lnTo>
                <a:lnTo>
                  <a:pt x="0" y="43434"/>
                </a:lnTo>
                <a:lnTo>
                  <a:pt x="1425702" y="43434"/>
                </a:lnTo>
                <a:lnTo>
                  <a:pt x="1425702" y="14477"/>
                </a:lnTo>
                <a:close/>
              </a:path>
              <a:path w="1483995" h="58419">
                <a:moveTo>
                  <a:pt x="1454657" y="14477"/>
                </a:moveTo>
                <a:lnTo>
                  <a:pt x="1440180" y="14477"/>
                </a:lnTo>
                <a:lnTo>
                  <a:pt x="1440180" y="43434"/>
                </a:lnTo>
                <a:lnTo>
                  <a:pt x="1454658" y="43434"/>
                </a:lnTo>
                <a:lnTo>
                  <a:pt x="1483614" y="28956"/>
                </a:lnTo>
                <a:lnTo>
                  <a:pt x="1454657" y="1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 txBox="1"/>
          <p:nvPr/>
        </p:nvSpPr>
        <p:spPr>
          <a:xfrm>
            <a:off x="4581904" y="1200150"/>
            <a:ext cx="90449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20" dirty="0">
                <a:latin typeface="Noto Sans CJK JP Regular"/>
                <a:cs typeface="Noto Sans CJK JP Regular"/>
              </a:rPr>
              <a:t>임계치</a:t>
            </a:r>
            <a:endParaRPr sz="1600" dirty="0">
              <a:latin typeface="Noto Sans CJK JP Regular"/>
              <a:cs typeface="Noto Sans CJK JP Regular"/>
            </a:endParaRPr>
          </a:p>
        </p:txBody>
      </p:sp>
      <p:sp>
        <p:nvSpPr>
          <p:cNvPr id="211" name="object 211"/>
          <p:cNvSpPr/>
          <p:nvPr/>
        </p:nvSpPr>
        <p:spPr>
          <a:xfrm>
            <a:off x="4360164" y="1521713"/>
            <a:ext cx="1133475" cy="58419"/>
          </a:xfrm>
          <a:custGeom>
            <a:avLst/>
            <a:gdLst/>
            <a:ahLst/>
            <a:cxnLst/>
            <a:rect l="l" t="t" r="r" b="b"/>
            <a:pathLst>
              <a:path w="1133475" h="58419">
                <a:moveTo>
                  <a:pt x="1075182" y="0"/>
                </a:moveTo>
                <a:lnTo>
                  <a:pt x="1075182" y="57912"/>
                </a:lnTo>
                <a:lnTo>
                  <a:pt x="1104138" y="43434"/>
                </a:lnTo>
                <a:lnTo>
                  <a:pt x="1089660" y="43434"/>
                </a:lnTo>
                <a:lnTo>
                  <a:pt x="1089660" y="14477"/>
                </a:lnTo>
                <a:lnTo>
                  <a:pt x="1104138" y="14477"/>
                </a:lnTo>
                <a:lnTo>
                  <a:pt x="1075182" y="0"/>
                </a:lnTo>
                <a:close/>
              </a:path>
              <a:path w="1133475" h="58419">
                <a:moveTo>
                  <a:pt x="1075182" y="14477"/>
                </a:moveTo>
                <a:lnTo>
                  <a:pt x="0" y="14477"/>
                </a:lnTo>
                <a:lnTo>
                  <a:pt x="0" y="43434"/>
                </a:lnTo>
                <a:lnTo>
                  <a:pt x="1075182" y="43434"/>
                </a:lnTo>
                <a:lnTo>
                  <a:pt x="1075182" y="14477"/>
                </a:lnTo>
                <a:close/>
              </a:path>
              <a:path w="1133475" h="58419">
                <a:moveTo>
                  <a:pt x="1104138" y="14477"/>
                </a:moveTo>
                <a:lnTo>
                  <a:pt x="1089660" y="14477"/>
                </a:lnTo>
                <a:lnTo>
                  <a:pt x="1089660" y="43434"/>
                </a:lnTo>
                <a:lnTo>
                  <a:pt x="1104138" y="43434"/>
                </a:lnTo>
                <a:lnTo>
                  <a:pt x="1133094" y="28956"/>
                </a:lnTo>
                <a:lnTo>
                  <a:pt x="1104138" y="1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076188" y="1129283"/>
            <a:ext cx="0" cy="699770"/>
          </a:xfrm>
          <a:custGeom>
            <a:avLst/>
            <a:gdLst/>
            <a:ahLst/>
            <a:cxnLst/>
            <a:rect l="l" t="t" r="r" b="b"/>
            <a:pathLst>
              <a:path h="699769">
                <a:moveTo>
                  <a:pt x="0" y="0"/>
                </a:moveTo>
                <a:lnTo>
                  <a:pt x="0" y="699515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586984" y="1269491"/>
            <a:ext cx="1469390" cy="280670"/>
          </a:xfrm>
          <a:custGeom>
            <a:avLst/>
            <a:gdLst/>
            <a:ahLst/>
            <a:cxnLst/>
            <a:rect l="l" t="t" r="r" b="b"/>
            <a:pathLst>
              <a:path w="1469390" h="280669">
                <a:moveTo>
                  <a:pt x="0" y="280416"/>
                </a:moveTo>
                <a:lnTo>
                  <a:pt x="839469" y="280416"/>
                </a:lnTo>
                <a:lnTo>
                  <a:pt x="839469" y="0"/>
                </a:lnTo>
                <a:lnTo>
                  <a:pt x="1469136" y="0"/>
                </a:lnTo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7545323" y="1129283"/>
            <a:ext cx="609600" cy="6918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7540752" y="1124711"/>
            <a:ext cx="619125" cy="701040"/>
          </a:xfrm>
          <a:custGeom>
            <a:avLst/>
            <a:gdLst/>
            <a:ahLst/>
            <a:cxnLst/>
            <a:rect l="l" t="t" r="r" b="b"/>
            <a:pathLst>
              <a:path w="619125" h="701039">
                <a:moveTo>
                  <a:pt x="0" y="701039"/>
                </a:moveTo>
                <a:lnTo>
                  <a:pt x="618744" y="701039"/>
                </a:lnTo>
                <a:lnTo>
                  <a:pt x="618744" y="0"/>
                </a:lnTo>
                <a:lnTo>
                  <a:pt x="0" y="0"/>
                </a:lnTo>
                <a:lnTo>
                  <a:pt x="0" y="70103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691883" y="1521713"/>
            <a:ext cx="714375" cy="58419"/>
          </a:xfrm>
          <a:custGeom>
            <a:avLst/>
            <a:gdLst/>
            <a:ahLst/>
            <a:cxnLst/>
            <a:rect l="l" t="t" r="r" b="b"/>
            <a:pathLst>
              <a:path w="714375" h="58419">
                <a:moveTo>
                  <a:pt x="656082" y="0"/>
                </a:moveTo>
                <a:lnTo>
                  <a:pt x="656082" y="57912"/>
                </a:lnTo>
                <a:lnTo>
                  <a:pt x="685038" y="43434"/>
                </a:lnTo>
                <a:lnTo>
                  <a:pt x="670560" y="43434"/>
                </a:lnTo>
                <a:lnTo>
                  <a:pt x="670560" y="14477"/>
                </a:lnTo>
                <a:lnTo>
                  <a:pt x="685037" y="14477"/>
                </a:lnTo>
                <a:lnTo>
                  <a:pt x="656082" y="0"/>
                </a:lnTo>
                <a:close/>
              </a:path>
              <a:path w="714375" h="58419">
                <a:moveTo>
                  <a:pt x="656082" y="14477"/>
                </a:moveTo>
                <a:lnTo>
                  <a:pt x="0" y="14477"/>
                </a:lnTo>
                <a:lnTo>
                  <a:pt x="0" y="43434"/>
                </a:lnTo>
                <a:lnTo>
                  <a:pt x="656082" y="43434"/>
                </a:lnTo>
                <a:lnTo>
                  <a:pt x="656082" y="14477"/>
                </a:lnTo>
                <a:close/>
              </a:path>
              <a:path w="714375" h="58419">
                <a:moveTo>
                  <a:pt x="685037" y="14477"/>
                </a:moveTo>
                <a:lnTo>
                  <a:pt x="670560" y="14477"/>
                </a:lnTo>
                <a:lnTo>
                  <a:pt x="670560" y="43434"/>
                </a:lnTo>
                <a:lnTo>
                  <a:pt x="685038" y="43434"/>
                </a:lnTo>
                <a:lnTo>
                  <a:pt x="713994" y="28956"/>
                </a:lnTo>
                <a:lnTo>
                  <a:pt x="685037" y="1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123688" y="2130551"/>
            <a:ext cx="233679" cy="233679"/>
          </a:xfrm>
          <a:custGeom>
            <a:avLst/>
            <a:gdLst/>
            <a:ahLst/>
            <a:cxnLst/>
            <a:rect l="l" t="t" r="r" b="b"/>
            <a:pathLst>
              <a:path w="233679" h="233680">
                <a:moveTo>
                  <a:pt x="116586" y="0"/>
                </a:moveTo>
                <a:lnTo>
                  <a:pt x="71205" y="9161"/>
                </a:lnTo>
                <a:lnTo>
                  <a:pt x="34147" y="34147"/>
                </a:lnTo>
                <a:lnTo>
                  <a:pt x="9161" y="71205"/>
                </a:lnTo>
                <a:lnTo>
                  <a:pt x="0" y="116586"/>
                </a:lnTo>
                <a:lnTo>
                  <a:pt x="9161" y="161966"/>
                </a:lnTo>
                <a:lnTo>
                  <a:pt x="34147" y="199024"/>
                </a:lnTo>
                <a:lnTo>
                  <a:pt x="71205" y="224010"/>
                </a:lnTo>
                <a:lnTo>
                  <a:pt x="116586" y="233172"/>
                </a:lnTo>
                <a:lnTo>
                  <a:pt x="161966" y="224010"/>
                </a:lnTo>
                <a:lnTo>
                  <a:pt x="199024" y="199024"/>
                </a:lnTo>
                <a:lnTo>
                  <a:pt x="224010" y="161966"/>
                </a:lnTo>
                <a:lnTo>
                  <a:pt x="233172" y="116586"/>
                </a:lnTo>
                <a:lnTo>
                  <a:pt x="224010" y="71205"/>
                </a:lnTo>
                <a:lnTo>
                  <a:pt x="199024" y="34147"/>
                </a:lnTo>
                <a:lnTo>
                  <a:pt x="161966" y="9161"/>
                </a:lnTo>
                <a:lnTo>
                  <a:pt x="116586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123688" y="2130551"/>
            <a:ext cx="233679" cy="233679"/>
          </a:xfrm>
          <a:custGeom>
            <a:avLst/>
            <a:gdLst/>
            <a:ahLst/>
            <a:cxnLst/>
            <a:rect l="l" t="t" r="r" b="b"/>
            <a:pathLst>
              <a:path w="233679" h="233680">
                <a:moveTo>
                  <a:pt x="0" y="116586"/>
                </a:moveTo>
                <a:lnTo>
                  <a:pt x="9161" y="71205"/>
                </a:lnTo>
                <a:lnTo>
                  <a:pt x="34147" y="34147"/>
                </a:lnTo>
                <a:lnTo>
                  <a:pt x="71205" y="9161"/>
                </a:lnTo>
                <a:lnTo>
                  <a:pt x="116586" y="0"/>
                </a:lnTo>
                <a:lnTo>
                  <a:pt x="161966" y="9161"/>
                </a:lnTo>
                <a:lnTo>
                  <a:pt x="199024" y="34147"/>
                </a:lnTo>
                <a:lnTo>
                  <a:pt x="224010" y="71205"/>
                </a:lnTo>
                <a:lnTo>
                  <a:pt x="233172" y="116586"/>
                </a:lnTo>
                <a:lnTo>
                  <a:pt x="224010" y="161966"/>
                </a:lnTo>
                <a:lnTo>
                  <a:pt x="199024" y="199024"/>
                </a:lnTo>
                <a:lnTo>
                  <a:pt x="161966" y="224010"/>
                </a:lnTo>
                <a:lnTo>
                  <a:pt x="116586" y="233172"/>
                </a:lnTo>
                <a:lnTo>
                  <a:pt x="71205" y="224010"/>
                </a:lnTo>
                <a:lnTo>
                  <a:pt x="34147" y="199024"/>
                </a:lnTo>
                <a:lnTo>
                  <a:pt x="9161" y="161966"/>
                </a:lnTo>
                <a:lnTo>
                  <a:pt x="0" y="11658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774691" y="2130551"/>
            <a:ext cx="233679" cy="233679"/>
          </a:xfrm>
          <a:custGeom>
            <a:avLst/>
            <a:gdLst/>
            <a:ahLst/>
            <a:cxnLst/>
            <a:rect l="l" t="t" r="r" b="b"/>
            <a:pathLst>
              <a:path w="233679" h="233680">
                <a:moveTo>
                  <a:pt x="116586" y="0"/>
                </a:moveTo>
                <a:lnTo>
                  <a:pt x="71205" y="9161"/>
                </a:lnTo>
                <a:lnTo>
                  <a:pt x="34147" y="34147"/>
                </a:lnTo>
                <a:lnTo>
                  <a:pt x="9161" y="71205"/>
                </a:lnTo>
                <a:lnTo>
                  <a:pt x="0" y="116586"/>
                </a:lnTo>
                <a:lnTo>
                  <a:pt x="9161" y="161966"/>
                </a:lnTo>
                <a:lnTo>
                  <a:pt x="34147" y="199024"/>
                </a:lnTo>
                <a:lnTo>
                  <a:pt x="71205" y="224010"/>
                </a:lnTo>
                <a:lnTo>
                  <a:pt x="116586" y="233172"/>
                </a:lnTo>
                <a:lnTo>
                  <a:pt x="161966" y="224010"/>
                </a:lnTo>
                <a:lnTo>
                  <a:pt x="199024" y="199024"/>
                </a:lnTo>
                <a:lnTo>
                  <a:pt x="224010" y="161966"/>
                </a:lnTo>
                <a:lnTo>
                  <a:pt x="233172" y="116586"/>
                </a:lnTo>
                <a:lnTo>
                  <a:pt x="224010" y="71205"/>
                </a:lnTo>
                <a:lnTo>
                  <a:pt x="199024" y="34147"/>
                </a:lnTo>
                <a:lnTo>
                  <a:pt x="161966" y="9161"/>
                </a:lnTo>
                <a:lnTo>
                  <a:pt x="116586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774691" y="2130551"/>
            <a:ext cx="233679" cy="233679"/>
          </a:xfrm>
          <a:custGeom>
            <a:avLst/>
            <a:gdLst/>
            <a:ahLst/>
            <a:cxnLst/>
            <a:rect l="l" t="t" r="r" b="b"/>
            <a:pathLst>
              <a:path w="233679" h="233680">
                <a:moveTo>
                  <a:pt x="0" y="116586"/>
                </a:moveTo>
                <a:lnTo>
                  <a:pt x="9161" y="71205"/>
                </a:lnTo>
                <a:lnTo>
                  <a:pt x="34147" y="34147"/>
                </a:lnTo>
                <a:lnTo>
                  <a:pt x="71205" y="9161"/>
                </a:lnTo>
                <a:lnTo>
                  <a:pt x="116586" y="0"/>
                </a:lnTo>
                <a:lnTo>
                  <a:pt x="161966" y="9161"/>
                </a:lnTo>
                <a:lnTo>
                  <a:pt x="199024" y="34147"/>
                </a:lnTo>
                <a:lnTo>
                  <a:pt x="224010" y="71205"/>
                </a:lnTo>
                <a:lnTo>
                  <a:pt x="233172" y="116586"/>
                </a:lnTo>
                <a:lnTo>
                  <a:pt x="224010" y="161966"/>
                </a:lnTo>
                <a:lnTo>
                  <a:pt x="199024" y="199024"/>
                </a:lnTo>
                <a:lnTo>
                  <a:pt x="161966" y="224010"/>
                </a:lnTo>
                <a:lnTo>
                  <a:pt x="116586" y="233172"/>
                </a:lnTo>
                <a:lnTo>
                  <a:pt x="71205" y="224010"/>
                </a:lnTo>
                <a:lnTo>
                  <a:pt x="34147" y="199024"/>
                </a:lnTo>
                <a:lnTo>
                  <a:pt x="9161" y="161966"/>
                </a:lnTo>
                <a:lnTo>
                  <a:pt x="0" y="11658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4425696" y="2130551"/>
            <a:ext cx="231775" cy="233679"/>
          </a:xfrm>
          <a:custGeom>
            <a:avLst/>
            <a:gdLst/>
            <a:ahLst/>
            <a:cxnLst/>
            <a:rect l="l" t="t" r="r" b="b"/>
            <a:pathLst>
              <a:path w="231775" h="233680">
                <a:moveTo>
                  <a:pt x="115824" y="0"/>
                </a:moveTo>
                <a:lnTo>
                  <a:pt x="70723" y="9161"/>
                </a:lnTo>
                <a:lnTo>
                  <a:pt x="33909" y="34147"/>
                </a:lnTo>
                <a:lnTo>
                  <a:pt x="9096" y="71205"/>
                </a:lnTo>
                <a:lnTo>
                  <a:pt x="0" y="116586"/>
                </a:lnTo>
                <a:lnTo>
                  <a:pt x="9096" y="161966"/>
                </a:lnTo>
                <a:lnTo>
                  <a:pt x="33909" y="199024"/>
                </a:lnTo>
                <a:lnTo>
                  <a:pt x="70723" y="224010"/>
                </a:lnTo>
                <a:lnTo>
                  <a:pt x="115824" y="233172"/>
                </a:lnTo>
                <a:lnTo>
                  <a:pt x="160924" y="224010"/>
                </a:lnTo>
                <a:lnTo>
                  <a:pt x="197738" y="199024"/>
                </a:lnTo>
                <a:lnTo>
                  <a:pt x="222551" y="161966"/>
                </a:lnTo>
                <a:lnTo>
                  <a:pt x="231648" y="116586"/>
                </a:lnTo>
                <a:lnTo>
                  <a:pt x="222551" y="71205"/>
                </a:lnTo>
                <a:lnTo>
                  <a:pt x="197738" y="34147"/>
                </a:lnTo>
                <a:lnTo>
                  <a:pt x="160924" y="9161"/>
                </a:lnTo>
                <a:lnTo>
                  <a:pt x="115824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4425696" y="2130551"/>
            <a:ext cx="231775" cy="233679"/>
          </a:xfrm>
          <a:custGeom>
            <a:avLst/>
            <a:gdLst/>
            <a:ahLst/>
            <a:cxnLst/>
            <a:rect l="l" t="t" r="r" b="b"/>
            <a:pathLst>
              <a:path w="231775" h="233680">
                <a:moveTo>
                  <a:pt x="0" y="116586"/>
                </a:moveTo>
                <a:lnTo>
                  <a:pt x="9096" y="71205"/>
                </a:lnTo>
                <a:lnTo>
                  <a:pt x="33909" y="34147"/>
                </a:lnTo>
                <a:lnTo>
                  <a:pt x="70723" y="9161"/>
                </a:lnTo>
                <a:lnTo>
                  <a:pt x="115824" y="0"/>
                </a:lnTo>
                <a:lnTo>
                  <a:pt x="160924" y="9161"/>
                </a:lnTo>
                <a:lnTo>
                  <a:pt x="197738" y="34147"/>
                </a:lnTo>
                <a:lnTo>
                  <a:pt x="222551" y="71205"/>
                </a:lnTo>
                <a:lnTo>
                  <a:pt x="231648" y="116586"/>
                </a:lnTo>
                <a:lnTo>
                  <a:pt x="222551" y="161966"/>
                </a:lnTo>
                <a:lnTo>
                  <a:pt x="197738" y="199024"/>
                </a:lnTo>
                <a:lnTo>
                  <a:pt x="160924" y="224010"/>
                </a:lnTo>
                <a:lnTo>
                  <a:pt x="115824" y="233172"/>
                </a:lnTo>
                <a:lnTo>
                  <a:pt x="70723" y="224010"/>
                </a:lnTo>
                <a:lnTo>
                  <a:pt x="33909" y="199024"/>
                </a:lnTo>
                <a:lnTo>
                  <a:pt x="9096" y="161966"/>
                </a:lnTo>
                <a:lnTo>
                  <a:pt x="0" y="11658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 txBox="1"/>
          <p:nvPr/>
        </p:nvSpPr>
        <p:spPr>
          <a:xfrm>
            <a:off x="4472178" y="2158364"/>
            <a:ext cx="86169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7345" algn="l"/>
                <a:tab pos="689610" algn="l"/>
              </a:tabLst>
            </a:pPr>
            <a:r>
              <a:rPr sz="1350" b="1" spc="-577" baseline="3086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350" b="1" spc="-660" baseline="3086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1350" b="1" spc="-644" baseline="3086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1350" b="1" baseline="3086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350" b="1" spc="-577" baseline="3086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350" b="1" spc="-660" baseline="3086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1350" b="1" spc="-367" baseline="3086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1350" b="1" baseline="3086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000" b="1" spc="-42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000" b="1" spc="-49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1000" b="1" spc="-254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24" name="object 224"/>
          <p:cNvSpPr/>
          <p:nvPr/>
        </p:nvSpPr>
        <p:spPr>
          <a:xfrm>
            <a:off x="4658867" y="2247900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2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009388" y="22479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123688" y="2481072"/>
            <a:ext cx="233679" cy="233679"/>
          </a:xfrm>
          <a:custGeom>
            <a:avLst/>
            <a:gdLst/>
            <a:ahLst/>
            <a:cxnLst/>
            <a:rect l="l" t="t" r="r" b="b"/>
            <a:pathLst>
              <a:path w="233679" h="233680">
                <a:moveTo>
                  <a:pt x="116586" y="0"/>
                </a:moveTo>
                <a:lnTo>
                  <a:pt x="71205" y="9161"/>
                </a:lnTo>
                <a:lnTo>
                  <a:pt x="34147" y="34147"/>
                </a:lnTo>
                <a:lnTo>
                  <a:pt x="9161" y="71205"/>
                </a:lnTo>
                <a:lnTo>
                  <a:pt x="0" y="116585"/>
                </a:lnTo>
                <a:lnTo>
                  <a:pt x="9161" y="161966"/>
                </a:lnTo>
                <a:lnTo>
                  <a:pt x="34147" y="199024"/>
                </a:lnTo>
                <a:lnTo>
                  <a:pt x="71205" y="224010"/>
                </a:lnTo>
                <a:lnTo>
                  <a:pt x="116586" y="233171"/>
                </a:lnTo>
                <a:lnTo>
                  <a:pt x="161966" y="224010"/>
                </a:lnTo>
                <a:lnTo>
                  <a:pt x="199024" y="199024"/>
                </a:lnTo>
                <a:lnTo>
                  <a:pt x="224010" y="161966"/>
                </a:lnTo>
                <a:lnTo>
                  <a:pt x="233172" y="116585"/>
                </a:lnTo>
                <a:lnTo>
                  <a:pt x="224010" y="71205"/>
                </a:lnTo>
                <a:lnTo>
                  <a:pt x="199024" y="34147"/>
                </a:lnTo>
                <a:lnTo>
                  <a:pt x="161966" y="9161"/>
                </a:lnTo>
                <a:lnTo>
                  <a:pt x="116586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123688" y="2481072"/>
            <a:ext cx="233679" cy="233679"/>
          </a:xfrm>
          <a:custGeom>
            <a:avLst/>
            <a:gdLst/>
            <a:ahLst/>
            <a:cxnLst/>
            <a:rect l="l" t="t" r="r" b="b"/>
            <a:pathLst>
              <a:path w="233679" h="233680">
                <a:moveTo>
                  <a:pt x="0" y="116585"/>
                </a:moveTo>
                <a:lnTo>
                  <a:pt x="9161" y="71205"/>
                </a:lnTo>
                <a:lnTo>
                  <a:pt x="34147" y="34147"/>
                </a:lnTo>
                <a:lnTo>
                  <a:pt x="71205" y="9161"/>
                </a:lnTo>
                <a:lnTo>
                  <a:pt x="116586" y="0"/>
                </a:lnTo>
                <a:lnTo>
                  <a:pt x="161966" y="9161"/>
                </a:lnTo>
                <a:lnTo>
                  <a:pt x="199024" y="34147"/>
                </a:lnTo>
                <a:lnTo>
                  <a:pt x="224010" y="71205"/>
                </a:lnTo>
                <a:lnTo>
                  <a:pt x="233172" y="116585"/>
                </a:lnTo>
                <a:lnTo>
                  <a:pt x="224010" y="161966"/>
                </a:lnTo>
                <a:lnTo>
                  <a:pt x="199024" y="199024"/>
                </a:lnTo>
                <a:lnTo>
                  <a:pt x="161966" y="224010"/>
                </a:lnTo>
                <a:lnTo>
                  <a:pt x="116586" y="233171"/>
                </a:lnTo>
                <a:lnTo>
                  <a:pt x="71205" y="224010"/>
                </a:lnTo>
                <a:lnTo>
                  <a:pt x="34147" y="199024"/>
                </a:lnTo>
                <a:lnTo>
                  <a:pt x="9161" y="161966"/>
                </a:lnTo>
                <a:lnTo>
                  <a:pt x="0" y="11658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4774691" y="2481072"/>
            <a:ext cx="233679" cy="233679"/>
          </a:xfrm>
          <a:custGeom>
            <a:avLst/>
            <a:gdLst/>
            <a:ahLst/>
            <a:cxnLst/>
            <a:rect l="l" t="t" r="r" b="b"/>
            <a:pathLst>
              <a:path w="233679" h="233680">
                <a:moveTo>
                  <a:pt x="116586" y="0"/>
                </a:moveTo>
                <a:lnTo>
                  <a:pt x="71205" y="9161"/>
                </a:lnTo>
                <a:lnTo>
                  <a:pt x="34147" y="34147"/>
                </a:lnTo>
                <a:lnTo>
                  <a:pt x="9161" y="71205"/>
                </a:lnTo>
                <a:lnTo>
                  <a:pt x="0" y="116585"/>
                </a:lnTo>
                <a:lnTo>
                  <a:pt x="9161" y="161966"/>
                </a:lnTo>
                <a:lnTo>
                  <a:pt x="34147" y="199024"/>
                </a:lnTo>
                <a:lnTo>
                  <a:pt x="71205" y="224010"/>
                </a:lnTo>
                <a:lnTo>
                  <a:pt x="116586" y="233171"/>
                </a:lnTo>
                <a:lnTo>
                  <a:pt x="161966" y="224010"/>
                </a:lnTo>
                <a:lnTo>
                  <a:pt x="199024" y="199024"/>
                </a:lnTo>
                <a:lnTo>
                  <a:pt x="224010" y="161966"/>
                </a:lnTo>
                <a:lnTo>
                  <a:pt x="233172" y="116585"/>
                </a:lnTo>
                <a:lnTo>
                  <a:pt x="224010" y="71205"/>
                </a:lnTo>
                <a:lnTo>
                  <a:pt x="199024" y="34147"/>
                </a:lnTo>
                <a:lnTo>
                  <a:pt x="161966" y="9161"/>
                </a:lnTo>
                <a:lnTo>
                  <a:pt x="11658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4774691" y="2481072"/>
            <a:ext cx="233679" cy="233679"/>
          </a:xfrm>
          <a:custGeom>
            <a:avLst/>
            <a:gdLst/>
            <a:ahLst/>
            <a:cxnLst/>
            <a:rect l="l" t="t" r="r" b="b"/>
            <a:pathLst>
              <a:path w="233679" h="233680">
                <a:moveTo>
                  <a:pt x="0" y="116585"/>
                </a:moveTo>
                <a:lnTo>
                  <a:pt x="9161" y="71205"/>
                </a:lnTo>
                <a:lnTo>
                  <a:pt x="34147" y="34147"/>
                </a:lnTo>
                <a:lnTo>
                  <a:pt x="71205" y="9161"/>
                </a:lnTo>
                <a:lnTo>
                  <a:pt x="116586" y="0"/>
                </a:lnTo>
                <a:lnTo>
                  <a:pt x="161966" y="9161"/>
                </a:lnTo>
                <a:lnTo>
                  <a:pt x="199024" y="34147"/>
                </a:lnTo>
                <a:lnTo>
                  <a:pt x="224010" y="71205"/>
                </a:lnTo>
                <a:lnTo>
                  <a:pt x="233172" y="116585"/>
                </a:lnTo>
                <a:lnTo>
                  <a:pt x="224010" y="161966"/>
                </a:lnTo>
                <a:lnTo>
                  <a:pt x="199024" y="199024"/>
                </a:lnTo>
                <a:lnTo>
                  <a:pt x="161966" y="224010"/>
                </a:lnTo>
                <a:lnTo>
                  <a:pt x="116586" y="233171"/>
                </a:lnTo>
                <a:lnTo>
                  <a:pt x="71205" y="224010"/>
                </a:lnTo>
                <a:lnTo>
                  <a:pt x="34147" y="199024"/>
                </a:lnTo>
                <a:lnTo>
                  <a:pt x="9161" y="161966"/>
                </a:lnTo>
                <a:lnTo>
                  <a:pt x="0" y="11658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4425696" y="2481072"/>
            <a:ext cx="231775" cy="233679"/>
          </a:xfrm>
          <a:custGeom>
            <a:avLst/>
            <a:gdLst/>
            <a:ahLst/>
            <a:cxnLst/>
            <a:rect l="l" t="t" r="r" b="b"/>
            <a:pathLst>
              <a:path w="231775" h="233680">
                <a:moveTo>
                  <a:pt x="115824" y="0"/>
                </a:moveTo>
                <a:lnTo>
                  <a:pt x="70723" y="9161"/>
                </a:lnTo>
                <a:lnTo>
                  <a:pt x="33909" y="34147"/>
                </a:lnTo>
                <a:lnTo>
                  <a:pt x="9096" y="71205"/>
                </a:lnTo>
                <a:lnTo>
                  <a:pt x="0" y="116585"/>
                </a:lnTo>
                <a:lnTo>
                  <a:pt x="9096" y="161966"/>
                </a:lnTo>
                <a:lnTo>
                  <a:pt x="33909" y="199024"/>
                </a:lnTo>
                <a:lnTo>
                  <a:pt x="70723" y="224010"/>
                </a:lnTo>
                <a:lnTo>
                  <a:pt x="115824" y="233171"/>
                </a:lnTo>
                <a:lnTo>
                  <a:pt x="160924" y="224010"/>
                </a:lnTo>
                <a:lnTo>
                  <a:pt x="197738" y="199024"/>
                </a:lnTo>
                <a:lnTo>
                  <a:pt x="222551" y="161966"/>
                </a:lnTo>
                <a:lnTo>
                  <a:pt x="231648" y="116585"/>
                </a:lnTo>
                <a:lnTo>
                  <a:pt x="222551" y="71205"/>
                </a:lnTo>
                <a:lnTo>
                  <a:pt x="197738" y="34147"/>
                </a:lnTo>
                <a:lnTo>
                  <a:pt x="160924" y="9161"/>
                </a:lnTo>
                <a:lnTo>
                  <a:pt x="115824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425696" y="2481072"/>
            <a:ext cx="231775" cy="233679"/>
          </a:xfrm>
          <a:custGeom>
            <a:avLst/>
            <a:gdLst/>
            <a:ahLst/>
            <a:cxnLst/>
            <a:rect l="l" t="t" r="r" b="b"/>
            <a:pathLst>
              <a:path w="231775" h="233680">
                <a:moveTo>
                  <a:pt x="0" y="116585"/>
                </a:moveTo>
                <a:lnTo>
                  <a:pt x="9096" y="71205"/>
                </a:lnTo>
                <a:lnTo>
                  <a:pt x="33909" y="34147"/>
                </a:lnTo>
                <a:lnTo>
                  <a:pt x="70723" y="9161"/>
                </a:lnTo>
                <a:lnTo>
                  <a:pt x="115824" y="0"/>
                </a:lnTo>
                <a:lnTo>
                  <a:pt x="160924" y="9161"/>
                </a:lnTo>
                <a:lnTo>
                  <a:pt x="197738" y="34147"/>
                </a:lnTo>
                <a:lnTo>
                  <a:pt x="222551" y="71205"/>
                </a:lnTo>
                <a:lnTo>
                  <a:pt x="231648" y="116585"/>
                </a:lnTo>
                <a:lnTo>
                  <a:pt x="222551" y="161966"/>
                </a:lnTo>
                <a:lnTo>
                  <a:pt x="197738" y="199024"/>
                </a:lnTo>
                <a:lnTo>
                  <a:pt x="160924" y="224010"/>
                </a:lnTo>
                <a:lnTo>
                  <a:pt x="115824" y="233171"/>
                </a:lnTo>
                <a:lnTo>
                  <a:pt x="70723" y="224010"/>
                </a:lnTo>
                <a:lnTo>
                  <a:pt x="33909" y="199024"/>
                </a:lnTo>
                <a:lnTo>
                  <a:pt x="9096" y="161966"/>
                </a:lnTo>
                <a:lnTo>
                  <a:pt x="0" y="11658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 txBox="1"/>
          <p:nvPr/>
        </p:nvSpPr>
        <p:spPr>
          <a:xfrm>
            <a:off x="4452365" y="2509773"/>
            <a:ext cx="8953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7345" algn="l"/>
                <a:tab pos="695960" algn="l"/>
              </a:tabLst>
            </a:pPr>
            <a:r>
              <a:rPr sz="1000" b="1" spc="-43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000" b="1" spc="-26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1000" b="1" spc="-48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1000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000" b="1" spc="-430" dirty="0">
                <a:solidFill>
                  <a:srgbClr val="C0504D"/>
                </a:solidFill>
                <a:latin typeface="Verdana"/>
                <a:cs typeface="Verdana"/>
              </a:rPr>
              <a:t>w</a:t>
            </a:r>
            <a:r>
              <a:rPr sz="1000" b="1" spc="-260" dirty="0">
                <a:solidFill>
                  <a:srgbClr val="C0504D"/>
                </a:solidFill>
                <a:latin typeface="Verdana"/>
                <a:cs typeface="Verdana"/>
              </a:rPr>
              <a:t>2</a:t>
            </a:r>
            <a:r>
              <a:rPr sz="1000" b="1" spc="-275" dirty="0">
                <a:solidFill>
                  <a:srgbClr val="C0504D"/>
                </a:solidFill>
                <a:latin typeface="Verdana"/>
                <a:cs typeface="Verdana"/>
              </a:rPr>
              <a:t>2</a:t>
            </a:r>
            <a:r>
              <a:rPr sz="1000" b="1" dirty="0">
                <a:solidFill>
                  <a:srgbClr val="C0504D"/>
                </a:solidFill>
                <a:latin typeface="Verdana"/>
                <a:cs typeface="Verdana"/>
              </a:rPr>
              <a:t>	</a:t>
            </a:r>
            <a:r>
              <a:rPr sz="1000" b="1" spc="-43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000" b="1" spc="-26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1000" b="1" spc="-254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33" name="object 233"/>
          <p:cNvSpPr/>
          <p:nvPr/>
        </p:nvSpPr>
        <p:spPr>
          <a:xfrm>
            <a:off x="4658867" y="2598420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2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009388" y="259842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4541520" y="2363723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115824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4892040" y="2363723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115824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241035" y="2363723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115824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123688" y="2831592"/>
            <a:ext cx="233679" cy="233679"/>
          </a:xfrm>
          <a:custGeom>
            <a:avLst/>
            <a:gdLst/>
            <a:ahLst/>
            <a:cxnLst/>
            <a:rect l="l" t="t" r="r" b="b"/>
            <a:pathLst>
              <a:path w="233679" h="233680">
                <a:moveTo>
                  <a:pt x="116586" y="0"/>
                </a:moveTo>
                <a:lnTo>
                  <a:pt x="71205" y="9161"/>
                </a:lnTo>
                <a:lnTo>
                  <a:pt x="34147" y="34147"/>
                </a:lnTo>
                <a:lnTo>
                  <a:pt x="9161" y="71205"/>
                </a:lnTo>
                <a:lnTo>
                  <a:pt x="0" y="116585"/>
                </a:lnTo>
                <a:lnTo>
                  <a:pt x="9161" y="161966"/>
                </a:lnTo>
                <a:lnTo>
                  <a:pt x="34147" y="199024"/>
                </a:lnTo>
                <a:lnTo>
                  <a:pt x="71205" y="224010"/>
                </a:lnTo>
                <a:lnTo>
                  <a:pt x="116586" y="233171"/>
                </a:lnTo>
                <a:lnTo>
                  <a:pt x="161966" y="224010"/>
                </a:lnTo>
                <a:lnTo>
                  <a:pt x="199024" y="199024"/>
                </a:lnTo>
                <a:lnTo>
                  <a:pt x="224010" y="161966"/>
                </a:lnTo>
                <a:lnTo>
                  <a:pt x="233172" y="116585"/>
                </a:lnTo>
                <a:lnTo>
                  <a:pt x="224010" y="71205"/>
                </a:lnTo>
                <a:lnTo>
                  <a:pt x="199024" y="34147"/>
                </a:lnTo>
                <a:lnTo>
                  <a:pt x="161966" y="9161"/>
                </a:lnTo>
                <a:lnTo>
                  <a:pt x="116586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123688" y="2831592"/>
            <a:ext cx="233679" cy="233679"/>
          </a:xfrm>
          <a:custGeom>
            <a:avLst/>
            <a:gdLst/>
            <a:ahLst/>
            <a:cxnLst/>
            <a:rect l="l" t="t" r="r" b="b"/>
            <a:pathLst>
              <a:path w="233679" h="233680">
                <a:moveTo>
                  <a:pt x="0" y="116585"/>
                </a:moveTo>
                <a:lnTo>
                  <a:pt x="9161" y="71205"/>
                </a:lnTo>
                <a:lnTo>
                  <a:pt x="34147" y="34147"/>
                </a:lnTo>
                <a:lnTo>
                  <a:pt x="71205" y="9161"/>
                </a:lnTo>
                <a:lnTo>
                  <a:pt x="116586" y="0"/>
                </a:lnTo>
                <a:lnTo>
                  <a:pt x="161966" y="9161"/>
                </a:lnTo>
                <a:lnTo>
                  <a:pt x="199024" y="34147"/>
                </a:lnTo>
                <a:lnTo>
                  <a:pt x="224010" y="71205"/>
                </a:lnTo>
                <a:lnTo>
                  <a:pt x="233172" y="116585"/>
                </a:lnTo>
                <a:lnTo>
                  <a:pt x="224010" y="161966"/>
                </a:lnTo>
                <a:lnTo>
                  <a:pt x="199024" y="199024"/>
                </a:lnTo>
                <a:lnTo>
                  <a:pt x="161966" y="224010"/>
                </a:lnTo>
                <a:lnTo>
                  <a:pt x="116586" y="233171"/>
                </a:lnTo>
                <a:lnTo>
                  <a:pt x="71205" y="224010"/>
                </a:lnTo>
                <a:lnTo>
                  <a:pt x="34147" y="199024"/>
                </a:lnTo>
                <a:lnTo>
                  <a:pt x="9161" y="161966"/>
                </a:lnTo>
                <a:lnTo>
                  <a:pt x="0" y="11658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4774691" y="2831592"/>
            <a:ext cx="233679" cy="233679"/>
          </a:xfrm>
          <a:custGeom>
            <a:avLst/>
            <a:gdLst/>
            <a:ahLst/>
            <a:cxnLst/>
            <a:rect l="l" t="t" r="r" b="b"/>
            <a:pathLst>
              <a:path w="233679" h="233680">
                <a:moveTo>
                  <a:pt x="116586" y="0"/>
                </a:moveTo>
                <a:lnTo>
                  <a:pt x="71205" y="9161"/>
                </a:lnTo>
                <a:lnTo>
                  <a:pt x="34147" y="34147"/>
                </a:lnTo>
                <a:lnTo>
                  <a:pt x="9161" y="71205"/>
                </a:lnTo>
                <a:lnTo>
                  <a:pt x="0" y="116585"/>
                </a:lnTo>
                <a:lnTo>
                  <a:pt x="9161" y="161966"/>
                </a:lnTo>
                <a:lnTo>
                  <a:pt x="34147" y="199024"/>
                </a:lnTo>
                <a:lnTo>
                  <a:pt x="71205" y="224010"/>
                </a:lnTo>
                <a:lnTo>
                  <a:pt x="116586" y="233171"/>
                </a:lnTo>
                <a:lnTo>
                  <a:pt x="161966" y="224010"/>
                </a:lnTo>
                <a:lnTo>
                  <a:pt x="199024" y="199024"/>
                </a:lnTo>
                <a:lnTo>
                  <a:pt x="224010" y="161966"/>
                </a:lnTo>
                <a:lnTo>
                  <a:pt x="233172" y="116585"/>
                </a:lnTo>
                <a:lnTo>
                  <a:pt x="224010" y="71205"/>
                </a:lnTo>
                <a:lnTo>
                  <a:pt x="199024" y="34147"/>
                </a:lnTo>
                <a:lnTo>
                  <a:pt x="161966" y="9161"/>
                </a:lnTo>
                <a:lnTo>
                  <a:pt x="116586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4774691" y="2831592"/>
            <a:ext cx="233679" cy="233679"/>
          </a:xfrm>
          <a:custGeom>
            <a:avLst/>
            <a:gdLst/>
            <a:ahLst/>
            <a:cxnLst/>
            <a:rect l="l" t="t" r="r" b="b"/>
            <a:pathLst>
              <a:path w="233679" h="233680">
                <a:moveTo>
                  <a:pt x="0" y="116585"/>
                </a:moveTo>
                <a:lnTo>
                  <a:pt x="9161" y="71205"/>
                </a:lnTo>
                <a:lnTo>
                  <a:pt x="34147" y="34147"/>
                </a:lnTo>
                <a:lnTo>
                  <a:pt x="71205" y="9161"/>
                </a:lnTo>
                <a:lnTo>
                  <a:pt x="116586" y="0"/>
                </a:lnTo>
                <a:lnTo>
                  <a:pt x="161966" y="9161"/>
                </a:lnTo>
                <a:lnTo>
                  <a:pt x="199024" y="34147"/>
                </a:lnTo>
                <a:lnTo>
                  <a:pt x="224010" y="71205"/>
                </a:lnTo>
                <a:lnTo>
                  <a:pt x="233172" y="116585"/>
                </a:lnTo>
                <a:lnTo>
                  <a:pt x="224010" y="161966"/>
                </a:lnTo>
                <a:lnTo>
                  <a:pt x="199024" y="199024"/>
                </a:lnTo>
                <a:lnTo>
                  <a:pt x="161966" y="224010"/>
                </a:lnTo>
                <a:lnTo>
                  <a:pt x="116586" y="233171"/>
                </a:lnTo>
                <a:lnTo>
                  <a:pt x="71205" y="224010"/>
                </a:lnTo>
                <a:lnTo>
                  <a:pt x="34147" y="199024"/>
                </a:lnTo>
                <a:lnTo>
                  <a:pt x="9161" y="161966"/>
                </a:lnTo>
                <a:lnTo>
                  <a:pt x="0" y="11658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425696" y="2831592"/>
            <a:ext cx="231775" cy="233679"/>
          </a:xfrm>
          <a:custGeom>
            <a:avLst/>
            <a:gdLst/>
            <a:ahLst/>
            <a:cxnLst/>
            <a:rect l="l" t="t" r="r" b="b"/>
            <a:pathLst>
              <a:path w="231775" h="233680">
                <a:moveTo>
                  <a:pt x="115824" y="0"/>
                </a:moveTo>
                <a:lnTo>
                  <a:pt x="70723" y="9161"/>
                </a:lnTo>
                <a:lnTo>
                  <a:pt x="33909" y="34147"/>
                </a:lnTo>
                <a:lnTo>
                  <a:pt x="9096" y="71205"/>
                </a:lnTo>
                <a:lnTo>
                  <a:pt x="0" y="116585"/>
                </a:lnTo>
                <a:lnTo>
                  <a:pt x="9096" y="161966"/>
                </a:lnTo>
                <a:lnTo>
                  <a:pt x="33909" y="199024"/>
                </a:lnTo>
                <a:lnTo>
                  <a:pt x="70723" y="224010"/>
                </a:lnTo>
                <a:lnTo>
                  <a:pt x="115824" y="233171"/>
                </a:lnTo>
                <a:lnTo>
                  <a:pt x="160924" y="224010"/>
                </a:lnTo>
                <a:lnTo>
                  <a:pt x="197738" y="199024"/>
                </a:lnTo>
                <a:lnTo>
                  <a:pt x="222551" y="161966"/>
                </a:lnTo>
                <a:lnTo>
                  <a:pt x="231648" y="116585"/>
                </a:lnTo>
                <a:lnTo>
                  <a:pt x="222551" y="71205"/>
                </a:lnTo>
                <a:lnTo>
                  <a:pt x="197738" y="34147"/>
                </a:lnTo>
                <a:lnTo>
                  <a:pt x="160924" y="9161"/>
                </a:lnTo>
                <a:lnTo>
                  <a:pt x="115824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4425696" y="2831592"/>
            <a:ext cx="231775" cy="233679"/>
          </a:xfrm>
          <a:custGeom>
            <a:avLst/>
            <a:gdLst/>
            <a:ahLst/>
            <a:cxnLst/>
            <a:rect l="l" t="t" r="r" b="b"/>
            <a:pathLst>
              <a:path w="231775" h="233680">
                <a:moveTo>
                  <a:pt x="0" y="116585"/>
                </a:moveTo>
                <a:lnTo>
                  <a:pt x="9096" y="71205"/>
                </a:lnTo>
                <a:lnTo>
                  <a:pt x="33909" y="34147"/>
                </a:lnTo>
                <a:lnTo>
                  <a:pt x="70723" y="9161"/>
                </a:lnTo>
                <a:lnTo>
                  <a:pt x="115824" y="0"/>
                </a:lnTo>
                <a:lnTo>
                  <a:pt x="160924" y="9161"/>
                </a:lnTo>
                <a:lnTo>
                  <a:pt x="197738" y="34147"/>
                </a:lnTo>
                <a:lnTo>
                  <a:pt x="222551" y="71205"/>
                </a:lnTo>
                <a:lnTo>
                  <a:pt x="231648" y="116585"/>
                </a:lnTo>
                <a:lnTo>
                  <a:pt x="222551" y="161966"/>
                </a:lnTo>
                <a:lnTo>
                  <a:pt x="197738" y="199024"/>
                </a:lnTo>
                <a:lnTo>
                  <a:pt x="160924" y="224010"/>
                </a:lnTo>
                <a:lnTo>
                  <a:pt x="115824" y="233171"/>
                </a:lnTo>
                <a:lnTo>
                  <a:pt x="70723" y="224010"/>
                </a:lnTo>
                <a:lnTo>
                  <a:pt x="33909" y="199024"/>
                </a:lnTo>
                <a:lnTo>
                  <a:pt x="9096" y="161966"/>
                </a:lnTo>
                <a:lnTo>
                  <a:pt x="0" y="11658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 txBox="1"/>
          <p:nvPr/>
        </p:nvSpPr>
        <p:spPr>
          <a:xfrm>
            <a:off x="4450841" y="2859785"/>
            <a:ext cx="8985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7345" algn="l"/>
                <a:tab pos="697230" algn="l"/>
              </a:tabLst>
            </a:pPr>
            <a:r>
              <a:rPr sz="1000" b="1" spc="-42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000" b="1" spc="-365" dirty="0">
                <a:solidFill>
                  <a:srgbClr val="FFFFFF"/>
                </a:solidFill>
                <a:latin typeface="Verdana"/>
                <a:cs typeface="Verdana"/>
              </a:rPr>
              <a:t>31</a:t>
            </a:r>
            <a:r>
              <a:rPr sz="1000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000" b="1" spc="-42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000" b="1" spc="-27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sz="1000" b="1" spc="-275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1000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000" b="1" spc="-42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000" b="1" spc="-254" dirty="0">
                <a:solidFill>
                  <a:srgbClr val="FFFFFF"/>
                </a:solidFill>
                <a:latin typeface="Verdana"/>
                <a:cs typeface="Verdana"/>
              </a:rPr>
              <a:t>33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45" name="object 245"/>
          <p:cNvSpPr/>
          <p:nvPr/>
        </p:nvSpPr>
        <p:spPr>
          <a:xfrm>
            <a:off x="4658867" y="2947416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2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009388" y="2947416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4541520" y="2714244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115824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4892040" y="2714244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115824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241035" y="2714244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115824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815328" y="4020311"/>
            <a:ext cx="245364" cy="2453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6893052" y="3945635"/>
            <a:ext cx="242316" cy="242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10"/>
          <p:cNvSpPr txBox="1">
            <a:spLocks noGrp="1"/>
          </p:cNvSpPr>
          <p:nvPr>
            <p:ph type="title"/>
          </p:nvPr>
        </p:nvSpPr>
        <p:spPr>
          <a:xfrm>
            <a:off x="186334" y="25095"/>
            <a:ext cx="3776066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1. </a:t>
            </a:r>
            <a:r>
              <a:rPr sz="2200" spc="170" dirty="0">
                <a:solidFill>
                  <a:srgbClr val="FFFFFF"/>
                </a:solidFill>
              </a:rPr>
              <a:t>컨볼루션 신경망의</a:t>
            </a:r>
            <a:r>
              <a:rPr sz="2200" spc="105" dirty="0">
                <a:solidFill>
                  <a:srgbClr val="FFFFFF"/>
                </a:solidFill>
              </a:rPr>
              <a:t> </a:t>
            </a:r>
            <a:r>
              <a:rPr sz="2200" spc="165" dirty="0">
                <a:solidFill>
                  <a:srgbClr val="FFFFFF"/>
                </a:solidFill>
              </a:rPr>
              <a:t>원리</a:t>
            </a:r>
            <a:endParaRPr sz="22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7586" y="665987"/>
            <a:ext cx="0" cy="137160"/>
          </a:xfrm>
          <a:custGeom>
            <a:avLst/>
            <a:gdLst/>
            <a:ahLst/>
            <a:cxnLst/>
            <a:rect l="l" t="t" r="r" b="b"/>
            <a:pathLst>
              <a:path h="137159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59436">
            <a:solidFill>
              <a:srgbClr val="FFCF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7586" y="803148"/>
            <a:ext cx="0" cy="91440"/>
          </a:xfrm>
          <a:custGeom>
            <a:avLst/>
            <a:gdLst/>
            <a:ahLst/>
            <a:cxnLst/>
            <a:rect l="l" t="t" r="r" b="b"/>
            <a:pathLst>
              <a:path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59436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7654" y="1254378"/>
            <a:ext cx="140207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7654" y="1844167"/>
            <a:ext cx="140207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7654" y="2433954"/>
            <a:ext cx="140207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7654" y="2778379"/>
            <a:ext cx="140207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10006" y="609091"/>
            <a:ext cx="6476594" cy="284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60" dirty="0">
                <a:solidFill>
                  <a:srgbClr val="404040"/>
                </a:solidFill>
                <a:latin typeface="+mn-ea"/>
                <a:cs typeface="Noto Sans CJK JP Regular"/>
              </a:rPr>
              <a:t>컨볼루션</a:t>
            </a:r>
            <a:r>
              <a:rPr sz="2000" spc="130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2000" spc="160" dirty="0">
                <a:solidFill>
                  <a:srgbClr val="404040"/>
                </a:solidFill>
                <a:latin typeface="+mn-ea"/>
                <a:cs typeface="Noto Sans CJK JP Regular"/>
              </a:rPr>
              <a:t>과정</a:t>
            </a:r>
            <a:endParaRPr sz="2000" dirty="0">
              <a:latin typeface="+mn-ea"/>
              <a:cs typeface="Noto Sans CJK JP Regular"/>
            </a:endParaRPr>
          </a:p>
          <a:p>
            <a:pPr marL="309245" marR="360045">
              <a:lnSpc>
                <a:spcPct val="100000"/>
              </a:lnSpc>
              <a:spcBef>
                <a:spcPts val="2060"/>
              </a:spcBef>
            </a:pP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한</a:t>
            </a:r>
            <a:r>
              <a:rPr sz="1600" spc="30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개의</a:t>
            </a:r>
            <a:r>
              <a:rPr sz="1600" spc="35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특징</a:t>
            </a:r>
            <a:r>
              <a:rPr sz="1600" spc="35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맵이</a:t>
            </a:r>
            <a:r>
              <a:rPr sz="1600" spc="35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컨볼루션</a:t>
            </a:r>
            <a:r>
              <a:rPr sz="1600" spc="30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과정을</a:t>
            </a:r>
            <a:r>
              <a:rPr sz="1600" spc="30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통해</a:t>
            </a:r>
            <a:r>
              <a:rPr sz="1600" spc="35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특징을</a:t>
            </a:r>
            <a:r>
              <a:rPr sz="1600" spc="50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탐색할</a:t>
            </a:r>
            <a:r>
              <a:rPr sz="1600" spc="35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때  특징</a:t>
            </a:r>
            <a:r>
              <a:rPr sz="1600" spc="30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맵의</a:t>
            </a:r>
            <a:r>
              <a:rPr sz="1600" spc="35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가중치</a:t>
            </a:r>
            <a:r>
              <a:rPr sz="1600" spc="35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값은</a:t>
            </a:r>
            <a:r>
              <a:rPr sz="1600" spc="40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변경되지</a:t>
            </a:r>
            <a:r>
              <a:rPr sz="1600" spc="45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않음</a:t>
            </a:r>
            <a:r>
              <a:rPr sz="1600" spc="30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b="1" spc="55" dirty="0">
                <a:solidFill>
                  <a:srgbClr val="404040"/>
                </a:solidFill>
                <a:latin typeface="+mn-ea"/>
                <a:cs typeface="Arial"/>
              </a:rPr>
              <a:t>(</a:t>
            </a:r>
            <a:r>
              <a:rPr sz="1600" spc="55" dirty="0">
                <a:solidFill>
                  <a:srgbClr val="404040"/>
                </a:solidFill>
                <a:latin typeface="+mn-ea"/>
                <a:cs typeface="Noto Sans CJK JP Regular"/>
              </a:rPr>
              <a:t>가중치</a:t>
            </a:r>
            <a:r>
              <a:rPr sz="1600" spc="35" dirty="0">
                <a:solidFill>
                  <a:srgbClr val="404040"/>
                </a:solidFill>
                <a:latin typeface="+mn-ea"/>
                <a:cs typeface="Noto Sans CJK JP Regular"/>
              </a:rPr>
              <a:t> 공유</a:t>
            </a:r>
            <a:r>
              <a:rPr sz="1600" b="1" spc="35" dirty="0">
                <a:solidFill>
                  <a:srgbClr val="404040"/>
                </a:solidFill>
                <a:latin typeface="+mn-ea"/>
                <a:cs typeface="Arial"/>
              </a:rPr>
              <a:t>)</a:t>
            </a:r>
            <a:endParaRPr sz="1600" dirty="0">
              <a:latin typeface="+mn-ea"/>
              <a:cs typeface="Arial"/>
            </a:endParaRPr>
          </a:p>
          <a:p>
            <a:pPr marL="309245" marR="5080">
              <a:lnSpc>
                <a:spcPct val="100000"/>
              </a:lnSpc>
              <a:spcBef>
                <a:spcPts val="805"/>
              </a:spcBef>
            </a:pP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이와</a:t>
            </a:r>
            <a:r>
              <a:rPr sz="1600" spc="35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같은</a:t>
            </a:r>
            <a:r>
              <a:rPr sz="1600" spc="35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방식으로</a:t>
            </a:r>
            <a:r>
              <a:rPr sz="1600" spc="45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특징</a:t>
            </a:r>
            <a:r>
              <a:rPr sz="1600" spc="35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맵은</a:t>
            </a:r>
            <a:r>
              <a:rPr sz="1600" spc="25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입력</a:t>
            </a:r>
            <a:r>
              <a:rPr sz="1600" spc="35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이미지의</a:t>
            </a:r>
            <a:r>
              <a:rPr sz="1600" spc="50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다양한</a:t>
            </a:r>
            <a:r>
              <a:rPr sz="1600" spc="35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위치에서  동일한 특징을 탐색할 수</a:t>
            </a:r>
            <a:r>
              <a:rPr sz="1600" spc="-210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있음</a:t>
            </a:r>
            <a:endParaRPr sz="1600" dirty="0">
              <a:latin typeface="+mn-ea"/>
              <a:cs typeface="Noto Sans CJK JP Regular"/>
            </a:endParaRPr>
          </a:p>
          <a:p>
            <a:pPr marL="309245">
              <a:lnSpc>
                <a:spcPct val="100000"/>
              </a:lnSpc>
              <a:spcBef>
                <a:spcPts val="805"/>
              </a:spcBef>
            </a:pP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모델이 갖는 파라미터의 개수를</a:t>
            </a:r>
            <a:r>
              <a:rPr sz="1600" spc="-200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줄여줌</a:t>
            </a:r>
            <a:endParaRPr sz="1600" dirty="0">
              <a:latin typeface="+mn-ea"/>
              <a:cs typeface="Noto Sans CJK JP Regular"/>
            </a:endParaRPr>
          </a:p>
          <a:p>
            <a:pPr marL="309245" marR="2233295">
              <a:lnSpc>
                <a:spcPct val="100000"/>
              </a:lnSpc>
              <a:spcBef>
                <a:spcPts val="795"/>
              </a:spcBef>
            </a:pP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특징</a:t>
            </a:r>
            <a:r>
              <a:rPr sz="1600" spc="25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맵이</a:t>
            </a:r>
            <a:r>
              <a:rPr sz="1600" spc="25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나타내고자</a:t>
            </a:r>
            <a:r>
              <a:rPr sz="1600" spc="40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하는</a:t>
            </a:r>
            <a:r>
              <a:rPr sz="1600" spc="25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템플릿과  이미지의 국소 부분이 </a:t>
            </a:r>
            <a:r>
              <a:rPr sz="1600" spc="100" dirty="0">
                <a:solidFill>
                  <a:srgbClr val="404040"/>
                </a:solidFill>
                <a:latin typeface="+mn-ea"/>
                <a:cs typeface="Noto Sans CJK JP Regular"/>
              </a:rPr>
              <a:t>일치한다면</a:t>
            </a:r>
            <a:r>
              <a:rPr sz="1600" b="1" spc="100" dirty="0">
                <a:solidFill>
                  <a:srgbClr val="404040"/>
                </a:solidFill>
                <a:latin typeface="+mn-ea"/>
                <a:cs typeface="Arial"/>
              </a:rPr>
              <a:t>, 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특징 맵의 뉴런이</a:t>
            </a:r>
            <a:r>
              <a:rPr sz="1600" spc="-145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발화</a:t>
            </a:r>
            <a:endParaRPr sz="1600" dirty="0">
              <a:latin typeface="+mn-ea"/>
              <a:cs typeface="Noto Sans CJK JP Regular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947916" y="2506979"/>
            <a:ext cx="783590" cy="2106295"/>
          </a:xfrm>
          <a:custGeom>
            <a:avLst/>
            <a:gdLst/>
            <a:ahLst/>
            <a:cxnLst/>
            <a:rect l="l" t="t" r="r" b="b"/>
            <a:pathLst>
              <a:path w="783590" h="2106295">
                <a:moveTo>
                  <a:pt x="0" y="0"/>
                </a:moveTo>
                <a:lnTo>
                  <a:pt x="783335" y="527176"/>
                </a:lnTo>
                <a:lnTo>
                  <a:pt x="783335" y="2106168"/>
                </a:lnTo>
                <a:lnTo>
                  <a:pt x="0" y="1579041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77840" y="2356104"/>
            <a:ext cx="783590" cy="2106295"/>
          </a:xfrm>
          <a:custGeom>
            <a:avLst/>
            <a:gdLst/>
            <a:ahLst/>
            <a:cxnLst/>
            <a:rect l="l" t="t" r="r" b="b"/>
            <a:pathLst>
              <a:path w="783589" h="2106295">
                <a:moveTo>
                  <a:pt x="0" y="0"/>
                </a:moveTo>
                <a:lnTo>
                  <a:pt x="783336" y="527176"/>
                </a:lnTo>
                <a:lnTo>
                  <a:pt x="783336" y="2106167"/>
                </a:lnTo>
                <a:lnTo>
                  <a:pt x="0" y="1579041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74435" y="2706623"/>
            <a:ext cx="260985" cy="702945"/>
          </a:xfrm>
          <a:custGeom>
            <a:avLst/>
            <a:gdLst/>
            <a:ahLst/>
            <a:cxnLst/>
            <a:rect l="l" t="t" r="r" b="b"/>
            <a:pathLst>
              <a:path w="260985" h="702945">
                <a:moveTo>
                  <a:pt x="0" y="0"/>
                </a:moveTo>
                <a:lnTo>
                  <a:pt x="0" y="526542"/>
                </a:lnTo>
                <a:lnTo>
                  <a:pt x="260603" y="702563"/>
                </a:lnTo>
                <a:lnTo>
                  <a:pt x="260603" y="17602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74435" y="2706623"/>
            <a:ext cx="260985" cy="702945"/>
          </a:xfrm>
          <a:custGeom>
            <a:avLst/>
            <a:gdLst/>
            <a:ahLst/>
            <a:cxnLst/>
            <a:rect l="l" t="t" r="r" b="b"/>
            <a:pathLst>
              <a:path w="260985" h="702945">
                <a:moveTo>
                  <a:pt x="0" y="0"/>
                </a:moveTo>
                <a:lnTo>
                  <a:pt x="260603" y="176021"/>
                </a:lnTo>
                <a:lnTo>
                  <a:pt x="260603" y="702563"/>
                </a:lnTo>
                <a:lnTo>
                  <a:pt x="0" y="52654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69508" y="3459479"/>
            <a:ext cx="260985" cy="701040"/>
          </a:xfrm>
          <a:custGeom>
            <a:avLst/>
            <a:gdLst/>
            <a:ahLst/>
            <a:cxnLst/>
            <a:rect l="l" t="t" r="r" b="b"/>
            <a:pathLst>
              <a:path w="260985" h="701039">
                <a:moveTo>
                  <a:pt x="0" y="0"/>
                </a:moveTo>
                <a:lnTo>
                  <a:pt x="0" y="526516"/>
                </a:lnTo>
                <a:lnTo>
                  <a:pt x="260603" y="701040"/>
                </a:lnTo>
                <a:lnTo>
                  <a:pt x="260603" y="174498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69508" y="3459479"/>
            <a:ext cx="260985" cy="701040"/>
          </a:xfrm>
          <a:custGeom>
            <a:avLst/>
            <a:gdLst/>
            <a:ahLst/>
            <a:cxnLst/>
            <a:rect l="l" t="t" r="r" b="b"/>
            <a:pathLst>
              <a:path w="260985" h="701039">
                <a:moveTo>
                  <a:pt x="0" y="0"/>
                </a:moveTo>
                <a:lnTo>
                  <a:pt x="260603" y="174498"/>
                </a:lnTo>
                <a:lnTo>
                  <a:pt x="260603" y="701040"/>
                </a:lnTo>
                <a:lnTo>
                  <a:pt x="0" y="52651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75576" y="3058667"/>
            <a:ext cx="260985" cy="702945"/>
          </a:xfrm>
          <a:custGeom>
            <a:avLst/>
            <a:gdLst/>
            <a:ahLst/>
            <a:cxnLst/>
            <a:rect l="l" t="t" r="r" b="b"/>
            <a:pathLst>
              <a:path w="260984" h="702945">
                <a:moveTo>
                  <a:pt x="0" y="0"/>
                </a:moveTo>
                <a:lnTo>
                  <a:pt x="0" y="526922"/>
                </a:lnTo>
                <a:lnTo>
                  <a:pt x="260603" y="702563"/>
                </a:lnTo>
                <a:lnTo>
                  <a:pt x="260603" y="175640"/>
                </a:lnTo>
                <a:lnTo>
                  <a:pt x="0" y="0"/>
                </a:lnTo>
                <a:close/>
              </a:path>
            </a:pathLst>
          </a:custGeom>
          <a:solidFill>
            <a:srgbClr val="B07D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75576" y="3058667"/>
            <a:ext cx="260985" cy="702945"/>
          </a:xfrm>
          <a:custGeom>
            <a:avLst/>
            <a:gdLst/>
            <a:ahLst/>
            <a:cxnLst/>
            <a:rect l="l" t="t" r="r" b="b"/>
            <a:pathLst>
              <a:path w="260984" h="702945">
                <a:moveTo>
                  <a:pt x="0" y="0"/>
                </a:moveTo>
                <a:lnTo>
                  <a:pt x="260603" y="175640"/>
                </a:lnTo>
                <a:lnTo>
                  <a:pt x="260603" y="702563"/>
                </a:lnTo>
                <a:lnTo>
                  <a:pt x="0" y="52692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72911" y="2706623"/>
            <a:ext cx="1501140" cy="352425"/>
          </a:xfrm>
          <a:custGeom>
            <a:avLst/>
            <a:gdLst/>
            <a:ahLst/>
            <a:cxnLst/>
            <a:rect l="l" t="t" r="r" b="b"/>
            <a:pathLst>
              <a:path w="1501140" h="352425">
                <a:moveTo>
                  <a:pt x="0" y="0"/>
                </a:moveTo>
                <a:lnTo>
                  <a:pt x="1501139" y="3520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72911" y="3058667"/>
            <a:ext cx="1501140" cy="149860"/>
          </a:xfrm>
          <a:custGeom>
            <a:avLst/>
            <a:gdLst/>
            <a:ahLst/>
            <a:cxnLst/>
            <a:rect l="l" t="t" r="r" b="b"/>
            <a:pathLst>
              <a:path w="1501140" h="149860">
                <a:moveTo>
                  <a:pt x="0" y="149351"/>
                </a:moveTo>
                <a:lnTo>
                  <a:pt x="150113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33515" y="3058667"/>
            <a:ext cx="1240790" cy="350520"/>
          </a:xfrm>
          <a:custGeom>
            <a:avLst/>
            <a:gdLst/>
            <a:ahLst/>
            <a:cxnLst/>
            <a:rect l="l" t="t" r="r" b="b"/>
            <a:pathLst>
              <a:path w="1240790" h="350520">
                <a:moveTo>
                  <a:pt x="0" y="350519"/>
                </a:moveTo>
                <a:lnTo>
                  <a:pt x="12405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33515" y="2907792"/>
            <a:ext cx="1240790" cy="151130"/>
          </a:xfrm>
          <a:custGeom>
            <a:avLst/>
            <a:gdLst/>
            <a:ahLst/>
            <a:cxnLst/>
            <a:rect l="l" t="t" r="r" b="b"/>
            <a:pathLst>
              <a:path w="1240790" h="151130">
                <a:moveTo>
                  <a:pt x="0" y="0"/>
                </a:moveTo>
                <a:lnTo>
                  <a:pt x="1240536" y="15087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71032" y="3409188"/>
            <a:ext cx="1434465" cy="50800"/>
          </a:xfrm>
          <a:custGeom>
            <a:avLst/>
            <a:gdLst/>
            <a:ahLst/>
            <a:cxnLst/>
            <a:rect l="l" t="t" r="r" b="b"/>
            <a:pathLst>
              <a:path w="1434465" h="50800">
                <a:moveTo>
                  <a:pt x="0" y="50292"/>
                </a:moveTo>
                <a:lnTo>
                  <a:pt x="14340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71032" y="3409188"/>
            <a:ext cx="1434465" cy="601980"/>
          </a:xfrm>
          <a:custGeom>
            <a:avLst/>
            <a:gdLst/>
            <a:ahLst/>
            <a:cxnLst/>
            <a:rect l="l" t="t" r="r" b="b"/>
            <a:pathLst>
              <a:path w="1434465" h="601979">
                <a:moveTo>
                  <a:pt x="0" y="601980"/>
                </a:moveTo>
                <a:lnTo>
                  <a:pt x="14340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30111" y="3409188"/>
            <a:ext cx="1173480" cy="751840"/>
          </a:xfrm>
          <a:custGeom>
            <a:avLst/>
            <a:gdLst/>
            <a:ahLst/>
            <a:cxnLst/>
            <a:rect l="l" t="t" r="r" b="b"/>
            <a:pathLst>
              <a:path w="1173479" h="751839">
                <a:moveTo>
                  <a:pt x="0" y="751332"/>
                </a:moveTo>
                <a:lnTo>
                  <a:pt x="117348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30111" y="3409188"/>
            <a:ext cx="1173480" cy="201295"/>
          </a:xfrm>
          <a:custGeom>
            <a:avLst/>
            <a:gdLst/>
            <a:ahLst/>
            <a:cxnLst/>
            <a:rect l="l" t="t" r="r" b="b"/>
            <a:pathLst>
              <a:path w="1173479" h="201295">
                <a:moveTo>
                  <a:pt x="0" y="201168"/>
                </a:moveTo>
                <a:lnTo>
                  <a:pt x="117348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23688" y="4735067"/>
            <a:ext cx="1428115" cy="285115"/>
          </a:xfrm>
          <a:custGeom>
            <a:avLst/>
            <a:gdLst/>
            <a:ahLst/>
            <a:cxnLst/>
            <a:rect l="l" t="t" r="r" b="b"/>
            <a:pathLst>
              <a:path w="1428115" h="285114">
                <a:moveTo>
                  <a:pt x="1285494" y="0"/>
                </a:moveTo>
                <a:lnTo>
                  <a:pt x="142494" y="0"/>
                </a:lnTo>
                <a:lnTo>
                  <a:pt x="97438" y="7263"/>
                </a:lnTo>
                <a:lnTo>
                  <a:pt x="58320" y="27491"/>
                </a:lnTo>
                <a:lnTo>
                  <a:pt x="27480" y="58336"/>
                </a:lnTo>
                <a:lnTo>
                  <a:pt x="7260" y="97453"/>
                </a:lnTo>
                <a:lnTo>
                  <a:pt x="0" y="142493"/>
                </a:lnTo>
                <a:lnTo>
                  <a:pt x="7260" y="187535"/>
                </a:lnTo>
                <a:lnTo>
                  <a:pt x="27481" y="226651"/>
                </a:lnTo>
                <a:lnTo>
                  <a:pt x="58322" y="257497"/>
                </a:lnTo>
                <a:lnTo>
                  <a:pt x="97445" y="277725"/>
                </a:lnTo>
                <a:lnTo>
                  <a:pt x="142494" y="284987"/>
                </a:lnTo>
                <a:lnTo>
                  <a:pt x="1285501" y="284987"/>
                </a:lnTo>
                <a:lnTo>
                  <a:pt x="1330551" y="277724"/>
                </a:lnTo>
                <a:lnTo>
                  <a:pt x="1369668" y="257496"/>
                </a:lnTo>
                <a:lnTo>
                  <a:pt x="1400507" y="226651"/>
                </a:lnTo>
                <a:lnTo>
                  <a:pt x="1420727" y="187534"/>
                </a:lnTo>
                <a:lnTo>
                  <a:pt x="1427988" y="142493"/>
                </a:lnTo>
                <a:lnTo>
                  <a:pt x="1420727" y="97453"/>
                </a:lnTo>
                <a:lnTo>
                  <a:pt x="1400507" y="58336"/>
                </a:lnTo>
                <a:lnTo>
                  <a:pt x="1369667" y="27491"/>
                </a:lnTo>
                <a:lnTo>
                  <a:pt x="1330549" y="7263"/>
                </a:lnTo>
                <a:lnTo>
                  <a:pt x="1285494" y="0"/>
                </a:lnTo>
                <a:close/>
              </a:path>
            </a:pathLst>
          </a:custGeom>
          <a:solidFill>
            <a:srgbClr val="3085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294756" y="4742179"/>
            <a:ext cx="1182243" cy="2679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입력</a:t>
            </a:r>
            <a:r>
              <a:rPr sz="1600" spc="-6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이미지</a:t>
            </a:r>
            <a:endParaRPr sz="1600" dirty="0">
              <a:latin typeface="Noto Sans CJK JP Regular"/>
              <a:cs typeface="Noto Sans CJK JP Regular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752843" y="4735067"/>
            <a:ext cx="1428115" cy="285115"/>
          </a:xfrm>
          <a:custGeom>
            <a:avLst/>
            <a:gdLst/>
            <a:ahLst/>
            <a:cxnLst/>
            <a:rect l="l" t="t" r="r" b="b"/>
            <a:pathLst>
              <a:path w="1428115" h="285114">
                <a:moveTo>
                  <a:pt x="1285494" y="0"/>
                </a:moveTo>
                <a:lnTo>
                  <a:pt x="142494" y="0"/>
                </a:lnTo>
                <a:lnTo>
                  <a:pt x="97438" y="7263"/>
                </a:lnTo>
                <a:lnTo>
                  <a:pt x="58320" y="27491"/>
                </a:lnTo>
                <a:lnTo>
                  <a:pt x="27480" y="58336"/>
                </a:lnTo>
                <a:lnTo>
                  <a:pt x="7260" y="97453"/>
                </a:lnTo>
                <a:lnTo>
                  <a:pt x="0" y="142493"/>
                </a:lnTo>
                <a:lnTo>
                  <a:pt x="7260" y="187535"/>
                </a:lnTo>
                <a:lnTo>
                  <a:pt x="27481" y="226651"/>
                </a:lnTo>
                <a:lnTo>
                  <a:pt x="58322" y="257497"/>
                </a:lnTo>
                <a:lnTo>
                  <a:pt x="97445" y="277725"/>
                </a:lnTo>
                <a:lnTo>
                  <a:pt x="142494" y="284987"/>
                </a:lnTo>
                <a:lnTo>
                  <a:pt x="1285501" y="284987"/>
                </a:lnTo>
                <a:lnTo>
                  <a:pt x="1330551" y="277724"/>
                </a:lnTo>
                <a:lnTo>
                  <a:pt x="1369668" y="257496"/>
                </a:lnTo>
                <a:lnTo>
                  <a:pt x="1400507" y="226651"/>
                </a:lnTo>
                <a:lnTo>
                  <a:pt x="1420727" y="187534"/>
                </a:lnTo>
                <a:lnTo>
                  <a:pt x="1427987" y="142493"/>
                </a:lnTo>
                <a:lnTo>
                  <a:pt x="1420727" y="97453"/>
                </a:lnTo>
                <a:lnTo>
                  <a:pt x="1400507" y="58336"/>
                </a:lnTo>
                <a:lnTo>
                  <a:pt x="1369667" y="27491"/>
                </a:lnTo>
                <a:lnTo>
                  <a:pt x="1330549" y="7263"/>
                </a:lnTo>
                <a:lnTo>
                  <a:pt x="1285494" y="0"/>
                </a:lnTo>
                <a:close/>
              </a:path>
            </a:pathLst>
          </a:custGeom>
          <a:solidFill>
            <a:srgbClr val="3085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880034" y="4742789"/>
            <a:ext cx="1228598" cy="2673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컨볼루션</a:t>
            </a:r>
            <a:r>
              <a:rPr sz="1600" spc="-6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층</a:t>
            </a:r>
            <a:endParaRPr sz="1600" dirty="0">
              <a:latin typeface="Noto Sans CJK JP Regular"/>
              <a:cs typeface="Noto Sans CJK JP Regular"/>
            </a:endParaRPr>
          </a:p>
        </p:txBody>
      </p:sp>
      <p:sp>
        <p:nvSpPr>
          <p:cNvPr id="35" name="object 10"/>
          <p:cNvSpPr txBox="1">
            <a:spLocks noGrp="1"/>
          </p:cNvSpPr>
          <p:nvPr>
            <p:ph type="title"/>
          </p:nvPr>
        </p:nvSpPr>
        <p:spPr>
          <a:xfrm>
            <a:off x="186334" y="25095"/>
            <a:ext cx="3776066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1. </a:t>
            </a:r>
            <a:r>
              <a:rPr sz="2200" spc="170" dirty="0">
                <a:solidFill>
                  <a:srgbClr val="FFFFFF"/>
                </a:solidFill>
              </a:rPr>
              <a:t>컨볼루션 신경망의</a:t>
            </a:r>
            <a:r>
              <a:rPr sz="2200" spc="105" dirty="0">
                <a:solidFill>
                  <a:srgbClr val="FFFFFF"/>
                </a:solidFill>
              </a:rPr>
              <a:t> </a:t>
            </a:r>
            <a:r>
              <a:rPr sz="2200" spc="165" dirty="0">
                <a:solidFill>
                  <a:srgbClr val="FFFFFF"/>
                </a:solidFill>
              </a:rPr>
              <a:t>원리</a:t>
            </a:r>
            <a:endParaRPr sz="22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7586" y="665987"/>
            <a:ext cx="0" cy="137160"/>
          </a:xfrm>
          <a:custGeom>
            <a:avLst/>
            <a:gdLst/>
            <a:ahLst/>
            <a:cxnLst/>
            <a:rect l="l" t="t" r="r" b="b"/>
            <a:pathLst>
              <a:path h="137159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59436">
            <a:solidFill>
              <a:srgbClr val="FFCF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7586" y="803148"/>
            <a:ext cx="0" cy="91440"/>
          </a:xfrm>
          <a:custGeom>
            <a:avLst/>
            <a:gdLst/>
            <a:ahLst/>
            <a:cxnLst/>
            <a:rect l="l" t="t" r="r" b="b"/>
            <a:pathLst>
              <a:path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59436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7654" y="1254378"/>
            <a:ext cx="140207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7654" y="1600327"/>
            <a:ext cx="140207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7654" y="1946275"/>
            <a:ext cx="140207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69123" y="3624071"/>
            <a:ext cx="990600" cy="1267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64552" y="3619500"/>
            <a:ext cx="1000125" cy="1277620"/>
          </a:xfrm>
          <a:custGeom>
            <a:avLst/>
            <a:gdLst/>
            <a:ahLst/>
            <a:cxnLst/>
            <a:rect l="l" t="t" r="r" b="b"/>
            <a:pathLst>
              <a:path w="1000125" h="1277620">
                <a:moveTo>
                  <a:pt x="0" y="1277112"/>
                </a:moveTo>
                <a:lnTo>
                  <a:pt x="999744" y="1277112"/>
                </a:lnTo>
                <a:lnTo>
                  <a:pt x="999744" y="0"/>
                </a:lnTo>
                <a:lnTo>
                  <a:pt x="0" y="0"/>
                </a:lnTo>
                <a:lnTo>
                  <a:pt x="0" y="127711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06923" y="2225039"/>
            <a:ext cx="1981200" cy="2209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02352" y="2220467"/>
            <a:ext cx="1990725" cy="2219325"/>
          </a:xfrm>
          <a:custGeom>
            <a:avLst/>
            <a:gdLst/>
            <a:ahLst/>
            <a:cxnLst/>
            <a:rect l="l" t="t" r="r" b="b"/>
            <a:pathLst>
              <a:path w="1990725" h="2219325">
                <a:moveTo>
                  <a:pt x="0" y="2218944"/>
                </a:moveTo>
                <a:lnTo>
                  <a:pt x="1990344" y="2218944"/>
                </a:lnTo>
                <a:lnTo>
                  <a:pt x="1990344" y="0"/>
                </a:lnTo>
                <a:lnTo>
                  <a:pt x="0" y="0"/>
                </a:lnTo>
                <a:lnTo>
                  <a:pt x="0" y="221894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99303" y="2217420"/>
            <a:ext cx="2350007" cy="140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94732" y="4166615"/>
            <a:ext cx="2348484" cy="6888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92468" y="2232660"/>
            <a:ext cx="1609344" cy="14142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12280" y="4166615"/>
            <a:ext cx="1603248" cy="6903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01611" y="2679192"/>
            <a:ext cx="1609344" cy="14157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16736" y="2526792"/>
            <a:ext cx="2165604" cy="14081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05428" y="4479035"/>
            <a:ext cx="265175" cy="2667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87723" y="4408932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4" h="254635">
                <a:moveTo>
                  <a:pt x="126491" y="0"/>
                </a:moveTo>
                <a:lnTo>
                  <a:pt x="77259" y="10000"/>
                </a:lnTo>
                <a:lnTo>
                  <a:pt x="37052" y="37271"/>
                </a:lnTo>
                <a:lnTo>
                  <a:pt x="9941" y="77720"/>
                </a:lnTo>
                <a:lnTo>
                  <a:pt x="0" y="127254"/>
                </a:lnTo>
                <a:lnTo>
                  <a:pt x="9941" y="176787"/>
                </a:lnTo>
                <a:lnTo>
                  <a:pt x="37052" y="217236"/>
                </a:lnTo>
                <a:lnTo>
                  <a:pt x="77259" y="244507"/>
                </a:lnTo>
                <a:lnTo>
                  <a:pt x="126491" y="254508"/>
                </a:lnTo>
                <a:lnTo>
                  <a:pt x="175724" y="244507"/>
                </a:lnTo>
                <a:lnTo>
                  <a:pt x="215931" y="217236"/>
                </a:lnTo>
                <a:lnTo>
                  <a:pt x="243042" y="176787"/>
                </a:lnTo>
                <a:lnTo>
                  <a:pt x="252984" y="127254"/>
                </a:lnTo>
                <a:lnTo>
                  <a:pt x="243042" y="77720"/>
                </a:lnTo>
                <a:lnTo>
                  <a:pt x="215931" y="37271"/>
                </a:lnTo>
                <a:lnTo>
                  <a:pt x="175724" y="10000"/>
                </a:lnTo>
                <a:lnTo>
                  <a:pt x="12649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87723" y="4408932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4" h="254635">
                <a:moveTo>
                  <a:pt x="0" y="127254"/>
                </a:moveTo>
                <a:lnTo>
                  <a:pt x="9941" y="77720"/>
                </a:lnTo>
                <a:lnTo>
                  <a:pt x="37052" y="37271"/>
                </a:lnTo>
                <a:lnTo>
                  <a:pt x="77259" y="10000"/>
                </a:lnTo>
                <a:lnTo>
                  <a:pt x="126491" y="0"/>
                </a:lnTo>
                <a:lnTo>
                  <a:pt x="175724" y="10000"/>
                </a:lnTo>
                <a:lnTo>
                  <a:pt x="215931" y="37271"/>
                </a:lnTo>
                <a:lnTo>
                  <a:pt x="243042" y="77720"/>
                </a:lnTo>
                <a:lnTo>
                  <a:pt x="252984" y="127254"/>
                </a:lnTo>
                <a:lnTo>
                  <a:pt x="243042" y="176787"/>
                </a:lnTo>
                <a:lnTo>
                  <a:pt x="215931" y="217236"/>
                </a:lnTo>
                <a:lnTo>
                  <a:pt x="175724" y="244507"/>
                </a:lnTo>
                <a:lnTo>
                  <a:pt x="126491" y="254508"/>
                </a:lnTo>
                <a:lnTo>
                  <a:pt x="77259" y="244507"/>
                </a:lnTo>
                <a:lnTo>
                  <a:pt x="37052" y="217236"/>
                </a:lnTo>
                <a:lnTo>
                  <a:pt x="9941" y="176787"/>
                </a:lnTo>
                <a:lnTo>
                  <a:pt x="0" y="12725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24428" y="4479035"/>
            <a:ext cx="265175" cy="2667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06723" y="4408932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4" h="254635">
                <a:moveTo>
                  <a:pt x="126491" y="0"/>
                </a:moveTo>
                <a:lnTo>
                  <a:pt x="77259" y="10000"/>
                </a:lnTo>
                <a:lnTo>
                  <a:pt x="37052" y="37271"/>
                </a:lnTo>
                <a:lnTo>
                  <a:pt x="9941" y="77720"/>
                </a:lnTo>
                <a:lnTo>
                  <a:pt x="0" y="127254"/>
                </a:lnTo>
                <a:lnTo>
                  <a:pt x="9941" y="176787"/>
                </a:lnTo>
                <a:lnTo>
                  <a:pt x="37052" y="217236"/>
                </a:lnTo>
                <a:lnTo>
                  <a:pt x="77259" y="244507"/>
                </a:lnTo>
                <a:lnTo>
                  <a:pt x="126491" y="254508"/>
                </a:lnTo>
                <a:lnTo>
                  <a:pt x="175724" y="244507"/>
                </a:lnTo>
                <a:lnTo>
                  <a:pt x="215931" y="217236"/>
                </a:lnTo>
                <a:lnTo>
                  <a:pt x="243042" y="176787"/>
                </a:lnTo>
                <a:lnTo>
                  <a:pt x="252984" y="127254"/>
                </a:lnTo>
                <a:lnTo>
                  <a:pt x="243042" y="77720"/>
                </a:lnTo>
                <a:lnTo>
                  <a:pt x="215931" y="37271"/>
                </a:lnTo>
                <a:lnTo>
                  <a:pt x="175724" y="10000"/>
                </a:lnTo>
                <a:lnTo>
                  <a:pt x="12649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06723" y="4408932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4" h="254635">
                <a:moveTo>
                  <a:pt x="0" y="127254"/>
                </a:moveTo>
                <a:lnTo>
                  <a:pt x="9941" y="77720"/>
                </a:lnTo>
                <a:lnTo>
                  <a:pt x="37052" y="37271"/>
                </a:lnTo>
                <a:lnTo>
                  <a:pt x="77259" y="10000"/>
                </a:lnTo>
                <a:lnTo>
                  <a:pt x="126491" y="0"/>
                </a:lnTo>
                <a:lnTo>
                  <a:pt x="175724" y="10000"/>
                </a:lnTo>
                <a:lnTo>
                  <a:pt x="215931" y="37271"/>
                </a:lnTo>
                <a:lnTo>
                  <a:pt x="243042" y="77720"/>
                </a:lnTo>
                <a:lnTo>
                  <a:pt x="252984" y="127254"/>
                </a:lnTo>
                <a:lnTo>
                  <a:pt x="243042" y="176787"/>
                </a:lnTo>
                <a:lnTo>
                  <a:pt x="215931" y="217236"/>
                </a:lnTo>
                <a:lnTo>
                  <a:pt x="175724" y="244507"/>
                </a:lnTo>
                <a:lnTo>
                  <a:pt x="126491" y="254508"/>
                </a:lnTo>
                <a:lnTo>
                  <a:pt x="77259" y="244507"/>
                </a:lnTo>
                <a:lnTo>
                  <a:pt x="37052" y="217236"/>
                </a:lnTo>
                <a:lnTo>
                  <a:pt x="9941" y="176787"/>
                </a:lnTo>
                <a:lnTo>
                  <a:pt x="0" y="12725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43427" y="4479035"/>
            <a:ext cx="266700" cy="2667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25723" y="440893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5" h="254635">
                <a:moveTo>
                  <a:pt x="127253" y="0"/>
                </a:moveTo>
                <a:lnTo>
                  <a:pt x="77741" y="10000"/>
                </a:lnTo>
                <a:lnTo>
                  <a:pt x="37290" y="37271"/>
                </a:lnTo>
                <a:lnTo>
                  <a:pt x="10007" y="77720"/>
                </a:lnTo>
                <a:lnTo>
                  <a:pt x="0" y="127254"/>
                </a:lnTo>
                <a:lnTo>
                  <a:pt x="10007" y="176787"/>
                </a:lnTo>
                <a:lnTo>
                  <a:pt x="37290" y="217236"/>
                </a:lnTo>
                <a:lnTo>
                  <a:pt x="77741" y="244507"/>
                </a:lnTo>
                <a:lnTo>
                  <a:pt x="127253" y="254508"/>
                </a:lnTo>
                <a:lnTo>
                  <a:pt x="176766" y="244507"/>
                </a:lnTo>
                <a:lnTo>
                  <a:pt x="217217" y="217236"/>
                </a:lnTo>
                <a:lnTo>
                  <a:pt x="244500" y="176787"/>
                </a:lnTo>
                <a:lnTo>
                  <a:pt x="254508" y="127254"/>
                </a:lnTo>
                <a:lnTo>
                  <a:pt x="244500" y="77720"/>
                </a:lnTo>
                <a:lnTo>
                  <a:pt x="217217" y="37271"/>
                </a:lnTo>
                <a:lnTo>
                  <a:pt x="176766" y="10000"/>
                </a:lnTo>
                <a:lnTo>
                  <a:pt x="127253" y="0"/>
                </a:lnTo>
                <a:close/>
              </a:path>
            </a:pathLst>
          </a:custGeom>
          <a:solidFill>
            <a:srgbClr val="FF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25723" y="440893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5" h="254635">
                <a:moveTo>
                  <a:pt x="0" y="127254"/>
                </a:moveTo>
                <a:lnTo>
                  <a:pt x="10007" y="77720"/>
                </a:lnTo>
                <a:lnTo>
                  <a:pt x="37290" y="37271"/>
                </a:lnTo>
                <a:lnTo>
                  <a:pt x="77741" y="10000"/>
                </a:lnTo>
                <a:lnTo>
                  <a:pt x="127253" y="0"/>
                </a:lnTo>
                <a:lnTo>
                  <a:pt x="176766" y="10000"/>
                </a:lnTo>
                <a:lnTo>
                  <a:pt x="217217" y="37271"/>
                </a:lnTo>
                <a:lnTo>
                  <a:pt x="244500" y="77720"/>
                </a:lnTo>
                <a:lnTo>
                  <a:pt x="254508" y="127254"/>
                </a:lnTo>
                <a:lnTo>
                  <a:pt x="244500" y="176787"/>
                </a:lnTo>
                <a:lnTo>
                  <a:pt x="217217" y="217236"/>
                </a:lnTo>
                <a:lnTo>
                  <a:pt x="176766" y="244507"/>
                </a:lnTo>
                <a:lnTo>
                  <a:pt x="127253" y="254508"/>
                </a:lnTo>
                <a:lnTo>
                  <a:pt x="77741" y="244507"/>
                </a:lnTo>
                <a:lnTo>
                  <a:pt x="37290" y="217236"/>
                </a:lnTo>
                <a:lnTo>
                  <a:pt x="10007" y="176787"/>
                </a:lnTo>
                <a:lnTo>
                  <a:pt x="0" y="12725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04032" y="4607052"/>
            <a:ext cx="132587" cy="121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81755" y="4536947"/>
            <a:ext cx="125095" cy="0"/>
          </a:xfrm>
          <a:custGeom>
            <a:avLst/>
            <a:gdLst/>
            <a:ahLst/>
            <a:cxnLst/>
            <a:rect l="l" t="t" r="r" b="b"/>
            <a:pathLst>
              <a:path w="125095">
                <a:moveTo>
                  <a:pt x="0" y="0"/>
                </a:moveTo>
                <a:lnTo>
                  <a:pt x="12496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83508" y="4607052"/>
            <a:ext cx="134112" cy="121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61232" y="4536947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49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05428" y="4860034"/>
            <a:ext cx="265175" cy="2667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87723" y="4789932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4" h="254635">
                <a:moveTo>
                  <a:pt x="126491" y="0"/>
                </a:moveTo>
                <a:lnTo>
                  <a:pt x="77259" y="10000"/>
                </a:lnTo>
                <a:lnTo>
                  <a:pt x="37052" y="37271"/>
                </a:lnTo>
                <a:lnTo>
                  <a:pt x="9941" y="77720"/>
                </a:lnTo>
                <a:lnTo>
                  <a:pt x="0" y="127253"/>
                </a:lnTo>
                <a:lnTo>
                  <a:pt x="9941" y="176787"/>
                </a:lnTo>
                <a:lnTo>
                  <a:pt x="37052" y="217236"/>
                </a:lnTo>
                <a:lnTo>
                  <a:pt x="77259" y="244507"/>
                </a:lnTo>
                <a:lnTo>
                  <a:pt x="126491" y="254507"/>
                </a:lnTo>
                <a:lnTo>
                  <a:pt x="175724" y="244507"/>
                </a:lnTo>
                <a:lnTo>
                  <a:pt x="215931" y="217236"/>
                </a:lnTo>
                <a:lnTo>
                  <a:pt x="243042" y="176787"/>
                </a:lnTo>
                <a:lnTo>
                  <a:pt x="252984" y="127253"/>
                </a:lnTo>
                <a:lnTo>
                  <a:pt x="243042" y="77720"/>
                </a:lnTo>
                <a:lnTo>
                  <a:pt x="215931" y="37271"/>
                </a:lnTo>
                <a:lnTo>
                  <a:pt x="175724" y="10000"/>
                </a:lnTo>
                <a:lnTo>
                  <a:pt x="126491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87723" y="4789932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4" h="254635">
                <a:moveTo>
                  <a:pt x="0" y="127253"/>
                </a:moveTo>
                <a:lnTo>
                  <a:pt x="9941" y="77720"/>
                </a:lnTo>
                <a:lnTo>
                  <a:pt x="37052" y="37271"/>
                </a:lnTo>
                <a:lnTo>
                  <a:pt x="77259" y="10000"/>
                </a:lnTo>
                <a:lnTo>
                  <a:pt x="126491" y="0"/>
                </a:lnTo>
                <a:lnTo>
                  <a:pt x="175724" y="10000"/>
                </a:lnTo>
                <a:lnTo>
                  <a:pt x="215931" y="37271"/>
                </a:lnTo>
                <a:lnTo>
                  <a:pt x="243042" y="77720"/>
                </a:lnTo>
                <a:lnTo>
                  <a:pt x="252984" y="127253"/>
                </a:lnTo>
                <a:lnTo>
                  <a:pt x="243042" y="176787"/>
                </a:lnTo>
                <a:lnTo>
                  <a:pt x="215931" y="217236"/>
                </a:lnTo>
                <a:lnTo>
                  <a:pt x="175724" y="244507"/>
                </a:lnTo>
                <a:lnTo>
                  <a:pt x="126491" y="254507"/>
                </a:lnTo>
                <a:lnTo>
                  <a:pt x="77259" y="244507"/>
                </a:lnTo>
                <a:lnTo>
                  <a:pt x="37052" y="217236"/>
                </a:lnTo>
                <a:lnTo>
                  <a:pt x="9941" y="176787"/>
                </a:lnTo>
                <a:lnTo>
                  <a:pt x="0" y="12725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24428" y="4860034"/>
            <a:ext cx="265175" cy="2667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06723" y="4789932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4" h="254635">
                <a:moveTo>
                  <a:pt x="126491" y="0"/>
                </a:moveTo>
                <a:lnTo>
                  <a:pt x="77259" y="10000"/>
                </a:lnTo>
                <a:lnTo>
                  <a:pt x="37052" y="37271"/>
                </a:lnTo>
                <a:lnTo>
                  <a:pt x="9941" y="77720"/>
                </a:lnTo>
                <a:lnTo>
                  <a:pt x="0" y="127253"/>
                </a:lnTo>
                <a:lnTo>
                  <a:pt x="9941" y="176787"/>
                </a:lnTo>
                <a:lnTo>
                  <a:pt x="37052" y="217236"/>
                </a:lnTo>
                <a:lnTo>
                  <a:pt x="77259" y="244507"/>
                </a:lnTo>
                <a:lnTo>
                  <a:pt x="126491" y="254507"/>
                </a:lnTo>
                <a:lnTo>
                  <a:pt x="175724" y="244507"/>
                </a:lnTo>
                <a:lnTo>
                  <a:pt x="215931" y="217236"/>
                </a:lnTo>
                <a:lnTo>
                  <a:pt x="243042" y="176787"/>
                </a:lnTo>
                <a:lnTo>
                  <a:pt x="252984" y="127253"/>
                </a:lnTo>
                <a:lnTo>
                  <a:pt x="243042" y="77720"/>
                </a:lnTo>
                <a:lnTo>
                  <a:pt x="215931" y="37271"/>
                </a:lnTo>
                <a:lnTo>
                  <a:pt x="175724" y="10000"/>
                </a:lnTo>
                <a:lnTo>
                  <a:pt x="126491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06723" y="4789932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4" h="254635">
                <a:moveTo>
                  <a:pt x="0" y="127253"/>
                </a:moveTo>
                <a:lnTo>
                  <a:pt x="9941" y="77720"/>
                </a:lnTo>
                <a:lnTo>
                  <a:pt x="37052" y="37271"/>
                </a:lnTo>
                <a:lnTo>
                  <a:pt x="77259" y="10000"/>
                </a:lnTo>
                <a:lnTo>
                  <a:pt x="126491" y="0"/>
                </a:lnTo>
                <a:lnTo>
                  <a:pt x="175724" y="10000"/>
                </a:lnTo>
                <a:lnTo>
                  <a:pt x="215931" y="37271"/>
                </a:lnTo>
                <a:lnTo>
                  <a:pt x="243042" y="77720"/>
                </a:lnTo>
                <a:lnTo>
                  <a:pt x="252984" y="127253"/>
                </a:lnTo>
                <a:lnTo>
                  <a:pt x="243042" y="176787"/>
                </a:lnTo>
                <a:lnTo>
                  <a:pt x="215931" y="217236"/>
                </a:lnTo>
                <a:lnTo>
                  <a:pt x="175724" y="244507"/>
                </a:lnTo>
                <a:lnTo>
                  <a:pt x="126491" y="254507"/>
                </a:lnTo>
                <a:lnTo>
                  <a:pt x="77259" y="244507"/>
                </a:lnTo>
                <a:lnTo>
                  <a:pt x="37052" y="217236"/>
                </a:lnTo>
                <a:lnTo>
                  <a:pt x="9941" y="176787"/>
                </a:lnTo>
                <a:lnTo>
                  <a:pt x="0" y="12725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043427" y="4860034"/>
            <a:ext cx="266700" cy="2667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25723" y="478993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5" h="254635">
                <a:moveTo>
                  <a:pt x="127253" y="0"/>
                </a:moveTo>
                <a:lnTo>
                  <a:pt x="77741" y="10000"/>
                </a:lnTo>
                <a:lnTo>
                  <a:pt x="37290" y="37271"/>
                </a:lnTo>
                <a:lnTo>
                  <a:pt x="10007" y="77720"/>
                </a:lnTo>
                <a:lnTo>
                  <a:pt x="0" y="127253"/>
                </a:lnTo>
                <a:lnTo>
                  <a:pt x="10007" y="176787"/>
                </a:lnTo>
                <a:lnTo>
                  <a:pt x="37290" y="217236"/>
                </a:lnTo>
                <a:lnTo>
                  <a:pt x="77741" y="244507"/>
                </a:lnTo>
                <a:lnTo>
                  <a:pt x="127253" y="254507"/>
                </a:lnTo>
                <a:lnTo>
                  <a:pt x="176766" y="244507"/>
                </a:lnTo>
                <a:lnTo>
                  <a:pt x="217217" y="217236"/>
                </a:lnTo>
                <a:lnTo>
                  <a:pt x="244500" y="176787"/>
                </a:lnTo>
                <a:lnTo>
                  <a:pt x="254508" y="127253"/>
                </a:lnTo>
                <a:lnTo>
                  <a:pt x="244500" y="77720"/>
                </a:lnTo>
                <a:lnTo>
                  <a:pt x="217217" y="37271"/>
                </a:lnTo>
                <a:lnTo>
                  <a:pt x="176766" y="10000"/>
                </a:lnTo>
                <a:lnTo>
                  <a:pt x="12725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25723" y="478993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5" h="254635">
                <a:moveTo>
                  <a:pt x="0" y="127253"/>
                </a:moveTo>
                <a:lnTo>
                  <a:pt x="10007" y="77720"/>
                </a:lnTo>
                <a:lnTo>
                  <a:pt x="37290" y="37271"/>
                </a:lnTo>
                <a:lnTo>
                  <a:pt x="77741" y="10000"/>
                </a:lnTo>
                <a:lnTo>
                  <a:pt x="127253" y="0"/>
                </a:lnTo>
                <a:lnTo>
                  <a:pt x="176766" y="10000"/>
                </a:lnTo>
                <a:lnTo>
                  <a:pt x="217217" y="37271"/>
                </a:lnTo>
                <a:lnTo>
                  <a:pt x="244500" y="77720"/>
                </a:lnTo>
                <a:lnTo>
                  <a:pt x="254508" y="127253"/>
                </a:lnTo>
                <a:lnTo>
                  <a:pt x="244500" y="176787"/>
                </a:lnTo>
                <a:lnTo>
                  <a:pt x="217217" y="217236"/>
                </a:lnTo>
                <a:lnTo>
                  <a:pt x="176766" y="244507"/>
                </a:lnTo>
                <a:lnTo>
                  <a:pt x="127253" y="254507"/>
                </a:lnTo>
                <a:lnTo>
                  <a:pt x="77741" y="244507"/>
                </a:lnTo>
                <a:lnTo>
                  <a:pt x="37290" y="217236"/>
                </a:lnTo>
                <a:lnTo>
                  <a:pt x="10007" y="176787"/>
                </a:lnTo>
                <a:lnTo>
                  <a:pt x="0" y="127253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304032" y="4988052"/>
            <a:ext cx="132587" cy="121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81755" y="4917947"/>
            <a:ext cx="125095" cy="0"/>
          </a:xfrm>
          <a:custGeom>
            <a:avLst/>
            <a:gdLst/>
            <a:ahLst/>
            <a:cxnLst/>
            <a:rect l="l" t="t" r="r" b="b"/>
            <a:pathLst>
              <a:path w="125095">
                <a:moveTo>
                  <a:pt x="0" y="0"/>
                </a:moveTo>
                <a:lnTo>
                  <a:pt x="12496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83508" y="4988052"/>
            <a:ext cx="134112" cy="121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761232" y="4917947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49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169920" y="4733544"/>
            <a:ext cx="12191" cy="1341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52215" y="4663440"/>
            <a:ext cx="0" cy="127000"/>
          </a:xfrm>
          <a:custGeom>
            <a:avLst/>
            <a:gdLst/>
            <a:ahLst/>
            <a:cxnLst/>
            <a:rect l="l" t="t" r="r" b="b"/>
            <a:pathLst>
              <a:path h="127000">
                <a:moveTo>
                  <a:pt x="0" y="126492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549396" y="4733544"/>
            <a:ext cx="12191" cy="1341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631691" y="4663440"/>
            <a:ext cx="0" cy="127000"/>
          </a:xfrm>
          <a:custGeom>
            <a:avLst/>
            <a:gdLst/>
            <a:ahLst/>
            <a:cxnLst/>
            <a:rect l="l" t="t" r="r" b="b"/>
            <a:pathLst>
              <a:path h="127000">
                <a:moveTo>
                  <a:pt x="0" y="126492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30396" y="4733544"/>
            <a:ext cx="12191" cy="1341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012691" y="4663440"/>
            <a:ext cx="0" cy="127000"/>
          </a:xfrm>
          <a:custGeom>
            <a:avLst/>
            <a:gdLst/>
            <a:ahLst/>
            <a:cxnLst/>
            <a:rect l="l" t="t" r="r" b="b"/>
            <a:pathLst>
              <a:path h="127000">
                <a:moveTo>
                  <a:pt x="0" y="126492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464691" y="2622930"/>
            <a:ext cx="1685925" cy="1838325"/>
          </a:xfrm>
          <a:custGeom>
            <a:avLst/>
            <a:gdLst/>
            <a:ahLst/>
            <a:cxnLst/>
            <a:rect l="l" t="t" r="r" b="b"/>
            <a:pathLst>
              <a:path w="1685925" h="1838325">
                <a:moveTo>
                  <a:pt x="1646363" y="1804677"/>
                </a:moveTo>
                <a:lnTo>
                  <a:pt x="1632331" y="1817535"/>
                </a:lnTo>
                <a:lnTo>
                  <a:pt x="1685416" y="1837817"/>
                </a:lnTo>
                <a:lnTo>
                  <a:pt x="1678612" y="1814029"/>
                </a:lnTo>
                <a:lnTo>
                  <a:pt x="1654936" y="1814029"/>
                </a:lnTo>
                <a:lnTo>
                  <a:pt x="1646363" y="1804677"/>
                </a:lnTo>
                <a:close/>
              </a:path>
              <a:path w="1685925" h="1838325">
                <a:moveTo>
                  <a:pt x="1655749" y="1796077"/>
                </a:moveTo>
                <a:lnTo>
                  <a:pt x="1646363" y="1804677"/>
                </a:lnTo>
                <a:lnTo>
                  <a:pt x="1654936" y="1814029"/>
                </a:lnTo>
                <a:lnTo>
                  <a:pt x="1664334" y="1805444"/>
                </a:lnTo>
                <a:lnTo>
                  <a:pt x="1655749" y="1796077"/>
                </a:lnTo>
                <a:close/>
              </a:path>
              <a:path w="1685925" h="1838325">
                <a:moveTo>
                  <a:pt x="1669795" y="1783207"/>
                </a:moveTo>
                <a:lnTo>
                  <a:pt x="1655749" y="1796077"/>
                </a:lnTo>
                <a:lnTo>
                  <a:pt x="1664334" y="1805444"/>
                </a:lnTo>
                <a:lnTo>
                  <a:pt x="1654936" y="1814029"/>
                </a:lnTo>
                <a:lnTo>
                  <a:pt x="1678612" y="1814029"/>
                </a:lnTo>
                <a:lnTo>
                  <a:pt x="1669795" y="1783207"/>
                </a:lnTo>
                <a:close/>
              </a:path>
              <a:path w="1685925" h="1838325">
                <a:moveTo>
                  <a:pt x="9397" y="0"/>
                </a:moveTo>
                <a:lnTo>
                  <a:pt x="0" y="8636"/>
                </a:lnTo>
                <a:lnTo>
                  <a:pt x="1646363" y="1804677"/>
                </a:lnTo>
                <a:lnTo>
                  <a:pt x="1655749" y="1796077"/>
                </a:lnTo>
                <a:lnTo>
                  <a:pt x="9397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819910" y="2598673"/>
            <a:ext cx="1406525" cy="1938655"/>
          </a:xfrm>
          <a:custGeom>
            <a:avLst/>
            <a:gdLst/>
            <a:ahLst/>
            <a:cxnLst/>
            <a:rect l="l" t="t" r="r" b="b"/>
            <a:pathLst>
              <a:path w="1406525" h="1938654">
                <a:moveTo>
                  <a:pt x="1371477" y="1900808"/>
                </a:moveTo>
                <a:lnTo>
                  <a:pt x="1355978" y="1912035"/>
                </a:lnTo>
                <a:lnTo>
                  <a:pt x="1406397" y="1938274"/>
                </a:lnTo>
                <a:lnTo>
                  <a:pt x="1401910" y="1911146"/>
                </a:lnTo>
                <a:lnTo>
                  <a:pt x="1378965" y="1911146"/>
                </a:lnTo>
                <a:lnTo>
                  <a:pt x="1371477" y="1900808"/>
                </a:lnTo>
                <a:close/>
              </a:path>
              <a:path w="1406525" h="1938654">
                <a:moveTo>
                  <a:pt x="1381766" y="1893356"/>
                </a:moveTo>
                <a:lnTo>
                  <a:pt x="1371477" y="1900808"/>
                </a:lnTo>
                <a:lnTo>
                  <a:pt x="1378965" y="1911146"/>
                </a:lnTo>
                <a:lnTo>
                  <a:pt x="1389252" y="1903691"/>
                </a:lnTo>
                <a:lnTo>
                  <a:pt x="1381766" y="1893356"/>
                </a:lnTo>
                <a:close/>
              </a:path>
              <a:path w="1406525" h="1938654">
                <a:moveTo>
                  <a:pt x="1397127" y="1882228"/>
                </a:moveTo>
                <a:lnTo>
                  <a:pt x="1381766" y="1893356"/>
                </a:lnTo>
                <a:lnTo>
                  <a:pt x="1389252" y="1903691"/>
                </a:lnTo>
                <a:lnTo>
                  <a:pt x="1378965" y="1911146"/>
                </a:lnTo>
                <a:lnTo>
                  <a:pt x="1401910" y="1911146"/>
                </a:lnTo>
                <a:lnTo>
                  <a:pt x="1397127" y="1882228"/>
                </a:lnTo>
                <a:close/>
              </a:path>
              <a:path w="1406525" h="1938654">
                <a:moveTo>
                  <a:pt x="10287" y="0"/>
                </a:moveTo>
                <a:lnTo>
                  <a:pt x="0" y="7493"/>
                </a:lnTo>
                <a:lnTo>
                  <a:pt x="1371477" y="1900808"/>
                </a:lnTo>
                <a:lnTo>
                  <a:pt x="1381766" y="1893356"/>
                </a:lnTo>
                <a:lnTo>
                  <a:pt x="10287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464691" y="3003930"/>
            <a:ext cx="1762125" cy="1533525"/>
          </a:xfrm>
          <a:custGeom>
            <a:avLst/>
            <a:gdLst/>
            <a:ahLst/>
            <a:cxnLst/>
            <a:rect l="l" t="t" r="r" b="b"/>
            <a:pathLst>
              <a:path w="1762125" h="1533525">
                <a:moveTo>
                  <a:pt x="1719115" y="1504456"/>
                </a:moveTo>
                <a:lnTo>
                  <a:pt x="1706626" y="1518843"/>
                </a:lnTo>
                <a:lnTo>
                  <a:pt x="1761616" y="1533017"/>
                </a:lnTo>
                <a:lnTo>
                  <a:pt x="1753259" y="1512811"/>
                </a:lnTo>
                <a:lnTo>
                  <a:pt x="1728723" y="1512811"/>
                </a:lnTo>
                <a:lnTo>
                  <a:pt x="1719115" y="1504456"/>
                </a:lnTo>
                <a:close/>
              </a:path>
              <a:path w="1762125" h="1533525">
                <a:moveTo>
                  <a:pt x="1727410" y="1494901"/>
                </a:moveTo>
                <a:lnTo>
                  <a:pt x="1719115" y="1504456"/>
                </a:lnTo>
                <a:lnTo>
                  <a:pt x="1728723" y="1512811"/>
                </a:lnTo>
                <a:lnTo>
                  <a:pt x="1736978" y="1503222"/>
                </a:lnTo>
                <a:lnTo>
                  <a:pt x="1727410" y="1494901"/>
                </a:lnTo>
                <a:close/>
              </a:path>
              <a:path w="1762125" h="1533525">
                <a:moveTo>
                  <a:pt x="1739900" y="1480515"/>
                </a:moveTo>
                <a:lnTo>
                  <a:pt x="1727410" y="1494901"/>
                </a:lnTo>
                <a:lnTo>
                  <a:pt x="1736978" y="1503222"/>
                </a:lnTo>
                <a:lnTo>
                  <a:pt x="1728723" y="1512811"/>
                </a:lnTo>
                <a:lnTo>
                  <a:pt x="1753259" y="1512811"/>
                </a:lnTo>
                <a:lnTo>
                  <a:pt x="1739900" y="1480515"/>
                </a:lnTo>
                <a:close/>
              </a:path>
              <a:path w="1762125" h="1533525">
                <a:moveTo>
                  <a:pt x="8381" y="0"/>
                </a:moveTo>
                <a:lnTo>
                  <a:pt x="0" y="9651"/>
                </a:lnTo>
                <a:lnTo>
                  <a:pt x="1719115" y="1504456"/>
                </a:lnTo>
                <a:lnTo>
                  <a:pt x="1727410" y="1494901"/>
                </a:lnTo>
                <a:lnTo>
                  <a:pt x="8381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19782" y="2979547"/>
            <a:ext cx="1406525" cy="1557655"/>
          </a:xfrm>
          <a:custGeom>
            <a:avLst/>
            <a:gdLst/>
            <a:ahLst/>
            <a:cxnLst/>
            <a:rect l="l" t="t" r="r" b="b"/>
            <a:pathLst>
              <a:path w="1406525" h="1557654">
                <a:moveTo>
                  <a:pt x="1367783" y="1523950"/>
                </a:moveTo>
                <a:lnTo>
                  <a:pt x="1353693" y="1536712"/>
                </a:lnTo>
                <a:lnTo>
                  <a:pt x="1406525" y="1557401"/>
                </a:lnTo>
                <a:lnTo>
                  <a:pt x="1399838" y="1533385"/>
                </a:lnTo>
                <a:lnTo>
                  <a:pt x="1376299" y="1533385"/>
                </a:lnTo>
                <a:lnTo>
                  <a:pt x="1367783" y="1523950"/>
                </a:lnTo>
                <a:close/>
              </a:path>
              <a:path w="1406525" h="1557654">
                <a:moveTo>
                  <a:pt x="1377180" y="1515439"/>
                </a:moveTo>
                <a:lnTo>
                  <a:pt x="1367783" y="1523950"/>
                </a:lnTo>
                <a:lnTo>
                  <a:pt x="1376299" y="1533385"/>
                </a:lnTo>
                <a:lnTo>
                  <a:pt x="1385697" y="1524876"/>
                </a:lnTo>
                <a:lnTo>
                  <a:pt x="1377180" y="1515439"/>
                </a:lnTo>
                <a:close/>
              </a:path>
              <a:path w="1406525" h="1557654">
                <a:moveTo>
                  <a:pt x="1391285" y="1502664"/>
                </a:moveTo>
                <a:lnTo>
                  <a:pt x="1377180" y="1515439"/>
                </a:lnTo>
                <a:lnTo>
                  <a:pt x="1385697" y="1524876"/>
                </a:lnTo>
                <a:lnTo>
                  <a:pt x="1376299" y="1533385"/>
                </a:lnTo>
                <a:lnTo>
                  <a:pt x="1399838" y="1533385"/>
                </a:lnTo>
                <a:lnTo>
                  <a:pt x="1391285" y="1502664"/>
                </a:lnTo>
                <a:close/>
              </a:path>
              <a:path w="1406525" h="1557654">
                <a:moveTo>
                  <a:pt x="9525" y="0"/>
                </a:moveTo>
                <a:lnTo>
                  <a:pt x="0" y="8508"/>
                </a:lnTo>
                <a:lnTo>
                  <a:pt x="1367783" y="1523950"/>
                </a:lnTo>
                <a:lnTo>
                  <a:pt x="1377180" y="1515439"/>
                </a:lnTo>
                <a:lnTo>
                  <a:pt x="9525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989072" y="2675127"/>
            <a:ext cx="955040" cy="1762760"/>
          </a:xfrm>
          <a:custGeom>
            <a:avLst/>
            <a:gdLst/>
            <a:ahLst/>
            <a:cxnLst/>
            <a:rect l="l" t="t" r="r" b="b"/>
            <a:pathLst>
              <a:path w="955039" h="1762760">
                <a:moveTo>
                  <a:pt x="925366" y="1721040"/>
                </a:moveTo>
                <a:lnTo>
                  <a:pt x="908557" y="1730108"/>
                </a:lnTo>
                <a:lnTo>
                  <a:pt x="955039" y="1762760"/>
                </a:lnTo>
                <a:lnTo>
                  <a:pt x="954084" y="1732254"/>
                </a:lnTo>
                <a:lnTo>
                  <a:pt x="931417" y="1732254"/>
                </a:lnTo>
                <a:lnTo>
                  <a:pt x="925366" y="1721040"/>
                </a:lnTo>
                <a:close/>
              </a:path>
              <a:path w="955039" h="1762760">
                <a:moveTo>
                  <a:pt x="936544" y="1715010"/>
                </a:moveTo>
                <a:lnTo>
                  <a:pt x="925366" y="1721040"/>
                </a:lnTo>
                <a:lnTo>
                  <a:pt x="931417" y="1732254"/>
                </a:lnTo>
                <a:lnTo>
                  <a:pt x="942593" y="1726222"/>
                </a:lnTo>
                <a:lnTo>
                  <a:pt x="936544" y="1715010"/>
                </a:lnTo>
                <a:close/>
              </a:path>
              <a:path w="955039" h="1762760">
                <a:moveTo>
                  <a:pt x="953262" y="1705991"/>
                </a:moveTo>
                <a:lnTo>
                  <a:pt x="936544" y="1715010"/>
                </a:lnTo>
                <a:lnTo>
                  <a:pt x="942593" y="1726222"/>
                </a:lnTo>
                <a:lnTo>
                  <a:pt x="931417" y="1732254"/>
                </a:lnTo>
                <a:lnTo>
                  <a:pt x="954084" y="1732254"/>
                </a:lnTo>
                <a:lnTo>
                  <a:pt x="953262" y="1705991"/>
                </a:lnTo>
                <a:close/>
              </a:path>
              <a:path w="955039" h="1762760">
                <a:moveTo>
                  <a:pt x="11175" y="0"/>
                </a:moveTo>
                <a:lnTo>
                  <a:pt x="0" y="6096"/>
                </a:lnTo>
                <a:lnTo>
                  <a:pt x="925366" y="1721040"/>
                </a:lnTo>
                <a:lnTo>
                  <a:pt x="936544" y="1715010"/>
                </a:lnTo>
                <a:lnTo>
                  <a:pt x="11175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55466" y="2637663"/>
            <a:ext cx="641350" cy="1875155"/>
          </a:xfrm>
          <a:custGeom>
            <a:avLst/>
            <a:gdLst/>
            <a:ahLst/>
            <a:cxnLst/>
            <a:rect l="l" t="t" r="r" b="b"/>
            <a:pathLst>
              <a:path w="641350" h="1875154">
                <a:moveTo>
                  <a:pt x="610650" y="1828747"/>
                </a:moveTo>
                <a:lnTo>
                  <a:pt x="592582" y="1834781"/>
                </a:lnTo>
                <a:lnTo>
                  <a:pt x="632841" y="1874901"/>
                </a:lnTo>
                <a:lnTo>
                  <a:pt x="637694" y="1840788"/>
                </a:lnTo>
                <a:lnTo>
                  <a:pt x="614680" y="1840788"/>
                </a:lnTo>
                <a:lnTo>
                  <a:pt x="610650" y="1828747"/>
                </a:lnTo>
                <a:close/>
              </a:path>
              <a:path w="641350" h="1875154">
                <a:moveTo>
                  <a:pt x="622714" y="1824719"/>
                </a:moveTo>
                <a:lnTo>
                  <a:pt x="610650" y="1828747"/>
                </a:lnTo>
                <a:lnTo>
                  <a:pt x="614680" y="1840788"/>
                </a:lnTo>
                <a:lnTo>
                  <a:pt x="626745" y="1836762"/>
                </a:lnTo>
                <a:lnTo>
                  <a:pt x="622714" y="1824719"/>
                </a:lnTo>
                <a:close/>
              </a:path>
              <a:path w="641350" h="1875154">
                <a:moveTo>
                  <a:pt x="640842" y="1818665"/>
                </a:moveTo>
                <a:lnTo>
                  <a:pt x="622714" y="1824719"/>
                </a:lnTo>
                <a:lnTo>
                  <a:pt x="626745" y="1836762"/>
                </a:lnTo>
                <a:lnTo>
                  <a:pt x="614680" y="1840788"/>
                </a:lnTo>
                <a:lnTo>
                  <a:pt x="637694" y="1840788"/>
                </a:lnTo>
                <a:lnTo>
                  <a:pt x="640842" y="1818665"/>
                </a:lnTo>
                <a:close/>
              </a:path>
              <a:path w="641350" h="1875154">
                <a:moveTo>
                  <a:pt x="12065" y="0"/>
                </a:moveTo>
                <a:lnTo>
                  <a:pt x="0" y="3937"/>
                </a:lnTo>
                <a:lnTo>
                  <a:pt x="610650" y="1828747"/>
                </a:lnTo>
                <a:lnTo>
                  <a:pt x="622714" y="1824719"/>
                </a:lnTo>
                <a:lnTo>
                  <a:pt x="12065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978276" y="3027045"/>
            <a:ext cx="1010285" cy="1485900"/>
          </a:xfrm>
          <a:custGeom>
            <a:avLst/>
            <a:gdLst/>
            <a:ahLst/>
            <a:cxnLst/>
            <a:rect l="l" t="t" r="r" b="b"/>
            <a:pathLst>
              <a:path w="1010285" h="1485900">
                <a:moveTo>
                  <a:pt x="976242" y="1447054"/>
                </a:moveTo>
                <a:lnTo>
                  <a:pt x="960501" y="1457731"/>
                </a:lnTo>
                <a:lnTo>
                  <a:pt x="1010031" y="1485519"/>
                </a:lnTo>
                <a:lnTo>
                  <a:pt x="1006309" y="1457553"/>
                </a:lnTo>
                <a:lnTo>
                  <a:pt x="983361" y="1457553"/>
                </a:lnTo>
                <a:lnTo>
                  <a:pt x="976242" y="1447054"/>
                </a:lnTo>
                <a:close/>
              </a:path>
              <a:path w="1010285" h="1485900">
                <a:moveTo>
                  <a:pt x="986771" y="1439913"/>
                </a:moveTo>
                <a:lnTo>
                  <a:pt x="976242" y="1447054"/>
                </a:lnTo>
                <a:lnTo>
                  <a:pt x="983361" y="1457553"/>
                </a:lnTo>
                <a:lnTo>
                  <a:pt x="993901" y="1450428"/>
                </a:lnTo>
                <a:lnTo>
                  <a:pt x="986771" y="1439913"/>
                </a:lnTo>
                <a:close/>
              </a:path>
              <a:path w="1010285" h="1485900">
                <a:moveTo>
                  <a:pt x="1002538" y="1429219"/>
                </a:moveTo>
                <a:lnTo>
                  <a:pt x="986771" y="1439913"/>
                </a:lnTo>
                <a:lnTo>
                  <a:pt x="993901" y="1450428"/>
                </a:lnTo>
                <a:lnTo>
                  <a:pt x="983361" y="1457553"/>
                </a:lnTo>
                <a:lnTo>
                  <a:pt x="1006309" y="1457553"/>
                </a:lnTo>
                <a:lnTo>
                  <a:pt x="1002538" y="1429219"/>
                </a:lnTo>
                <a:close/>
              </a:path>
              <a:path w="1010285" h="1485900">
                <a:moveTo>
                  <a:pt x="10414" y="0"/>
                </a:moveTo>
                <a:lnTo>
                  <a:pt x="0" y="7112"/>
                </a:lnTo>
                <a:lnTo>
                  <a:pt x="976242" y="1447054"/>
                </a:lnTo>
                <a:lnTo>
                  <a:pt x="986771" y="1439913"/>
                </a:lnTo>
                <a:lnTo>
                  <a:pt x="10414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70453" y="3056508"/>
            <a:ext cx="621665" cy="1456055"/>
          </a:xfrm>
          <a:custGeom>
            <a:avLst/>
            <a:gdLst/>
            <a:ahLst/>
            <a:cxnLst/>
            <a:rect l="l" t="t" r="r" b="b"/>
            <a:pathLst>
              <a:path w="621664" h="1456054">
                <a:moveTo>
                  <a:pt x="592335" y="1411657"/>
                </a:moveTo>
                <a:lnTo>
                  <a:pt x="574675" y="1419085"/>
                </a:lnTo>
                <a:lnTo>
                  <a:pt x="617855" y="1456055"/>
                </a:lnTo>
                <a:lnTo>
                  <a:pt x="619976" y="1423403"/>
                </a:lnTo>
                <a:lnTo>
                  <a:pt x="597281" y="1423403"/>
                </a:lnTo>
                <a:lnTo>
                  <a:pt x="592335" y="1411657"/>
                </a:lnTo>
                <a:close/>
              </a:path>
              <a:path w="621664" h="1456054">
                <a:moveTo>
                  <a:pt x="604023" y="1406741"/>
                </a:moveTo>
                <a:lnTo>
                  <a:pt x="592335" y="1411657"/>
                </a:lnTo>
                <a:lnTo>
                  <a:pt x="597281" y="1423403"/>
                </a:lnTo>
                <a:lnTo>
                  <a:pt x="608964" y="1418475"/>
                </a:lnTo>
                <a:lnTo>
                  <a:pt x="604023" y="1406741"/>
                </a:lnTo>
                <a:close/>
              </a:path>
              <a:path w="621664" h="1456054">
                <a:moveTo>
                  <a:pt x="621538" y="1399374"/>
                </a:moveTo>
                <a:lnTo>
                  <a:pt x="604023" y="1406741"/>
                </a:lnTo>
                <a:lnTo>
                  <a:pt x="608964" y="1418475"/>
                </a:lnTo>
                <a:lnTo>
                  <a:pt x="597281" y="1423403"/>
                </a:lnTo>
                <a:lnTo>
                  <a:pt x="619976" y="1423403"/>
                </a:lnTo>
                <a:lnTo>
                  <a:pt x="621538" y="1399374"/>
                </a:lnTo>
                <a:close/>
              </a:path>
              <a:path w="621664" h="1456054">
                <a:moveTo>
                  <a:pt x="11684" y="0"/>
                </a:moveTo>
                <a:lnTo>
                  <a:pt x="0" y="4826"/>
                </a:lnTo>
                <a:lnTo>
                  <a:pt x="592335" y="1411657"/>
                </a:lnTo>
                <a:lnTo>
                  <a:pt x="604023" y="1406741"/>
                </a:lnTo>
                <a:lnTo>
                  <a:pt x="11684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235961" y="2636773"/>
            <a:ext cx="1371600" cy="1875789"/>
          </a:xfrm>
          <a:custGeom>
            <a:avLst/>
            <a:gdLst/>
            <a:ahLst/>
            <a:cxnLst/>
            <a:rect l="l" t="t" r="r" b="b"/>
            <a:pathLst>
              <a:path w="1371600" h="1875789">
                <a:moveTo>
                  <a:pt x="1336300" y="1838506"/>
                </a:moveTo>
                <a:lnTo>
                  <a:pt x="1320927" y="1849729"/>
                </a:lnTo>
                <a:lnTo>
                  <a:pt x="1371346" y="1875789"/>
                </a:lnTo>
                <a:lnTo>
                  <a:pt x="1366811" y="1848764"/>
                </a:lnTo>
                <a:lnTo>
                  <a:pt x="1343787" y="1848764"/>
                </a:lnTo>
                <a:lnTo>
                  <a:pt x="1336300" y="1838506"/>
                </a:lnTo>
                <a:close/>
              </a:path>
              <a:path w="1371600" h="1875789">
                <a:moveTo>
                  <a:pt x="1346579" y="1831002"/>
                </a:moveTo>
                <a:lnTo>
                  <a:pt x="1336300" y="1838506"/>
                </a:lnTo>
                <a:lnTo>
                  <a:pt x="1343787" y="1848764"/>
                </a:lnTo>
                <a:lnTo>
                  <a:pt x="1354074" y="1841271"/>
                </a:lnTo>
                <a:lnTo>
                  <a:pt x="1346579" y="1831002"/>
                </a:lnTo>
                <a:close/>
              </a:path>
              <a:path w="1371600" h="1875789">
                <a:moveTo>
                  <a:pt x="1361948" y="1819783"/>
                </a:moveTo>
                <a:lnTo>
                  <a:pt x="1346579" y="1831002"/>
                </a:lnTo>
                <a:lnTo>
                  <a:pt x="1354074" y="1841271"/>
                </a:lnTo>
                <a:lnTo>
                  <a:pt x="1343787" y="1848764"/>
                </a:lnTo>
                <a:lnTo>
                  <a:pt x="1366811" y="1848764"/>
                </a:lnTo>
                <a:lnTo>
                  <a:pt x="1361948" y="1819783"/>
                </a:lnTo>
                <a:close/>
              </a:path>
              <a:path w="1371600" h="1875789">
                <a:moveTo>
                  <a:pt x="10287" y="0"/>
                </a:moveTo>
                <a:lnTo>
                  <a:pt x="0" y="7493"/>
                </a:lnTo>
                <a:lnTo>
                  <a:pt x="1336300" y="1838506"/>
                </a:lnTo>
                <a:lnTo>
                  <a:pt x="1346579" y="1831002"/>
                </a:lnTo>
                <a:lnTo>
                  <a:pt x="10287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02102" y="2599054"/>
            <a:ext cx="1005205" cy="1913889"/>
          </a:xfrm>
          <a:custGeom>
            <a:avLst/>
            <a:gdLst/>
            <a:ahLst/>
            <a:cxnLst/>
            <a:rect l="l" t="t" r="r" b="b"/>
            <a:pathLst>
              <a:path w="1005204" h="1913889">
                <a:moveTo>
                  <a:pt x="976059" y="1871413"/>
                </a:moveTo>
                <a:lnTo>
                  <a:pt x="959104" y="1880273"/>
                </a:lnTo>
                <a:lnTo>
                  <a:pt x="1005205" y="1913508"/>
                </a:lnTo>
                <a:lnTo>
                  <a:pt x="1004653" y="1882698"/>
                </a:lnTo>
                <a:lnTo>
                  <a:pt x="981963" y="1882698"/>
                </a:lnTo>
                <a:lnTo>
                  <a:pt x="976059" y="1871413"/>
                </a:lnTo>
                <a:close/>
              </a:path>
              <a:path w="1005204" h="1913889">
                <a:moveTo>
                  <a:pt x="987257" y="1865562"/>
                </a:moveTo>
                <a:lnTo>
                  <a:pt x="976059" y="1871413"/>
                </a:lnTo>
                <a:lnTo>
                  <a:pt x="981963" y="1882698"/>
                </a:lnTo>
                <a:lnTo>
                  <a:pt x="993139" y="1876806"/>
                </a:lnTo>
                <a:lnTo>
                  <a:pt x="987257" y="1865562"/>
                </a:lnTo>
                <a:close/>
              </a:path>
              <a:path w="1005204" h="1913889">
                <a:moveTo>
                  <a:pt x="1004188" y="1856714"/>
                </a:moveTo>
                <a:lnTo>
                  <a:pt x="987257" y="1865562"/>
                </a:lnTo>
                <a:lnTo>
                  <a:pt x="993139" y="1876806"/>
                </a:lnTo>
                <a:lnTo>
                  <a:pt x="981963" y="1882698"/>
                </a:lnTo>
                <a:lnTo>
                  <a:pt x="1004653" y="1882698"/>
                </a:lnTo>
                <a:lnTo>
                  <a:pt x="1004188" y="1856714"/>
                </a:lnTo>
                <a:close/>
              </a:path>
              <a:path w="1005204" h="1913889">
                <a:moveTo>
                  <a:pt x="11176" y="0"/>
                </a:moveTo>
                <a:lnTo>
                  <a:pt x="0" y="5842"/>
                </a:lnTo>
                <a:lnTo>
                  <a:pt x="976059" y="1871413"/>
                </a:lnTo>
                <a:lnTo>
                  <a:pt x="987257" y="1865562"/>
                </a:lnTo>
                <a:lnTo>
                  <a:pt x="11176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226691" y="2988691"/>
            <a:ext cx="1381125" cy="1524000"/>
          </a:xfrm>
          <a:custGeom>
            <a:avLst/>
            <a:gdLst/>
            <a:ahLst/>
            <a:cxnLst/>
            <a:rect l="l" t="t" r="r" b="b"/>
            <a:pathLst>
              <a:path w="1381125" h="1524000">
                <a:moveTo>
                  <a:pt x="1341834" y="1490445"/>
                </a:moveTo>
                <a:lnTo>
                  <a:pt x="1327658" y="1503260"/>
                </a:lnTo>
                <a:lnTo>
                  <a:pt x="1380617" y="1523872"/>
                </a:lnTo>
                <a:lnTo>
                  <a:pt x="1373938" y="1499895"/>
                </a:lnTo>
                <a:lnTo>
                  <a:pt x="1350391" y="1499895"/>
                </a:lnTo>
                <a:lnTo>
                  <a:pt x="1341834" y="1490445"/>
                </a:lnTo>
                <a:close/>
              </a:path>
              <a:path w="1381125" h="1524000">
                <a:moveTo>
                  <a:pt x="1351245" y="1481937"/>
                </a:moveTo>
                <a:lnTo>
                  <a:pt x="1341834" y="1490445"/>
                </a:lnTo>
                <a:lnTo>
                  <a:pt x="1350391" y="1499895"/>
                </a:lnTo>
                <a:lnTo>
                  <a:pt x="1359788" y="1491373"/>
                </a:lnTo>
                <a:lnTo>
                  <a:pt x="1351245" y="1481937"/>
                </a:lnTo>
                <a:close/>
              </a:path>
              <a:path w="1381125" h="1524000">
                <a:moveTo>
                  <a:pt x="1365376" y="1469161"/>
                </a:moveTo>
                <a:lnTo>
                  <a:pt x="1351245" y="1481937"/>
                </a:lnTo>
                <a:lnTo>
                  <a:pt x="1359788" y="1491373"/>
                </a:lnTo>
                <a:lnTo>
                  <a:pt x="1350391" y="1499895"/>
                </a:lnTo>
                <a:lnTo>
                  <a:pt x="1373938" y="1499895"/>
                </a:lnTo>
                <a:lnTo>
                  <a:pt x="1365376" y="1469161"/>
                </a:lnTo>
                <a:close/>
              </a:path>
              <a:path w="1381125" h="1524000">
                <a:moveTo>
                  <a:pt x="9525" y="0"/>
                </a:moveTo>
                <a:lnTo>
                  <a:pt x="0" y="8508"/>
                </a:lnTo>
                <a:lnTo>
                  <a:pt x="1341834" y="1490445"/>
                </a:lnTo>
                <a:lnTo>
                  <a:pt x="1351245" y="1481937"/>
                </a:lnTo>
                <a:lnTo>
                  <a:pt x="9525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617089" y="3017901"/>
            <a:ext cx="990600" cy="1494790"/>
          </a:xfrm>
          <a:custGeom>
            <a:avLst/>
            <a:gdLst/>
            <a:ahLst/>
            <a:cxnLst/>
            <a:rect l="l" t="t" r="r" b="b"/>
            <a:pathLst>
              <a:path w="990600" h="1494789">
                <a:moveTo>
                  <a:pt x="956933" y="1455774"/>
                </a:moveTo>
                <a:lnTo>
                  <a:pt x="941070" y="1466278"/>
                </a:lnTo>
                <a:lnTo>
                  <a:pt x="990219" y="1494663"/>
                </a:lnTo>
                <a:lnTo>
                  <a:pt x="986777" y="1466367"/>
                </a:lnTo>
                <a:lnTo>
                  <a:pt x="963930" y="1466367"/>
                </a:lnTo>
                <a:lnTo>
                  <a:pt x="956933" y="1455774"/>
                </a:lnTo>
                <a:close/>
              </a:path>
              <a:path w="990600" h="1494789">
                <a:moveTo>
                  <a:pt x="967482" y="1448789"/>
                </a:moveTo>
                <a:lnTo>
                  <a:pt x="956933" y="1455774"/>
                </a:lnTo>
                <a:lnTo>
                  <a:pt x="963930" y="1466367"/>
                </a:lnTo>
                <a:lnTo>
                  <a:pt x="974471" y="1459369"/>
                </a:lnTo>
                <a:lnTo>
                  <a:pt x="967482" y="1448789"/>
                </a:lnTo>
                <a:close/>
              </a:path>
              <a:path w="990600" h="1494789">
                <a:moveTo>
                  <a:pt x="983361" y="1438275"/>
                </a:moveTo>
                <a:lnTo>
                  <a:pt x="967482" y="1448789"/>
                </a:lnTo>
                <a:lnTo>
                  <a:pt x="974471" y="1459369"/>
                </a:lnTo>
                <a:lnTo>
                  <a:pt x="963930" y="1466367"/>
                </a:lnTo>
                <a:lnTo>
                  <a:pt x="986777" y="1466367"/>
                </a:lnTo>
                <a:lnTo>
                  <a:pt x="983361" y="1438275"/>
                </a:lnTo>
                <a:close/>
              </a:path>
              <a:path w="990600" h="1494789">
                <a:moveTo>
                  <a:pt x="10541" y="0"/>
                </a:moveTo>
                <a:lnTo>
                  <a:pt x="0" y="6985"/>
                </a:lnTo>
                <a:lnTo>
                  <a:pt x="956933" y="1455774"/>
                </a:lnTo>
                <a:lnTo>
                  <a:pt x="967482" y="1448789"/>
                </a:lnTo>
                <a:lnTo>
                  <a:pt x="10541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21179" y="2244851"/>
            <a:ext cx="1181100" cy="234950"/>
          </a:xfrm>
          <a:custGeom>
            <a:avLst/>
            <a:gdLst/>
            <a:ahLst/>
            <a:cxnLst/>
            <a:rect l="l" t="t" r="r" b="b"/>
            <a:pathLst>
              <a:path w="1181100" h="234950">
                <a:moveTo>
                  <a:pt x="1063752" y="0"/>
                </a:moveTo>
                <a:lnTo>
                  <a:pt x="117347" y="0"/>
                </a:lnTo>
                <a:lnTo>
                  <a:pt x="71687" y="9227"/>
                </a:lnTo>
                <a:lnTo>
                  <a:pt x="34385" y="34385"/>
                </a:lnTo>
                <a:lnTo>
                  <a:pt x="9227" y="71687"/>
                </a:lnTo>
                <a:lnTo>
                  <a:pt x="0" y="117348"/>
                </a:lnTo>
                <a:lnTo>
                  <a:pt x="9227" y="163008"/>
                </a:lnTo>
                <a:lnTo>
                  <a:pt x="34385" y="200310"/>
                </a:lnTo>
                <a:lnTo>
                  <a:pt x="71687" y="225468"/>
                </a:lnTo>
                <a:lnTo>
                  <a:pt x="117347" y="234696"/>
                </a:lnTo>
                <a:lnTo>
                  <a:pt x="1063752" y="234696"/>
                </a:lnTo>
                <a:lnTo>
                  <a:pt x="1109412" y="225468"/>
                </a:lnTo>
                <a:lnTo>
                  <a:pt x="1146714" y="200310"/>
                </a:lnTo>
                <a:lnTo>
                  <a:pt x="1171872" y="163008"/>
                </a:lnTo>
                <a:lnTo>
                  <a:pt x="1181100" y="117348"/>
                </a:lnTo>
                <a:lnTo>
                  <a:pt x="1171872" y="71687"/>
                </a:lnTo>
                <a:lnTo>
                  <a:pt x="1146714" y="34385"/>
                </a:lnTo>
                <a:lnTo>
                  <a:pt x="1109412" y="9227"/>
                </a:lnTo>
                <a:lnTo>
                  <a:pt x="1063752" y="0"/>
                </a:lnTo>
                <a:close/>
              </a:path>
            </a:pathLst>
          </a:custGeom>
          <a:solidFill>
            <a:srgbClr val="3085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610006" y="609091"/>
            <a:ext cx="6857594" cy="18780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60" dirty="0">
                <a:solidFill>
                  <a:srgbClr val="404040"/>
                </a:solidFill>
                <a:latin typeface="+mn-ea"/>
                <a:cs typeface="Noto Sans CJK JP Regular"/>
              </a:rPr>
              <a:t>풀링</a:t>
            </a:r>
            <a:r>
              <a:rPr sz="2000" spc="135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2000" spc="160" dirty="0">
                <a:solidFill>
                  <a:srgbClr val="404040"/>
                </a:solidFill>
                <a:latin typeface="+mn-ea"/>
                <a:cs typeface="Noto Sans CJK JP Regular"/>
              </a:rPr>
              <a:t>과정</a:t>
            </a:r>
            <a:endParaRPr sz="2000" dirty="0">
              <a:latin typeface="+mn-ea"/>
              <a:cs typeface="Noto Sans CJK JP Regular"/>
            </a:endParaRPr>
          </a:p>
          <a:p>
            <a:pPr marL="309245">
              <a:lnSpc>
                <a:spcPct val="100000"/>
              </a:lnSpc>
              <a:spcBef>
                <a:spcPts val="2060"/>
              </a:spcBef>
            </a:pP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물체의</a:t>
            </a:r>
            <a:r>
              <a:rPr sz="1600" spc="30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위치와</a:t>
            </a:r>
            <a:r>
              <a:rPr sz="1600" spc="45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각도</a:t>
            </a:r>
            <a:r>
              <a:rPr sz="1600" spc="35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변화에</a:t>
            </a:r>
            <a:r>
              <a:rPr sz="1600" spc="35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잘</a:t>
            </a:r>
            <a:r>
              <a:rPr sz="1600" spc="25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대처할</a:t>
            </a:r>
            <a:r>
              <a:rPr sz="1600" spc="45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수</a:t>
            </a:r>
            <a:r>
              <a:rPr sz="1600" spc="25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있게</a:t>
            </a:r>
            <a:r>
              <a:rPr sz="1600" spc="35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해줌</a:t>
            </a:r>
            <a:endParaRPr sz="1600" dirty="0">
              <a:latin typeface="+mn-ea"/>
              <a:cs typeface="Noto Sans CJK JP Regular"/>
            </a:endParaRPr>
          </a:p>
          <a:p>
            <a:pPr marL="309245">
              <a:lnSpc>
                <a:spcPct val="100000"/>
              </a:lnSpc>
              <a:spcBef>
                <a:spcPts val="805"/>
              </a:spcBef>
            </a:pPr>
            <a:r>
              <a:rPr sz="1600" spc="125" dirty="0">
                <a:solidFill>
                  <a:srgbClr val="404040"/>
                </a:solidFill>
                <a:latin typeface="+mn-ea"/>
                <a:cs typeface="Noto Sans CJK JP Regular"/>
              </a:rPr>
              <a:t>각</a:t>
            </a:r>
            <a:r>
              <a:rPr sz="1600" spc="30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특징</a:t>
            </a:r>
            <a:r>
              <a:rPr sz="1600" spc="25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맵의</a:t>
            </a:r>
            <a:r>
              <a:rPr sz="1600" spc="35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해상도를</a:t>
            </a:r>
            <a:r>
              <a:rPr sz="1600" spc="30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줄여줌</a:t>
            </a:r>
            <a:r>
              <a:rPr sz="1600" spc="35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+mn-ea"/>
                <a:cs typeface="Wingdings"/>
              </a:rPr>
              <a:t></a:t>
            </a:r>
            <a:r>
              <a:rPr sz="1600" spc="-15" dirty="0">
                <a:solidFill>
                  <a:srgbClr val="404040"/>
                </a:solidFill>
                <a:latin typeface="+mn-ea"/>
                <a:cs typeface="Times New Roman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모델의</a:t>
            </a:r>
            <a:r>
              <a:rPr sz="1600" spc="35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파라미터의</a:t>
            </a:r>
            <a:r>
              <a:rPr sz="1600" spc="40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개수를</a:t>
            </a:r>
            <a:r>
              <a:rPr sz="1600" spc="40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줄임</a:t>
            </a:r>
            <a:endParaRPr sz="1600" dirty="0">
              <a:latin typeface="+mn-ea"/>
              <a:cs typeface="Noto Sans CJK JP Regular"/>
            </a:endParaRPr>
          </a:p>
          <a:p>
            <a:pPr marL="309245">
              <a:lnSpc>
                <a:spcPct val="100000"/>
              </a:lnSpc>
              <a:spcBef>
                <a:spcPts val="805"/>
              </a:spcBef>
            </a:pP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최대</a:t>
            </a:r>
            <a:r>
              <a:rPr sz="1600" spc="30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b="1" spc="300" dirty="0">
                <a:solidFill>
                  <a:srgbClr val="404040"/>
                </a:solidFill>
                <a:latin typeface="+mn-ea"/>
                <a:cs typeface="Arial"/>
              </a:rPr>
              <a:t>/</a:t>
            </a:r>
            <a:r>
              <a:rPr sz="1600" b="1" spc="-55" dirty="0">
                <a:solidFill>
                  <a:srgbClr val="404040"/>
                </a:solidFill>
                <a:latin typeface="+mn-ea"/>
                <a:cs typeface="Arial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평균</a:t>
            </a:r>
            <a:r>
              <a:rPr sz="1600" spc="35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풀링을</a:t>
            </a:r>
            <a:r>
              <a:rPr sz="1600" spc="35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주로</a:t>
            </a:r>
            <a:r>
              <a:rPr sz="1600" spc="35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사용</a:t>
            </a:r>
            <a:endParaRPr sz="1600" dirty="0">
              <a:latin typeface="+mn-ea"/>
              <a:cs typeface="Noto Sans CJK JP Regular"/>
            </a:endParaRPr>
          </a:p>
          <a:p>
            <a:pPr marL="1513840">
              <a:lnSpc>
                <a:spcPct val="100000"/>
              </a:lnSpc>
              <a:spcBef>
                <a:spcPts val="1019"/>
              </a:spcBef>
            </a:pPr>
            <a:r>
              <a:rPr sz="1400" spc="114" dirty="0">
                <a:solidFill>
                  <a:srgbClr val="FFFFFF"/>
                </a:solidFill>
                <a:latin typeface="+mn-ea"/>
                <a:cs typeface="Noto Sans CJK JP Regular"/>
              </a:rPr>
              <a:t>특징</a:t>
            </a:r>
            <a:r>
              <a:rPr sz="1400" spc="-5" dirty="0">
                <a:solidFill>
                  <a:srgbClr val="FFFFFF"/>
                </a:solidFill>
                <a:latin typeface="+mn-ea"/>
                <a:cs typeface="Noto Sans CJK JP Regular"/>
              </a:rPr>
              <a:t> </a:t>
            </a:r>
            <a:r>
              <a:rPr sz="1400" spc="114" dirty="0">
                <a:solidFill>
                  <a:srgbClr val="FFFFFF"/>
                </a:solidFill>
                <a:latin typeface="+mn-ea"/>
                <a:cs typeface="Noto Sans CJK JP Regular"/>
              </a:rPr>
              <a:t>맵</a:t>
            </a:r>
            <a:endParaRPr sz="1400" dirty="0">
              <a:latin typeface="+mn-ea"/>
              <a:cs typeface="Noto Sans CJK JP Regular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825751" y="4607052"/>
            <a:ext cx="1179830" cy="234950"/>
          </a:xfrm>
          <a:custGeom>
            <a:avLst/>
            <a:gdLst/>
            <a:ahLst/>
            <a:cxnLst/>
            <a:rect l="l" t="t" r="r" b="b"/>
            <a:pathLst>
              <a:path w="1179830" h="234950">
                <a:moveTo>
                  <a:pt x="1062228" y="0"/>
                </a:moveTo>
                <a:lnTo>
                  <a:pt x="117348" y="0"/>
                </a:lnTo>
                <a:lnTo>
                  <a:pt x="71687" y="9221"/>
                </a:lnTo>
                <a:lnTo>
                  <a:pt x="34385" y="34370"/>
                </a:lnTo>
                <a:lnTo>
                  <a:pt x="9227" y="71671"/>
                </a:lnTo>
                <a:lnTo>
                  <a:pt x="0" y="117348"/>
                </a:lnTo>
                <a:lnTo>
                  <a:pt x="9227" y="163024"/>
                </a:lnTo>
                <a:lnTo>
                  <a:pt x="34385" y="200325"/>
                </a:lnTo>
                <a:lnTo>
                  <a:pt x="71687" y="225474"/>
                </a:lnTo>
                <a:lnTo>
                  <a:pt x="117348" y="234696"/>
                </a:lnTo>
                <a:lnTo>
                  <a:pt x="1062228" y="234696"/>
                </a:lnTo>
                <a:lnTo>
                  <a:pt x="1107888" y="225474"/>
                </a:lnTo>
                <a:lnTo>
                  <a:pt x="1145190" y="200325"/>
                </a:lnTo>
                <a:lnTo>
                  <a:pt x="1170348" y="163024"/>
                </a:lnTo>
                <a:lnTo>
                  <a:pt x="1179576" y="117348"/>
                </a:lnTo>
                <a:lnTo>
                  <a:pt x="1170348" y="71671"/>
                </a:lnTo>
                <a:lnTo>
                  <a:pt x="1145190" y="34370"/>
                </a:lnTo>
                <a:lnTo>
                  <a:pt x="1107888" y="9221"/>
                </a:lnTo>
                <a:lnTo>
                  <a:pt x="1062228" y="0"/>
                </a:lnTo>
                <a:close/>
              </a:path>
            </a:pathLst>
          </a:custGeom>
          <a:solidFill>
            <a:srgbClr val="3085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115692" y="4605629"/>
            <a:ext cx="6000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풀링</a:t>
            </a:r>
            <a:r>
              <a:rPr sz="1400" spc="-8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층</a:t>
            </a:r>
            <a:endParaRPr sz="1400">
              <a:latin typeface="Noto Sans CJK JP Regular"/>
              <a:cs typeface="Noto Sans CJK JP Regular"/>
            </a:endParaRPr>
          </a:p>
        </p:txBody>
      </p:sp>
      <p:sp>
        <p:nvSpPr>
          <p:cNvPr id="71" name="object 10"/>
          <p:cNvSpPr txBox="1">
            <a:spLocks noGrp="1"/>
          </p:cNvSpPr>
          <p:nvPr>
            <p:ph type="title"/>
          </p:nvPr>
        </p:nvSpPr>
        <p:spPr>
          <a:xfrm>
            <a:off x="186334" y="25095"/>
            <a:ext cx="3776066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1. </a:t>
            </a:r>
            <a:r>
              <a:rPr sz="2200" spc="170" dirty="0">
                <a:solidFill>
                  <a:srgbClr val="FFFFFF"/>
                </a:solidFill>
              </a:rPr>
              <a:t>컨볼루션 신경망의</a:t>
            </a:r>
            <a:r>
              <a:rPr sz="2200" spc="105" dirty="0">
                <a:solidFill>
                  <a:srgbClr val="FFFFFF"/>
                </a:solidFill>
              </a:rPr>
              <a:t> </a:t>
            </a:r>
            <a:r>
              <a:rPr sz="2200" spc="165" dirty="0">
                <a:solidFill>
                  <a:srgbClr val="FFFFFF"/>
                </a:solidFill>
              </a:rPr>
              <a:t>원리</a:t>
            </a:r>
            <a:endParaRPr sz="22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764" y="3450335"/>
            <a:ext cx="1228725" cy="325120"/>
          </a:xfrm>
          <a:custGeom>
            <a:avLst/>
            <a:gdLst/>
            <a:ahLst/>
            <a:cxnLst/>
            <a:rect l="l" t="t" r="r" b="b"/>
            <a:pathLst>
              <a:path w="1228725" h="325120">
                <a:moveTo>
                  <a:pt x="0" y="324611"/>
                </a:moveTo>
                <a:lnTo>
                  <a:pt x="122834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70676" y="3611879"/>
            <a:ext cx="685800" cy="105410"/>
          </a:xfrm>
          <a:custGeom>
            <a:avLst/>
            <a:gdLst/>
            <a:ahLst/>
            <a:cxnLst/>
            <a:rect l="l" t="t" r="r" b="b"/>
            <a:pathLst>
              <a:path w="685800" h="105410">
                <a:moveTo>
                  <a:pt x="0" y="105156"/>
                </a:moveTo>
                <a:lnTo>
                  <a:pt x="685800" y="105156"/>
                </a:lnTo>
                <a:lnTo>
                  <a:pt x="685800" y="0"/>
                </a:lnTo>
                <a:lnTo>
                  <a:pt x="0" y="0"/>
                </a:lnTo>
                <a:lnTo>
                  <a:pt x="0" y="105156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7586" y="665987"/>
            <a:ext cx="0" cy="137160"/>
          </a:xfrm>
          <a:custGeom>
            <a:avLst/>
            <a:gdLst/>
            <a:ahLst/>
            <a:cxnLst/>
            <a:rect l="l" t="t" r="r" b="b"/>
            <a:pathLst>
              <a:path h="137159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59436">
            <a:solidFill>
              <a:srgbClr val="FFCF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7586" y="803148"/>
            <a:ext cx="0" cy="91440"/>
          </a:xfrm>
          <a:custGeom>
            <a:avLst/>
            <a:gdLst/>
            <a:ahLst/>
            <a:cxnLst/>
            <a:rect l="l" t="t" r="r" b="b"/>
            <a:pathLst>
              <a:path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59436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7654" y="1254378"/>
            <a:ext cx="140207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7654" y="1600327"/>
            <a:ext cx="140207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7654" y="1946275"/>
            <a:ext cx="140207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7654" y="2290698"/>
            <a:ext cx="140207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7654" y="2636647"/>
            <a:ext cx="140207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10006" y="609091"/>
            <a:ext cx="8229194" cy="2219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5" dirty="0">
                <a:solidFill>
                  <a:srgbClr val="404040"/>
                </a:solidFill>
                <a:latin typeface="+mn-ea"/>
                <a:cs typeface="Trebuchet MS"/>
              </a:rPr>
              <a:t>LeNet5</a:t>
            </a:r>
            <a:endParaRPr sz="2000" dirty="0">
              <a:latin typeface="+mn-ea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 dirty="0">
              <a:latin typeface="+mn-ea"/>
              <a:cs typeface="Times New Roman"/>
            </a:endParaRPr>
          </a:p>
          <a:p>
            <a:pPr marL="309245">
              <a:lnSpc>
                <a:spcPct val="100000"/>
              </a:lnSpc>
            </a:pPr>
            <a:r>
              <a:rPr sz="1600" b="1" spc="-235" dirty="0">
                <a:solidFill>
                  <a:srgbClr val="404040"/>
                </a:solidFill>
                <a:latin typeface="+mn-ea"/>
                <a:cs typeface="Arial"/>
              </a:rPr>
              <a:t>LeCun</a:t>
            </a:r>
            <a:r>
              <a:rPr sz="1600" spc="-235" dirty="0">
                <a:solidFill>
                  <a:srgbClr val="404040"/>
                </a:solidFill>
                <a:latin typeface="+mn-ea"/>
                <a:cs typeface="Noto Sans CJK JP Regular"/>
              </a:rPr>
              <a:t>에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의해</a:t>
            </a:r>
            <a:r>
              <a:rPr sz="1600" spc="55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고안됨</a:t>
            </a:r>
            <a:endParaRPr sz="1600" dirty="0">
              <a:latin typeface="+mn-ea"/>
              <a:cs typeface="Noto Sans CJK JP Regular"/>
            </a:endParaRPr>
          </a:p>
          <a:p>
            <a:pPr marL="309245">
              <a:lnSpc>
                <a:spcPct val="100000"/>
              </a:lnSpc>
              <a:spcBef>
                <a:spcPts val="805"/>
              </a:spcBef>
            </a:pP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입력으로 </a:t>
            </a:r>
            <a:r>
              <a:rPr sz="1600" b="1" spc="-120" dirty="0">
                <a:solidFill>
                  <a:srgbClr val="404040"/>
                </a:solidFill>
                <a:latin typeface="+mn-ea"/>
                <a:cs typeface="Arial"/>
              </a:rPr>
              <a:t>32x32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픽셀 크기의 이미지를</a:t>
            </a:r>
            <a:r>
              <a:rPr sz="1600" spc="-125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받음</a:t>
            </a:r>
            <a:endParaRPr sz="1600" dirty="0">
              <a:latin typeface="+mn-ea"/>
              <a:cs typeface="Noto Sans CJK JP Regular"/>
            </a:endParaRPr>
          </a:p>
          <a:p>
            <a:pPr marL="309245">
              <a:lnSpc>
                <a:spcPct val="100000"/>
              </a:lnSpc>
              <a:spcBef>
                <a:spcPts val="805"/>
              </a:spcBef>
            </a:pPr>
            <a:r>
              <a:rPr sz="1600" b="1" spc="-200" dirty="0">
                <a:solidFill>
                  <a:srgbClr val="404040"/>
                </a:solidFill>
                <a:latin typeface="+mn-ea"/>
                <a:cs typeface="Arial"/>
              </a:rPr>
              <a:t>C1, </a:t>
            </a:r>
            <a:r>
              <a:rPr sz="1600" b="1" spc="-195" dirty="0">
                <a:solidFill>
                  <a:srgbClr val="404040"/>
                </a:solidFill>
                <a:latin typeface="+mn-ea"/>
                <a:cs typeface="Arial"/>
              </a:rPr>
              <a:t>C3, </a:t>
            </a:r>
            <a:r>
              <a:rPr sz="1600" b="1" spc="-285" dirty="0">
                <a:solidFill>
                  <a:srgbClr val="404040"/>
                </a:solidFill>
                <a:latin typeface="+mn-ea"/>
                <a:cs typeface="Arial"/>
              </a:rPr>
              <a:t>C5 </a:t>
            </a:r>
            <a:r>
              <a:rPr sz="1600" b="1" spc="-105" dirty="0">
                <a:solidFill>
                  <a:srgbClr val="404040"/>
                </a:solidFill>
                <a:latin typeface="+mn-ea"/>
                <a:cs typeface="Arial"/>
              </a:rPr>
              <a:t>: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컨볼루션 층 </a:t>
            </a:r>
            <a:r>
              <a:rPr sz="1600" b="1" spc="-125" dirty="0">
                <a:solidFill>
                  <a:srgbClr val="404040"/>
                </a:solidFill>
                <a:latin typeface="+mn-ea"/>
                <a:cs typeface="Arial"/>
              </a:rPr>
              <a:t>(5 </a:t>
            </a:r>
            <a:r>
              <a:rPr sz="1600" b="1" spc="130" dirty="0">
                <a:solidFill>
                  <a:srgbClr val="404040"/>
                </a:solidFill>
                <a:latin typeface="+mn-ea"/>
                <a:cs typeface="Arial"/>
              </a:rPr>
              <a:t>× </a:t>
            </a:r>
            <a:r>
              <a:rPr sz="1600" b="1" spc="60" dirty="0">
                <a:solidFill>
                  <a:srgbClr val="404040"/>
                </a:solidFill>
                <a:latin typeface="+mn-ea"/>
                <a:cs typeface="Arial"/>
              </a:rPr>
              <a:t>5</a:t>
            </a:r>
            <a:r>
              <a:rPr sz="1600" spc="60" dirty="0">
                <a:solidFill>
                  <a:srgbClr val="404040"/>
                </a:solidFill>
                <a:latin typeface="+mn-ea"/>
                <a:cs typeface="Noto Sans CJK JP Regular"/>
              </a:rPr>
              <a:t>크기의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피처</a:t>
            </a:r>
            <a:r>
              <a:rPr sz="1600" spc="-80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+mn-ea"/>
                <a:cs typeface="Noto Sans CJK JP Regular"/>
              </a:rPr>
              <a:t>맵</a:t>
            </a:r>
            <a:r>
              <a:rPr sz="1600" b="1" spc="-5" dirty="0">
                <a:solidFill>
                  <a:srgbClr val="404040"/>
                </a:solidFill>
                <a:latin typeface="+mn-ea"/>
                <a:cs typeface="Arial"/>
              </a:rPr>
              <a:t>)</a:t>
            </a:r>
            <a:endParaRPr sz="1600" dirty="0">
              <a:latin typeface="+mn-ea"/>
              <a:cs typeface="Arial"/>
            </a:endParaRPr>
          </a:p>
          <a:p>
            <a:pPr marL="309245">
              <a:lnSpc>
                <a:spcPct val="100000"/>
              </a:lnSpc>
              <a:spcBef>
                <a:spcPts val="795"/>
              </a:spcBef>
            </a:pPr>
            <a:r>
              <a:rPr sz="1600" b="1" spc="-165" dirty="0">
                <a:solidFill>
                  <a:srgbClr val="404040"/>
                </a:solidFill>
                <a:latin typeface="+mn-ea"/>
                <a:cs typeface="Arial"/>
              </a:rPr>
              <a:t>S2, </a:t>
            </a:r>
            <a:r>
              <a:rPr sz="1600" b="1" spc="-240" dirty="0">
                <a:solidFill>
                  <a:srgbClr val="404040"/>
                </a:solidFill>
                <a:latin typeface="+mn-ea"/>
                <a:cs typeface="Arial"/>
              </a:rPr>
              <a:t>S4 </a:t>
            </a:r>
            <a:r>
              <a:rPr sz="1600" b="1" spc="-105" dirty="0">
                <a:solidFill>
                  <a:srgbClr val="404040"/>
                </a:solidFill>
                <a:latin typeface="+mn-ea"/>
                <a:cs typeface="Arial"/>
              </a:rPr>
              <a:t>: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풀링 층 </a:t>
            </a:r>
            <a:r>
              <a:rPr sz="1600" b="1" spc="35" dirty="0">
                <a:solidFill>
                  <a:srgbClr val="404040"/>
                </a:solidFill>
                <a:latin typeface="+mn-ea"/>
                <a:cs typeface="Arial"/>
              </a:rPr>
              <a:t>(</a:t>
            </a:r>
            <a:r>
              <a:rPr sz="1600" spc="35" dirty="0">
                <a:solidFill>
                  <a:srgbClr val="404040"/>
                </a:solidFill>
                <a:latin typeface="+mn-ea"/>
                <a:cs typeface="Noto Sans CJK JP Regular"/>
              </a:rPr>
              <a:t>인자 </a:t>
            </a:r>
            <a:r>
              <a:rPr sz="1600" b="1" spc="5" dirty="0">
                <a:solidFill>
                  <a:srgbClr val="404040"/>
                </a:solidFill>
                <a:latin typeface="+mn-ea"/>
                <a:cs typeface="Arial"/>
              </a:rPr>
              <a:t>2</a:t>
            </a:r>
            <a:r>
              <a:rPr sz="1600" spc="5" dirty="0">
                <a:solidFill>
                  <a:srgbClr val="404040"/>
                </a:solidFill>
                <a:latin typeface="+mn-ea"/>
                <a:cs typeface="Noto Sans CJK JP Regular"/>
              </a:rPr>
              <a:t>에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의한 </a:t>
            </a:r>
            <a:r>
              <a:rPr sz="1600" spc="75" dirty="0">
                <a:solidFill>
                  <a:srgbClr val="404040"/>
                </a:solidFill>
                <a:latin typeface="+mn-ea"/>
                <a:cs typeface="Noto Sans CJK JP Regular"/>
              </a:rPr>
              <a:t>풀링</a:t>
            </a:r>
            <a:r>
              <a:rPr sz="1600" b="1" spc="75" dirty="0">
                <a:solidFill>
                  <a:srgbClr val="404040"/>
                </a:solidFill>
                <a:latin typeface="+mn-ea"/>
                <a:cs typeface="Arial"/>
              </a:rPr>
              <a:t>,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피처의 크기가 절반으로</a:t>
            </a:r>
            <a:r>
              <a:rPr sz="1600" spc="-120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35" dirty="0">
                <a:solidFill>
                  <a:srgbClr val="404040"/>
                </a:solidFill>
                <a:latin typeface="+mn-ea"/>
                <a:cs typeface="Noto Sans CJK JP Regular"/>
              </a:rPr>
              <a:t>축소</a:t>
            </a:r>
            <a:r>
              <a:rPr sz="1600" b="1" spc="35" dirty="0">
                <a:solidFill>
                  <a:srgbClr val="404040"/>
                </a:solidFill>
                <a:latin typeface="+mn-ea"/>
                <a:cs typeface="Arial"/>
              </a:rPr>
              <a:t>)</a:t>
            </a:r>
            <a:endParaRPr sz="1600" dirty="0">
              <a:latin typeface="+mn-ea"/>
              <a:cs typeface="Arial"/>
            </a:endParaRPr>
          </a:p>
          <a:p>
            <a:pPr marL="309245">
              <a:lnSpc>
                <a:spcPct val="100000"/>
              </a:lnSpc>
              <a:spcBef>
                <a:spcPts val="800"/>
              </a:spcBef>
            </a:pPr>
            <a:r>
              <a:rPr sz="1600" b="1" spc="-229" dirty="0">
                <a:solidFill>
                  <a:srgbClr val="404040"/>
                </a:solidFill>
                <a:latin typeface="+mn-ea"/>
                <a:cs typeface="Arial"/>
              </a:rPr>
              <a:t>F6 </a:t>
            </a:r>
            <a:r>
              <a:rPr sz="1600" b="1" spc="-100" dirty="0">
                <a:solidFill>
                  <a:srgbClr val="404040"/>
                </a:solidFill>
                <a:latin typeface="+mn-ea"/>
                <a:cs typeface="Arial"/>
              </a:rPr>
              <a:t>: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단층 신경망</a:t>
            </a:r>
            <a:r>
              <a:rPr sz="1600" spc="-45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b="1" spc="-185" dirty="0">
                <a:solidFill>
                  <a:srgbClr val="404040"/>
                </a:solidFill>
                <a:latin typeface="+mn-ea"/>
                <a:cs typeface="Arial"/>
              </a:rPr>
              <a:t>(fully-connected)</a:t>
            </a:r>
            <a:endParaRPr sz="1600" dirty="0">
              <a:latin typeface="+mn-ea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8931" y="3572255"/>
            <a:ext cx="1473708" cy="1293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7031" y="3607308"/>
            <a:ext cx="1409700" cy="1252855"/>
          </a:xfrm>
          <a:custGeom>
            <a:avLst/>
            <a:gdLst/>
            <a:ahLst/>
            <a:cxnLst/>
            <a:rect l="l" t="t" r="r" b="b"/>
            <a:pathLst>
              <a:path w="1409700" h="1252854">
                <a:moveTo>
                  <a:pt x="0" y="1252728"/>
                </a:moveTo>
                <a:lnTo>
                  <a:pt x="1409700" y="1252728"/>
                </a:lnTo>
                <a:lnTo>
                  <a:pt x="1409700" y="0"/>
                </a:lnTo>
                <a:lnTo>
                  <a:pt x="0" y="0"/>
                </a:lnTo>
                <a:lnTo>
                  <a:pt x="0" y="125272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18382" y="3781805"/>
            <a:ext cx="687705" cy="600710"/>
          </a:xfrm>
          <a:custGeom>
            <a:avLst/>
            <a:gdLst/>
            <a:ahLst/>
            <a:cxnLst/>
            <a:rect l="l" t="t" r="r" b="b"/>
            <a:pathLst>
              <a:path w="687704" h="600710">
                <a:moveTo>
                  <a:pt x="0" y="600456"/>
                </a:moveTo>
                <a:lnTo>
                  <a:pt x="687324" y="600456"/>
                </a:lnTo>
                <a:lnTo>
                  <a:pt x="687324" y="0"/>
                </a:lnTo>
                <a:lnTo>
                  <a:pt x="0" y="0"/>
                </a:lnTo>
                <a:lnTo>
                  <a:pt x="0" y="60045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18382" y="3781805"/>
            <a:ext cx="687705" cy="600710"/>
          </a:xfrm>
          <a:custGeom>
            <a:avLst/>
            <a:gdLst/>
            <a:ahLst/>
            <a:cxnLst/>
            <a:rect l="l" t="t" r="r" b="b"/>
            <a:pathLst>
              <a:path w="687704" h="600710">
                <a:moveTo>
                  <a:pt x="0" y="600456"/>
                </a:moveTo>
                <a:lnTo>
                  <a:pt x="687324" y="600456"/>
                </a:lnTo>
                <a:lnTo>
                  <a:pt x="687324" y="0"/>
                </a:lnTo>
                <a:lnTo>
                  <a:pt x="0" y="0"/>
                </a:lnTo>
                <a:lnTo>
                  <a:pt x="0" y="600456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76294" y="3830573"/>
            <a:ext cx="687705" cy="600710"/>
          </a:xfrm>
          <a:custGeom>
            <a:avLst/>
            <a:gdLst/>
            <a:ahLst/>
            <a:cxnLst/>
            <a:rect l="l" t="t" r="r" b="b"/>
            <a:pathLst>
              <a:path w="687704" h="600710">
                <a:moveTo>
                  <a:pt x="0" y="600455"/>
                </a:moveTo>
                <a:lnTo>
                  <a:pt x="687324" y="600455"/>
                </a:lnTo>
                <a:lnTo>
                  <a:pt x="687324" y="0"/>
                </a:lnTo>
                <a:lnTo>
                  <a:pt x="0" y="0"/>
                </a:lnTo>
                <a:lnTo>
                  <a:pt x="0" y="6004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6294" y="3830573"/>
            <a:ext cx="687705" cy="600710"/>
          </a:xfrm>
          <a:custGeom>
            <a:avLst/>
            <a:gdLst/>
            <a:ahLst/>
            <a:cxnLst/>
            <a:rect l="l" t="t" r="r" b="b"/>
            <a:pathLst>
              <a:path w="687704" h="600710">
                <a:moveTo>
                  <a:pt x="0" y="600455"/>
                </a:moveTo>
                <a:lnTo>
                  <a:pt x="687324" y="600455"/>
                </a:lnTo>
                <a:lnTo>
                  <a:pt x="687324" y="0"/>
                </a:lnTo>
                <a:lnTo>
                  <a:pt x="0" y="0"/>
                </a:lnTo>
                <a:lnTo>
                  <a:pt x="0" y="60045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47138" y="3530346"/>
            <a:ext cx="1103630" cy="963294"/>
          </a:xfrm>
          <a:custGeom>
            <a:avLst/>
            <a:gdLst/>
            <a:ahLst/>
            <a:cxnLst/>
            <a:rect l="l" t="t" r="r" b="b"/>
            <a:pathLst>
              <a:path w="1103629" h="963295">
                <a:moveTo>
                  <a:pt x="0" y="963167"/>
                </a:moveTo>
                <a:lnTo>
                  <a:pt x="1103376" y="963167"/>
                </a:lnTo>
                <a:lnTo>
                  <a:pt x="1103376" y="0"/>
                </a:lnTo>
                <a:lnTo>
                  <a:pt x="0" y="0"/>
                </a:lnTo>
                <a:lnTo>
                  <a:pt x="0" y="963167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47138" y="3530346"/>
            <a:ext cx="1103630" cy="963294"/>
          </a:xfrm>
          <a:custGeom>
            <a:avLst/>
            <a:gdLst/>
            <a:ahLst/>
            <a:cxnLst/>
            <a:rect l="l" t="t" r="r" b="b"/>
            <a:pathLst>
              <a:path w="1103629" h="963295">
                <a:moveTo>
                  <a:pt x="0" y="963167"/>
                </a:moveTo>
                <a:lnTo>
                  <a:pt x="1103376" y="963167"/>
                </a:lnTo>
                <a:lnTo>
                  <a:pt x="1103376" y="0"/>
                </a:lnTo>
                <a:lnTo>
                  <a:pt x="0" y="0"/>
                </a:lnTo>
                <a:lnTo>
                  <a:pt x="0" y="96316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17242" y="3595878"/>
            <a:ext cx="1103630" cy="963294"/>
          </a:xfrm>
          <a:custGeom>
            <a:avLst/>
            <a:gdLst/>
            <a:ahLst/>
            <a:cxnLst/>
            <a:rect l="l" t="t" r="r" b="b"/>
            <a:pathLst>
              <a:path w="1103629" h="963295">
                <a:moveTo>
                  <a:pt x="0" y="963168"/>
                </a:moveTo>
                <a:lnTo>
                  <a:pt x="1103376" y="963168"/>
                </a:lnTo>
                <a:lnTo>
                  <a:pt x="1103376" y="0"/>
                </a:lnTo>
                <a:lnTo>
                  <a:pt x="0" y="0"/>
                </a:lnTo>
                <a:lnTo>
                  <a:pt x="0" y="96316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17242" y="3595878"/>
            <a:ext cx="1103630" cy="963294"/>
          </a:xfrm>
          <a:custGeom>
            <a:avLst/>
            <a:gdLst/>
            <a:ahLst/>
            <a:cxnLst/>
            <a:rect l="l" t="t" r="r" b="b"/>
            <a:pathLst>
              <a:path w="1103629" h="963295">
                <a:moveTo>
                  <a:pt x="0" y="963168"/>
                </a:moveTo>
                <a:lnTo>
                  <a:pt x="1103376" y="963168"/>
                </a:lnTo>
                <a:lnTo>
                  <a:pt x="1103376" y="0"/>
                </a:lnTo>
                <a:lnTo>
                  <a:pt x="0" y="0"/>
                </a:lnTo>
                <a:lnTo>
                  <a:pt x="0" y="96316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88870" y="3684270"/>
            <a:ext cx="1103630" cy="962025"/>
          </a:xfrm>
          <a:custGeom>
            <a:avLst/>
            <a:gdLst/>
            <a:ahLst/>
            <a:cxnLst/>
            <a:rect l="l" t="t" r="r" b="b"/>
            <a:pathLst>
              <a:path w="1103629" h="962025">
                <a:moveTo>
                  <a:pt x="0" y="961643"/>
                </a:moveTo>
                <a:lnTo>
                  <a:pt x="1103376" y="961643"/>
                </a:lnTo>
                <a:lnTo>
                  <a:pt x="1103376" y="0"/>
                </a:lnTo>
                <a:lnTo>
                  <a:pt x="0" y="0"/>
                </a:lnTo>
                <a:lnTo>
                  <a:pt x="0" y="961643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88870" y="3684270"/>
            <a:ext cx="1103630" cy="962025"/>
          </a:xfrm>
          <a:custGeom>
            <a:avLst/>
            <a:gdLst/>
            <a:ahLst/>
            <a:cxnLst/>
            <a:rect l="l" t="t" r="r" b="b"/>
            <a:pathLst>
              <a:path w="1103629" h="962025">
                <a:moveTo>
                  <a:pt x="0" y="961643"/>
                </a:moveTo>
                <a:lnTo>
                  <a:pt x="1103376" y="961643"/>
                </a:lnTo>
                <a:lnTo>
                  <a:pt x="1103376" y="0"/>
                </a:lnTo>
                <a:lnTo>
                  <a:pt x="0" y="0"/>
                </a:lnTo>
                <a:lnTo>
                  <a:pt x="0" y="96164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62022" y="3755897"/>
            <a:ext cx="1103630" cy="962025"/>
          </a:xfrm>
          <a:custGeom>
            <a:avLst/>
            <a:gdLst/>
            <a:ahLst/>
            <a:cxnLst/>
            <a:rect l="l" t="t" r="r" b="b"/>
            <a:pathLst>
              <a:path w="1103629" h="962025">
                <a:moveTo>
                  <a:pt x="0" y="961644"/>
                </a:moveTo>
                <a:lnTo>
                  <a:pt x="1103376" y="961644"/>
                </a:lnTo>
                <a:lnTo>
                  <a:pt x="1103376" y="0"/>
                </a:lnTo>
                <a:lnTo>
                  <a:pt x="0" y="0"/>
                </a:lnTo>
                <a:lnTo>
                  <a:pt x="0" y="96164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62022" y="3755897"/>
            <a:ext cx="1103630" cy="962025"/>
          </a:xfrm>
          <a:custGeom>
            <a:avLst/>
            <a:gdLst/>
            <a:ahLst/>
            <a:cxnLst/>
            <a:rect l="l" t="t" r="r" b="b"/>
            <a:pathLst>
              <a:path w="1103629" h="962025">
                <a:moveTo>
                  <a:pt x="0" y="961644"/>
                </a:moveTo>
                <a:lnTo>
                  <a:pt x="1103376" y="961644"/>
                </a:lnTo>
                <a:lnTo>
                  <a:pt x="1103376" y="0"/>
                </a:lnTo>
                <a:lnTo>
                  <a:pt x="0" y="0"/>
                </a:lnTo>
                <a:lnTo>
                  <a:pt x="0" y="961644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56510" y="3853434"/>
            <a:ext cx="1103630" cy="963294"/>
          </a:xfrm>
          <a:custGeom>
            <a:avLst/>
            <a:gdLst/>
            <a:ahLst/>
            <a:cxnLst/>
            <a:rect l="l" t="t" r="r" b="b"/>
            <a:pathLst>
              <a:path w="1103629" h="963295">
                <a:moveTo>
                  <a:pt x="0" y="963167"/>
                </a:moveTo>
                <a:lnTo>
                  <a:pt x="1103376" y="963167"/>
                </a:lnTo>
                <a:lnTo>
                  <a:pt x="1103376" y="0"/>
                </a:lnTo>
                <a:lnTo>
                  <a:pt x="0" y="0"/>
                </a:lnTo>
                <a:lnTo>
                  <a:pt x="0" y="963167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56510" y="3853434"/>
            <a:ext cx="1103630" cy="963294"/>
          </a:xfrm>
          <a:custGeom>
            <a:avLst/>
            <a:gdLst/>
            <a:ahLst/>
            <a:cxnLst/>
            <a:rect l="l" t="t" r="r" b="b"/>
            <a:pathLst>
              <a:path w="1103629" h="963295">
                <a:moveTo>
                  <a:pt x="0" y="963167"/>
                </a:moveTo>
                <a:lnTo>
                  <a:pt x="1103376" y="963167"/>
                </a:lnTo>
                <a:lnTo>
                  <a:pt x="1103376" y="0"/>
                </a:lnTo>
                <a:lnTo>
                  <a:pt x="0" y="0"/>
                </a:lnTo>
                <a:lnTo>
                  <a:pt x="0" y="96316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26614" y="3934205"/>
            <a:ext cx="1103630" cy="963294"/>
          </a:xfrm>
          <a:custGeom>
            <a:avLst/>
            <a:gdLst/>
            <a:ahLst/>
            <a:cxnLst/>
            <a:rect l="l" t="t" r="r" b="b"/>
            <a:pathLst>
              <a:path w="1103629" h="963295">
                <a:moveTo>
                  <a:pt x="0" y="963168"/>
                </a:moveTo>
                <a:lnTo>
                  <a:pt x="1103376" y="963168"/>
                </a:lnTo>
                <a:lnTo>
                  <a:pt x="1103376" y="0"/>
                </a:lnTo>
                <a:lnTo>
                  <a:pt x="0" y="0"/>
                </a:lnTo>
                <a:lnTo>
                  <a:pt x="0" y="96316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26614" y="3934205"/>
            <a:ext cx="1103630" cy="963294"/>
          </a:xfrm>
          <a:custGeom>
            <a:avLst/>
            <a:gdLst/>
            <a:ahLst/>
            <a:cxnLst/>
            <a:rect l="l" t="t" r="r" b="b"/>
            <a:pathLst>
              <a:path w="1103629" h="963295">
                <a:moveTo>
                  <a:pt x="0" y="963168"/>
                </a:moveTo>
                <a:lnTo>
                  <a:pt x="1103376" y="963168"/>
                </a:lnTo>
                <a:lnTo>
                  <a:pt x="1103376" y="0"/>
                </a:lnTo>
                <a:lnTo>
                  <a:pt x="0" y="0"/>
                </a:lnTo>
                <a:lnTo>
                  <a:pt x="0" y="96316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48967" y="4130040"/>
            <a:ext cx="274320" cy="635635"/>
          </a:xfrm>
          <a:custGeom>
            <a:avLst/>
            <a:gdLst/>
            <a:ahLst/>
            <a:cxnLst/>
            <a:rect l="l" t="t" r="r" b="b"/>
            <a:pathLst>
              <a:path w="274319" h="635635">
                <a:moveTo>
                  <a:pt x="0" y="0"/>
                </a:moveTo>
                <a:lnTo>
                  <a:pt x="0" y="450265"/>
                </a:lnTo>
                <a:lnTo>
                  <a:pt x="274319" y="635508"/>
                </a:lnTo>
                <a:lnTo>
                  <a:pt x="274319" y="185242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48967" y="4130040"/>
            <a:ext cx="274320" cy="635635"/>
          </a:xfrm>
          <a:custGeom>
            <a:avLst/>
            <a:gdLst/>
            <a:ahLst/>
            <a:cxnLst/>
            <a:rect l="l" t="t" r="r" b="b"/>
            <a:pathLst>
              <a:path w="274319" h="635635">
                <a:moveTo>
                  <a:pt x="0" y="0"/>
                </a:moveTo>
                <a:lnTo>
                  <a:pt x="274319" y="185242"/>
                </a:lnTo>
                <a:lnTo>
                  <a:pt x="274319" y="635508"/>
                </a:lnTo>
                <a:lnTo>
                  <a:pt x="0" y="450265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47444" y="4130040"/>
            <a:ext cx="1586865" cy="318770"/>
          </a:xfrm>
          <a:custGeom>
            <a:avLst/>
            <a:gdLst/>
            <a:ahLst/>
            <a:cxnLst/>
            <a:rect l="l" t="t" r="r" b="b"/>
            <a:pathLst>
              <a:path w="1586864" h="318770">
                <a:moveTo>
                  <a:pt x="0" y="0"/>
                </a:moveTo>
                <a:lnTo>
                  <a:pt x="1586483" y="31851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47444" y="4448555"/>
            <a:ext cx="1586865" cy="135890"/>
          </a:xfrm>
          <a:custGeom>
            <a:avLst/>
            <a:gdLst/>
            <a:ahLst/>
            <a:cxnLst/>
            <a:rect l="l" t="t" r="r" b="b"/>
            <a:pathLst>
              <a:path w="1586864" h="135889">
                <a:moveTo>
                  <a:pt x="0" y="135636"/>
                </a:moveTo>
                <a:lnTo>
                  <a:pt x="158648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21764" y="4448555"/>
            <a:ext cx="1312545" cy="317500"/>
          </a:xfrm>
          <a:custGeom>
            <a:avLst/>
            <a:gdLst/>
            <a:ahLst/>
            <a:cxnLst/>
            <a:rect l="l" t="t" r="r" b="b"/>
            <a:pathLst>
              <a:path w="1312545" h="317500">
                <a:moveTo>
                  <a:pt x="0" y="316992"/>
                </a:moveTo>
                <a:lnTo>
                  <a:pt x="131216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21764" y="4312920"/>
            <a:ext cx="1312545" cy="135890"/>
          </a:xfrm>
          <a:custGeom>
            <a:avLst/>
            <a:gdLst/>
            <a:ahLst/>
            <a:cxnLst/>
            <a:rect l="l" t="t" r="r" b="b"/>
            <a:pathLst>
              <a:path w="1312545" h="135889">
                <a:moveTo>
                  <a:pt x="0" y="0"/>
                </a:moveTo>
                <a:lnTo>
                  <a:pt x="1312164" y="135635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52494" y="3897629"/>
            <a:ext cx="687705" cy="600710"/>
          </a:xfrm>
          <a:custGeom>
            <a:avLst/>
            <a:gdLst/>
            <a:ahLst/>
            <a:cxnLst/>
            <a:rect l="l" t="t" r="r" b="b"/>
            <a:pathLst>
              <a:path w="687704" h="600710">
                <a:moveTo>
                  <a:pt x="0" y="600456"/>
                </a:moveTo>
                <a:lnTo>
                  <a:pt x="687324" y="600456"/>
                </a:lnTo>
                <a:lnTo>
                  <a:pt x="687324" y="0"/>
                </a:lnTo>
                <a:lnTo>
                  <a:pt x="0" y="0"/>
                </a:lnTo>
                <a:lnTo>
                  <a:pt x="0" y="60045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52494" y="3897629"/>
            <a:ext cx="687705" cy="600710"/>
          </a:xfrm>
          <a:custGeom>
            <a:avLst/>
            <a:gdLst/>
            <a:ahLst/>
            <a:cxnLst/>
            <a:rect l="l" t="t" r="r" b="b"/>
            <a:pathLst>
              <a:path w="687704" h="600710">
                <a:moveTo>
                  <a:pt x="0" y="600456"/>
                </a:moveTo>
                <a:lnTo>
                  <a:pt x="687324" y="600456"/>
                </a:lnTo>
                <a:lnTo>
                  <a:pt x="687324" y="0"/>
                </a:lnTo>
                <a:lnTo>
                  <a:pt x="0" y="0"/>
                </a:lnTo>
                <a:lnTo>
                  <a:pt x="0" y="60045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022597" y="3964685"/>
            <a:ext cx="687705" cy="600710"/>
          </a:xfrm>
          <a:custGeom>
            <a:avLst/>
            <a:gdLst/>
            <a:ahLst/>
            <a:cxnLst/>
            <a:rect l="l" t="t" r="r" b="b"/>
            <a:pathLst>
              <a:path w="687704" h="600710">
                <a:moveTo>
                  <a:pt x="0" y="600455"/>
                </a:moveTo>
                <a:lnTo>
                  <a:pt x="687324" y="600455"/>
                </a:lnTo>
                <a:lnTo>
                  <a:pt x="687324" y="0"/>
                </a:lnTo>
                <a:lnTo>
                  <a:pt x="0" y="0"/>
                </a:lnTo>
                <a:lnTo>
                  <a:pt x="0" y="6004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022597" y="3964685"/>
            <a:ext cx="687705" cy="600710"/>
          </a:xfrm>
          <a:custGeom>
            <a:avLst/>
            <a:gdLst/>
            <a:ahLst/>
            <a:cxnLst/>
            <a:rect l="l" t="t" r="r" b="b"/>
            <a:pathLst>
              <a:path w="687704" h="600710">
                <a:moveTo>
                  <a:pt x="0" y="600455"/>
                </a:moveTo>
                <a:lnTo>
                  <a:pt x="687324" y="600455"/>
                </a:lnTo>
                <a:lnTo>
                  <a:pt x="687324" y="0"/>
                </a:lnTo>
                <a:lnTo>
                  <a:pt x="0" y="0"/>
                </a:lnTo>
                <a:lnTo>
                  <a:pt x="0" y="60045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74414" y="4022597"/>
            <a:ext cx="687705" cy="600710"/>
          </a:xfrm>
          <a:custGeom>
            <a:avLst/>
            <a:gdLst/>
            <a:ahLst/>
            <a:cxnLst/>
            <a:rect l="l" t="t" r="r" b="b"/>
            <a:pathLst>
              <a:path w="687704" h="600710">
                <a:moveTo>
                  <a:pt x="0" y="600455"/>
                </a:moveTo>
                <a:lnTo>
                  <a:pt x="687324" y="600455"/>
                </a:lnTo>
                <a:lnTo>
                  <a:pt x="687324" y="0"/>
                </a:lnTo>
                <a:lnTo>
                  <a:pt x="0" y="0"/>
                </a:lnTo>
                <a:lnTo>
                  <a:pt x="0" y="6004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074414" y="4022597"/>
            <a:ext cx="687705" cy="600710"/>
          </a:xfrm>
          <a:custGeom>
            <a:avLst/>
            <a:gdLst/>
            <a:ahLst/>
            <a:cxnLst/>
            <a:rect l="l" t="t" r="r" b="b"/>
            <a:pathLst>
              <a:path w="687704" h="600710">
                <a:moveTo>
                  <a:pt x="0" y="600455"/>
                </a:moveTo>
                <a:lnTo>
                  <a:pt x="687324" y="600455"/>
                </a:lnTo>
                <a:lnTo>
                  <a:pt x="687324" y="0"/>
                </a:lnTo>
                <a:lnTo>
                  <a:pt x="0" y="0"/>
                </a:lnTo>
                <a:lnTo>
                  <a:pt x="0" y="60045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135373" y="4069841"/>
            <a:ext cx="687705" cy="600710"/>
          </a:xfrm>
          <a:custGeom>
            <a:avLst/>
            <a:gdLst/>
            <a:ahLst/>
            <a:cxnLst/>
            <a:rect l="l" t="t" r="r" b="b"/>
            <a:pathLst>
              <a:path w="687704" h="600710">
                <a:moveTo>
                  <a:pt x="0" y="600455"/>
                </a:moveTo>
                <a:lnTo>
                  <a:pt x="687324" y="600455"/>
                </a:lnTo>
                <a:lnTo>
                  <a:pt x="687324" y="0"/>
                </a:lnTo>
                <a:lnTo>
                  <a:pt x="0" y="0"/>
                </a:lnTo>
                <a:lnTo>
                  <a:pt x="0" y="6004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35373" y="4069841"/>
            <a:ext cx="687705" cy="600710"/>
          </a:xfrm>
          <a:custGeom>
            <a:avLst/>
            <a:gdLst/>
            <a:ahLst/>
            <a:cxnLst/>
            <a:rect l="l" t="t" r="r" b="b"/>
            <a:pathLst>
              <a:path w="687704" h="600710">
                <a:moveTo>
                  <a:pt x="0" y="600455"/>
                </a:moveTo>
                <a:lnTo>
                  <a:pt x="687324" y="600455"/>
                </a:lnTo>
                <a:lnTo>
                  <a:pt x="687324" y="0"/>
                </a:lnTo>
                <a:lnTo>
                  <a:pt x="0" y="0"/>
                </a:lnTo>
                <a:lnTo>
                  <a:pt x="0" y="60045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45179" y="4003547"/>
            <a:ext cx="173990" cy="325120"/>
          </a:xfrm>
          <a:custGeom>
            <a:avLst/>
            <a:gdLst/>
            <a:ahLst/>
            <a:cxnLst/>
            <a:rect l="l" t="t" r="r" b="b"/>
            <a:pathLst>
              <a:path w="173989" h="325120">
                <a:moveTo>
                  <a:pt x="0" y="0"/>
                </a:moveTo>
                <a:lnTo>
                  <a:pt x="0" y="321602"/>
                </a:lnTo>
                <a:lnTo>
                  <a:pt x="173736" y="324611"/>
                </a:lnTo>
                <a:lnTo>
                  <a:pt x="173736" y="3009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45179" y="4003547"/>
            <a:ext cx="173990" cy="325120"/>
          </a:xfrm>
          <a:custGeom>
            <a:avLst/>
            <a:gdLst/>
            <a:ahLst/>
            <a:cxnLst/>
            <a:rect l="l" t="t" r="r" b="b"/>
            <a:pathLst>
              <a:path w="173989" h="325120">
                <a:moveTo>
                  <a:pt x="0" y="0"/>
                </a:moveTo>
                <a:lnTo>
                  <a:pt x="173736" y="3009"/>
                </a:lnTo>
                <a:lnTo>
                  <a:pt x="173736" y="324611"/>
                </a:lnTo>
                <a:lnTo>
                  <a:pt x="0" y="32160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43655" y="4003547"/>
            <a:ext cx="1007744" cy="203200"/>
          </a:xfrm>
          <a:custGeom>
            <a:avLst/>
            <a:gdLst/>
            <a:ahLst/>
            <a:cxnLst/>
            <a:rect l="l" t="t" r="r" b="b"/>
            <a:pathLst>
              <a:path w="1007745" h="203200">
                <a:moveTo>
                  <a:pt x="0" y="0"/>
                </a:moveTo>
                <a:lnTo>
                  <a:pt x="1007364" y="20269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43655" y="4206240"/>
            <a:ext cx="1007744" cy="109855"/>
          </a:xfrm>
          <a:custGeom>
            <a:avLst/>
            <a:gdLst/>
            <a:ahLst/>
            <a:cxnLst/>
            <a:rect l="l" t="t" r="r" b="b"/>
            <a:pathLst>
              <a:path w="1007745" h="109854">
                <a:moveTo>
                  <a:pt x="0" y="109728"/>
                </a:moveTo>
                <a:lnTo>
                  <a:pt x="100736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18915" y="4206240"/>
            <a:ext cx="832485" cy="117475"/>
          </a:xfrm>
          <a:custGeom>
            <a:avLst/>
            <a:gdLst/>
            <a:ahLst/>
            <a:cxnLst/>
            <a:rect l="l" t="t" r="r" b="b"/>
            <a:pathLst>
              <a:path w="832485" h="117475">
                <a:moveTo>
                  <a:pt x="0" y="117348"/>
                </a:moveTo>
                <a:lnTo>
                  <a:pt x="83210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18915" y="4009644"/>
            <a:ext cx="832485" cy="196850"/>
          </a:xfrm>
          <a:custGeom>
            <a:avLst/>
            <a:gdLst/>
            <a:ahLst/>
            <a:cxnLst/>
            <a:rect l="l" t="t" r="r" b="b"/>
            <a:pathLst>
              <a:path w="832485" h="196850">
                <a:moveTo>
                  <a:pt x="0" y="0"/>
                </a:moveTo>
                <a:lnTo>
                  <a:pt x="832104" y="19659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941570" y="3670553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8"/>
                </a:moveTo>
                <a:lnTo>
                  <a:pt x="422148" y="368808"/>
                </a:lnTo>
                <a:lnTo>
                  <a:pt x="422148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941570" y="3670553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8"/>
                </a:moveTo>
                <a:lnTo>
                  <a:pt x="422148" y="368808"/>
                </a:lnTo>
                <a:lnTo>
                  <a:pt x="422148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996434" y="3717797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7"/>
                </a:moveTo>
                <a:lnTo>
                  <a:pt x="422148" y="368807"/>
                </a:lnTo>
                <a:lnTo>
                  <a:pt x="422148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996434" y="3717797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7"/>
                </a:moveTo>
                <a:lnTo>
                  <a:pt x="422148" y="368807"/>
                </a:lnTo>
                <a:lnTo>
                  <a:pt x="422148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051297" y="3765041"/>
            <a:ext cx="422275" cy="367665"/>
          </a:xfrm>
          <a:custGeom>
            <a:avLst/>
            <a:gdLst/>
            <a:ahLst/>
            <a:cxnLst/>
            <a:rect l="l" t="t" r="r" b="b"/>
            <a:pathLst>
              <a:path w="422275" h="367664">
                <a:moveTo>
                  <a:pt x="0" y="367284"/>
                </a:moveTo>
                <a:lnTo>
                  <a:pt x="422148" y="367284"/>
                </a:lnTo>
                <a:lnTo>
                  <a:pt x="422148" y="0"/>
                </a:lnTo>
                <a:lnTo>
                  <a:pt x="0" y="0"/>
                </a:lnTo>
                <a:lnTo>
                  <a:pt x="0" y="36728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51297" y="3765041"/>
            <a:ext cx="422275" cy="367665"/>
          </a:xfrm>
          <a:custGeom>
            <a:avLst/>
            <a:gdLst/>
            <a:ahLst/>
            <a:cxnLst/>
            <a:rect l="l" t="t" r="r" b="b"/>
            <a:pathLst>
              <a:path w="422275" h="367664">
                <a:moveTo>
                  <a:pt x="0" y="367284"/>
                </a:moveTo>
                <a:lnTo>
                  <a:pt x="422148" y="367284"/>
                </a:lnTo>
                <a:lnTo>
                  <a:pt x="422148" y="0"/>
                </a:lnTo>
                <a:lnTo>
                  <a:pt x="0" y="0"/>
                </a:lnTo>
                <a:lnTo>
                  <a:pt x="0" y="36728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106161" y="3812285"/>
            <a:ext cx="422275" cy="367665"/>
          </a:xfrm>
          <a:custGeom>
            <a:avLst/>
            <a:gdLst/>
            <a:ahLst/>
            <a:cxnLst/>
            <a:rect l="l" t="t" r="r" b="b"/>
            <a:pathLst>
              <a:path w="422275" h="367664">
                <a:moveTo>
                  <a:pt x="0" y="367283"/>
                </a:moveTo>
                <a:lnTo>
                  <a:pt x="422148" y="367283"/>
                </a:lnTo>
                <a:lnTo>
                  <a:pt x="422148" y="0"/>
                </a:lnTo>
                <a:lnTo>
                  <a:pt x="0" y="0"/>
                </a:lnTo>
                <a:lnTo>
                  <a:pt x="0" y="36728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106161" y="3812285"/>
            <a:ext cx="422275" cy="367665"/>
          </a:xfrm>
          <a:custGeom>
            <a:avLst/>
            <a:gdLst/>
            <a:ahLst/>
            <a:cxnLst/>
            <a:rect l="l" t="t" r="r" b="b"/>
            <a:pathLst>
              <a:path w="422275" h="367664">
                <a:moveTo>
                  <a:pt x="0" y="367283"/>
                </a:moveTo>
                <a:lnTo>
                  <a:pt x="422148" y="367283"/>
                </a:lnTo>
                <a:lnTo>
                  <a:pt x="422148" y="0"/>
                </a:lnTo>
                <a:lnTo>
                  <a:pt x="0" y="0"/>
                </a:lnTo>
                <a:lnTo>
                  <a:pt x="0" y="36728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48834" y="3845814"/>
            <a:ext cx="422275" cy="367665"/>
          </a:xfrm>
          <a:custGeom>
            <a:avLst/>
            <a:gdLst/>
            <a:ahLst/>
            <a:cxnLst/>
            <a:rect l="l" t="t" r="r" b="b"/>
            <a:pathLst>
              <a:path w="422275" h="367664">
                <a:moveTo>
                  <a:pt x="0" y="367284"/>
                </a:moveTo>
                <a:lnTo>
                  <a:pt x="422148" y="367284"/>
                </a:lnTo>
                <a:lnTo>
                  <a:pt x="422148" y="0"/>
                </a:lnTo>
                <a:lnTo>
                  <a:pt x="0" y="0"/>
                </a:lnTo>
                <a:lnTo>
                  <a:pt x="0" y="36728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148834" y="3845814"/>
            <a:ext cx="422275" cy="367665"/>
          </a:xfrm>
          <a:custGeom>
            <a:avLst/>
            <a:gdLst/>
            <a:ahLst/>
            <a:cxnLst/>
            <a:rect l="l" t="t" r="r" b="b"/>
            <a:pathLst>
              <a:path w="422275" h="367664">
                <a:moveTo>
                  <a:pt x="0" y="367284"/>
                </a:moveTo>
                <a:lnTo>
                  <a:pt x="422148" y="367284"/>
                </a:lnTo>
                <a:lnTo>
                  <a:pt x="422148" y="0"/>
                </a:lnTo>
                <a:lnTo>
                  <a:pt x="0" y="0"/>
                </a:lnTo>
                <a:lnTo>
                  <a:pt x="0" y="36728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203697" y="3891534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8"/>
                </a:moveTo>
                <a:lnTo>
                  <a:pt x="422148" y="368808"/>
                </a:lnTo>
                <a:lnTo>
                  <a:pt x="422148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203697" y="3891534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8"/>
                </a:moveTo>
                <a:lnTo>
                  <a:pt x="422148" y="368808"/>
                </a:lnTo>
                <a:lnTo>
                  <a:pt x="422148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258561" y="3938778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8"/>
                </a:moveTo>
                <a:lnTo>
                  <a:pt x="422148" y="368808"/>
                </a:lnTo>
                <a:lnTo>
                  <a:pt x="422148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258561" y="3938778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8"/>
                </a:moveTo>
                <a:lnTo>
                  <a:pt x="422148" y="368808"/>
                </a:lnTo>
                <a:lnTo>
                  <a:pt x="422148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313426" y="3986021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7"/>
                </a:moveTo>
                <a:lnTo>
                  <a:pt x="422148" y="368807"/>
                </a:lnTo>
                <a:lnTo>
                  <a:pt x="422148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366765" y="4399026"/>
            <a:ext cx="56515" cy="5080"/>
          </a:xfrm>
          <a:custGeom>
            <a:avLst/>
            <a:gdLst/>
            <a:ahLst/>
            <a:cxnLst/>
            <a:rect l="l" t="t" r="r" b="b"/>
            <a:pathLst>
              <a:path w="56514" h="5079">
                <a:moveTo>
                  <a:pt x="0" y="4572"/>
                </a:moveTo>
                <a:lnTo>
                  <a:pt x="56387" y="4572"/>
                </a:lnTo>
                <a:lnTo>
                  <a:pt x="56387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366765" y="4034790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8"/>
                </a:moveTo>
                <a:lnTo>
                  <a:pt x="422148" y="368808"/>
                </a:lnTo>
                <a:lnTo>
                  <a:pt x="422148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421629" y="4444746"/>
            <a:ext cx="56515" cy="6350"/>
          </a:xfrm>
          <a:custGeom>
            <a:avLst/>
            <a:gdLst/>
            <a:ahLst/>
            <a:cxnLst/>
            <a:rect l="l" t="t" r="r" b="b"/>
            <a:pathLst>
              <a:path w="56514" h="6350">
                <a:moveTo>
                  <a:pt x="0" y="6095"/>
                </a:moveTo>
                <a:lnTo>
                  <a:pt x="56387" y="6095"/>
                </a:lnTo>
                <a:lnTo>
                  <a:pt x="56387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421629" y="4082034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7"/>
                </a:moveTo>
                <a:lnTo>
                  <a:pt x="422148" y="368807"/>
                </a:lnTo>
                <a:lnTo>
                  <a:pt x="422148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476494" y="4491990"/>
            <a:ext cx="45720" cy="5080"/>
          </a:xfrm>
          <a:custGeom>
            <a:avLst/>
            <a:gdLst/>
            <a:ahLst/>
            <a:cxnLst/>
            <a:rect l="l" t="t" r="r" b="b"/>
            <a:pathLst>
              <a:path w="45720" h="5079">
                <a:moveTo>
                  <a:pt x="0" y="4572"/>
                </a:moveTo>
                <a:lnTo>
                  <a:pt x="45719" y="4572"/>
                </a:lnTo>
                <a:lnTo>
                  <a:pt x="45719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476494" y="4129278"/>
            <a:ext cx="422275" cy="367665"/>
          </a:xfrm>
          <a:custGeom>
            <a:avLst/>
            <a:gdLst/>
            <a:ahLst/>
            <a:cxnLst/>
            <a:rect l="l" t="t" r="r" b="b"/>
            <a:pathLst>
              <a:path w="422275" h="367664">
                <a:moveTo>
                  <a:pt x="0" y="367284"/>
                </a:moveTo>
                <a:lnTo>
                  <a:pt x="422148" y="367284"/>
                </a:lnTo>
                <a:lnTo>
                  <a:pt x="422148" y="0"/>
                </a:lnTo>
                <a:lnTo>
                  <a:pt x="0" y="0"/>
                </a:lnTo>
                <a:lnTo>
                  <a:pt x="0" y="36728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531358" y="4176521"/>
            <a:ext cx="422275" cy="367665"/>
          </a:xfrm>
          <a:custGeom>
            <a:avLst/>
            <a:gdLst/>
            <a:ahLst/>
            <a:cxnLst/>
            <a:rect l="l" t="t" r="r" b="b"/>
            <a:pathLst>
              <a:path w="422275" h="367664">
                <a:moveTo>
                  <a:pt x="0" y="367283"/>
                </a:moveTo>
                <a:lnTo>
                  <a:pt x="422148" y="367283"/>
                </a:lnTo>
                <a:lnTo>
                  <a:pt x="422148" y="0"/>
                </a:lnTo>
                <a:lnTo>
                  <a:pt x="0" y="0"/>
                </a:lnTo>
                <a:lnTo>
                  <a:pt x="0" y="36728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531358" y="4176521"/>
            <a:ext cx="422275" cy="367665"/>
          </a:xfrm>
          <a:custGeom>
            <a:avLst/>
            <a:gdLst/>
            <a:ahLst/>
            <a:cxnLst/>
            <a:rect l="l" t="t" r="r" b="b"/>
            <a:pathLst>
              <a:path w="422275" h="367664">
                <a:moveTo>
                  <a:pt x="0" y="367283"/>
                </a:moveTo>
                <a:lnTo>
                  <a:pt x="422148" y="367283"/>
                </a:lnTo>
                <a:lnTo>
                  <a:pt x="422148" y="0"/>
                </a:lnTo>
                <a:lnTo>
                  <a:pt x="0" y="0"/>
                </a:lnTo>
                <a:lnTo>
                  <a:pt x="0" y="36728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313426" y="3982973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7"/>
                </a:moveTo>
                <a:lnTo>
                  <a:pt x="422148" y="368807"/>
                </a:lnTo>
                <a:lnTo>
                  <a:pt x="422148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313426" y="3982973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7"/>
                </a:moveTo>
                <a:lnTo>
                  <a:pt x="422148" y="368807"/>
                </a:lnTo>
                <a:lnTo>
                  <a:pt x="422148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368290" y="4030217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7"/>
                </a:moveTo>
                <a:lnTo>
                  <a:pt x="422148" y="368807"/>
                </a:lnTo>
                <a:lnTo>
                  <a:pt x="422148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368290" y="4030217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7"/>
                </a:moveTo>
                <a:lnTo>
                  <a:pt x="422148" y="368807"/>
                </a:lnTo>
                <a:lnTo>
                  <a:pt x="422148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423153" y="4077461"/>
            <a:ext cx="422275" cy="367665"/>
          </a:xfrm>
          <a:custGeom>
            <a:avLst/>
            <a:gdLst/>
            <a:ahLst/>
            <a:cxnLst/>
            <a:rect l="l" t="t" r="r" b="b"/>
            <a:pathLst>
              <a:path w="422275" h="367664">
                <a:moveTo>
                  <a:pt x="0" y="367283"/>
                </a:moveTo>
                <a:lnTo>
                  <a:pt x="422148" y="367283"/>
                </a:lnTo>
                <a:lnTo>
                  <a:pt x="422148" y="0"/>
                </a:lnTo>
                <a:lnTo>
                  <a:pt x="0" y="0"/>
                </a:lnTo>
                <a:lnTo>
                  <a:pt x="0" y="36728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423153" y="4077461"/>
            <a:ext cx="422275" cy="367665"/>
          </a:xfrm>
          <a:custGeom>
            <a:avLst/>
            <a:gdLst/>
            <a:ahLst/>
            <a:cxnLst/>
            <a:rect l="l" t="t" r="r" b="b"/>
            <a:pathLst>
              <a:path w="422275" h="367664">
                <a:moveTo>
                  <a:pt x="0" y="367283"/>
                </a:moveTo>
                <a:lnTo>
                  <a:pt x="422148" y="367283"/>
                </a:lnTo>
                <a:lnTo>
                  <a:pt x="422148" y="0"/>
                </a:lnTo>
                <a:lnTo>
                  <a:pt x="0" y="0"/>
                </a:lnTo>
                <a:lnTo>
                  <a:pt x="0" y="36728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478017" y="4123182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8"/>
                </a:moveTo>
                <a:lnTo>
                  <a:pt x="422148" y="368808"/>
                </a:lnTo>
                <a:lnTo>
                  <a:pt x="422148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478017" y="4123182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8"/>
                </a:moveTo>
                <a:lnTo>
                  <a:pt x="422148" y="368808"/>
                </a:lnTo>
                <a:lnTo>
                  <a:pt x="422148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522214" y="4156709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7"/>
                </a:moveTo>
                <a:lnTo>
                  <a:pt x="422148" y="368807"/>
                </a:lnTo>
                <a:lnTo>
                  <a:pt x="422148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522214" y="4156709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7"/>
                </a:moveTo>
                <a:lnTo>
                  <a:pt x="422148" y="368807"/>
                </a:lnTo>
                <a:lnTo>
                  <a:pt x="422148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577078" y="4203953"/>
            <a:ext cx="421005" cy="368935"/>
          </a:xfrm>
          <a:custGeom>
            <a:avLst/>
            <a:gdLst/>
            <a:ahLst/>
            <a:cxnLst/>
            <a:rect l="l" t="t" r="r" b="b"/>
            <a:pathLst>
              <a:path w="421004" h="368935">
                <a:moveTo>
                  <a:pt x="0" y="368808"/>
                </a:moveTo>
                <a:lnTo>
                  <a:pt x="420624" y="368808"/>
                </a:lnTo>
                <a:lnTo>
                  <a:pt x="420624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577078" y="4203953"/>
            <a:ext cx="421005" cy="368935"/>
          </a:xfrm>
          <a:custGeom>
            <a:avLst/>
            <a:gdLst/>
            <a:ahLst/>
            <a:cxnLst/>
            <a:rect l="l" t="t" r="r" b="b"/>
            <a:pathLst>
              <a:path w="421004" h="368935">
                <a:moveTo>
                  <a:pt x="0" y="368808"/>
                </a:moveTo>
                <a:lnTo>
                  <a:pt x="420624" y="368808"/>
                </a:lnTo>
                <a:lnTo>
                  <a:pt x="420624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631941" y="4251197"/>
            <a:ext cx="421005" cy="368935"/>
          </a:xfrm>
          <a:custGeom>
            <a:avLst/>
            <a:gdLst/>
            <a:ahLst/>
            <a:cxnLst/>
            <a:rect l="l" t="t" r="r" b="b"/>
            <a:pathLst>
              <a:path w="421004" h="368935">
                <a:moveTo>
                  <a:pt x="0" y="368807"/>
                </a:moveTo>
                <a:lnTo>
                  <a:pt x="420624" y="368807"/>
                </a:lnTo>
                <a:lnTo>
                  <a:pt x="420624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631941" y="4251197"/>
            <a:ext cx="421005" cy="368935"/>
          </a:xfrm>
          <a:custGeom>
            <a:avLst/>
            <a:gdLst/>
            <a:ahLst/>
            <a:cxnLst/>
            <a:rect l="l" t="t" r="r" b="b"/>
            <a:pathLst>
              <a:path w="421004" h="368935">
                <a:moveTo>
                  <a:pt x="0" y="368807"/>
                </a:moveTo>
                <a:lnTo>
                  <a:pt x="420624" y="368807"/>
                </a:lnTo>
                <a:lnTo>
                  <a:pt x="420624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685282" y="4298441"/>
            <a:ext cx="422275" cy="367665"/>
          </a:xfrm>
          <a:custGeom>
            <a:avLst/>
            <a:gdLst/>
            <a:ahLst/>
            <a:cxnLst/>
            <a:rect l="l" t="t" r="r" b="b"/>
            <a:pathLst>
              <a:path w="422275" h="367664">
                <a:moveTo>
                  <a:pt x="0" y="367283"/>
                </a:moveTo>
                <a:lnTo>
                  <a:pt x="422148" y="367283"/>
                </a:lnTo>
                <a:lnTo>
                  <a:pt x="422148" y="0"/>
                </a:lnTo>
                <a:lnTo>
                  <a:pt x="0" y="0"/>
                </a:lnTo>
                <a:lnTo>
                  <a:pt x="0" y="36728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685282" y="4298441"/>
            <a:ext cx="422275" cy="367665"/>
          </a:xfrm>
          <a:custGeom>
            <a:avLst/>
            <a:gdLst/>
            <a:ahLst/>
            <a:cxnLst/>
            <a:rect l="l" t="t" r="r" b="b"/>
            <a:pathLst>
              <a:path w="422275" h="367664">
                <a:moveTo>
                  <a:pt x="0" y="367283"/>
                </a:moveTo>
                <a:lnTo>
                  <a:pt x="422148" y="367283"/>
                </a:lnTo>
                <a:lnTo>
                  <a:pt x="422148" y="0"/>
                </a:lnTo>
                <a:lnTo>
                  <a:pt x="0" y="0"/>
                </a:lnTo>
                <a:lnTo>
                  <a:pt x="0" y="36728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738621" y="4347209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7"/>
                </a:moveTo>
                <a:lnTo>
                  <a:pt x="422148" y="368807"/>
                </a:lnTo>
                <a:lnTo>
                  <a:pt x="422148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738621" y="4347209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7"/>
                </a:moveTo>
                <a:lnTo>
                  <a:pt x="422148" y="368807"/>
                </a:lnTo>
                <a:lnTo>
                  <a:pt x="422148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793485" y="4394453"/>
            <a:ext cx="422275" cy="367665"/>
          </a:xfrm>
          <a:custGeom>
            <a:avLst/>
            <a:gdLst/>
            <a:ahLst/>
            <a:cxnLst/>
            <a:rect l="l" t="t" r="r" b="b"/>
            <a:pathLst>
              <a:path w="422275" h="367664">
                <a:moveTo>
                  <a:pt x="0" y="367284"/>
                </a:moveTo>
                <a:lnTo>
                  <a:pt x="422148" y="367284"/>
                </a:lnTo>
                <a:lnTo>
                  <a:pt x="422148" y="0"/>
                </a:lnTo>
                <a:lnTo>
                  <a:pt x="0" y="0"/>
                </a:lnTo>
                <a:lnTo>
                  <a:pt x="0" y="36728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793485" y="4394453"/>
            <a:ext cx="422275" cy="367665"/>
          </a:xfrm>
          <a:custGeom>
            <a:avLst/>
            <a:gdLst/>
            <a:ahLst/>
            <a:cxnLst/>
            <a:rect l="l" t="t" r="r" b="b"/>
            <a:pathLst>
              <a:path w="422275" h="367664">
                <a:moveTo>
                  <a:pt x="0" y="367284"/>
                </a:moveTo>
                <a:lnTo>
                  <a:pt x="422148" y="367284"/>
                </a:lnTo>
                <a:lnTo>
                  <a:pt x="422148" y="0"/>
                </a:lnTo>
                <a:lnTo>
                  <a:pt x="0" y="0"/>
                </a:lnTo>
                <a:lnTo>
                  <a:pt x="0" y="36728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848350" y="4441697"/>
            <a:ext cx="422275" cy="367665"/>
          </a:xfrm>
          <a:custGeom>
            <a:avLst/>
            <a:gdLst/>
            <a:ahLst/>
            <a:cxnLst/>
            <a:rect l="l" t="t" r="r" b="b"/>
            <a:pathLst>
              <a:path w="422275" h="367664">
                <a:moveTo>
                  <a:pt x="0" y="367283"/>
                </a:moveTo>
                <a:lnTo>
                  <a:pt x="422148" y="367283"/>
                </a:lnTo>
                <a:lnTo>
                  <a:pt x="422148" y="0"/>
                </a:lnTo>
                <a:lnTo>
                  <a:pt x="0" y="0"/>
                </a:lnTo>
                <a:lnTo>
                  <a:pt x="0" y="36728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848350" y="4441697"/>
            <a:ext cx="422275" cy="367665"/>
          </a:xfrm>
          <a:custGeom>
            <a:avLst/>
            <a:gdLst/>
            <a:ahLst/>
            <a:cxnLst/>
            <a:rect l="l" t="t" r="r" b="b"/>
            <a:pathLst>
              <a:path w="422275" h="367664">
                <a:moveTo>
                  <a:pt x="0" y="367283"/>
                </a:moveTo>
                <a:lnTo>
                  <a:pt x="422148" y="367283"/>
                </a:lnTo>
                <a:lnTo>
                  <a:pt x="422148" y="0"/>
                </a:lnTo>
                <a:lnTo>
                  <a:pt x="0" y="0"/>
                </a:lnTo>
                <a:lnTo>
                  <a:pt x="0" y="36728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903214" y="4487417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7"/>
                </a:moveTo>
                <a:lnTo>
                  <a:pt x="422148" y="368807"/>
                </a:lnTo>
                <a:lnTo>
                  <a:pt x="422148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903214" y="4487417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7"/>
                </a:moveTo>
                <a:lnTo>
                  <a:pt x="422148" y="368807"/>
                </a:lnTo>
                <a:lnTo>
                  <a:pt x="422148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118097" y="3777234"/>
            <a:ext cx="421005" cy="367665"/>
          </a:xfrm>
          <a:custGeom>
            <a:avLst/>
            <a:gdLst/>
            <a:ahLst/>
            <a:cxnLst/>
            <a:rect l="l" t="t" r="r" b="b"/>
            <a:pathLst>
              <a:path w="421004" h="367664">
                <a:moveTo>
                  <a:pt x="0" y="367283"/>
                </a:moveTo>
                <a:lnTo>
                  <a:pt x="420624" y="367283"/>
                </a:lnTo>
                <a:lnTo>
                  <a:pt x="420624" y="0"/>
                </a:lnTo>
                <a:lnTo>
                  <a:pt x="0" y="0"/>
                </a:lnTo>
                <a:lnTo>
                  <a:pt x="0" y="36728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118097" y="3777234"/>
            <a:ext cx="421005" cy="367665"/>
          </a:xfrm>
          <a:custGeom>
            <a:avLst/>
            <a:gdLst/>
            <a:ahLst/>
            <a:cxnLst/>
            <a:rect l="l" t="t" r="r" b="b"/>
            <a:pathLst>
              <a:path w="421004" h="367664">
                <a:moveTo>
                  <a:pt x="0" y="367283"/>
                </a:moveTo>
                <a:lnTo>
                  <a:pt x="420624" y="367283"/>
                </a:lnTo>
                <a:lnTo>
                  <a:pt x="420624" y="0"/>
                </a:lnTo>
                <a:lnTo>
                  <a:pt x="0" y="0"/>
                </a:lnTo>
                <a:lnTo>
                  <a:pt x="0" y="36728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171438" y="3824478"/>
            <a:ext cx="422275" cy="367665"/>
          </a:xfrm>
          <a:custGeom>
            <a:avLst/>
            <a:gdLst/>
            <a:ahLst/>
            <a:cxnLst/>
            <a:rect l="l" t="t" r="r" b="b"/>
            <a:pathLst>
              <a:path w="422275" h="367664">
                <a:moveTo>
                  <a:pt x="0" y="367284"/>
                </a:moveTo>
                <a:lnTo>
                  <a:pt x="422147" y="367284"/>
                </a:lnTo>
                <a:lnTo>
                  <a:pt x="422147" y="0"/>
                </a:lnTo>
                <a:lnTo>
                  <a:pt x="0" y="0"/>
                </a:lnTo>
                <a:lnTo>
                  <a:pt x="0" y="36728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171438" y="3824478"/>
            <a:ext cx="422275" cy="367665"/>
          </a:xfrm>
          <a:custGeom>
            <a:avLst/>
            <a:gdLst/>
            <a:ahLst/>
            <a:cxnLst/>
            <a:rect l="l" t="t" r="r" b="b"/>
            <a:pathLst>
              <a:path w="422275" h="367664">
                <a:moveTo>
                  <a:pt x="0" y="367284"/>
                </a:moveTo>
                <a:lnTo>
                  <a:pt x="422147" y="367284"/>
                </a:lnTo>
                <a:lnTo>
                  <a:pt x="422147" y="0"/>
                </a:lnTo>
                <a:lnTo>
                  <a:pt x="0" y="0"/>
                </a:lnTo>
                <a:lnTo>
                  <a:pt x="0" y="36728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226302" y="3870197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7"/>
                </a:moveTo>
                <a:lnTo>
                  <a:pt x="422148" y="368807"/>
                </a:lnTo>
                <a:lnTo>
                  <a:pt x="422148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226302" y="3870197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7"/>
                </a:moveTo>
                <a:lnTo>
                  <a:pt x="422148" y="368807"/>
                </a:lnTo>
                <a:lnTo>
                  <a:pt x="422148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281165" y="3917441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7"/>
                </a:moveTo>
                <a:lnTo>
                  <a:pt x="422147" y="368807"/>
                </a:lnTo>
                <a:lnTo>
                  <a:pt x="422147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281165" y="3917441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7"/>
                </a:moveTo>
                <a:lnTo>
                  <a:pt x="422147" y="368807"/>
                </a:lnTo>
                <a:lnTo>
                  <a:pt x="422147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325361" y="3950970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7"/>
                </a:moveTo>
                <a:lnTo>
                  <a:pt x="422147" y="368807"/>
                </a:lnTo>
                <a:lnTo>
                  <a:pt x="422147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325361" y="3950970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7"/>
                </a:moveTo>
                <a:lnTo>
                  <a:pt x="422147" y="368807"/>
                </a:lnTo>
                <a:lnTo>
                  <a:pt x="422147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380226" y="3998214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8"/>
                </a:moveTo>
                <a:lnTo>
                  <a:pt x="422148" y="368808"/>
                </a:lnTo>
                <a:lnTo>
                  <a:pt x="422148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380226" y="3998214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8"/>
                </a:moveTo>
                <a:lnTo>
                  <a:pt x="422148" y="368808"/>
                </a:lnTo>
                <a:lnTo>
                  <a:pt x="422148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435090" y="4045458"/>
            <a:ext cx="422275" cy="367665"/>
          </a:xfrm>
          <a:custGeom>
            <a:avLst/>
            <a:gdLst/>
            <a:ahLst/>
            <a:cxnLst/>
            <a:rect l="l" t="t" r="r" b="b"/>
            <a:pathLst>
              <a:path w="422275" h="367664">
                <a:moveTo>
                  <a:pt x="0" y="367284"/>
                </a:moveTo>
                <a:lnTo>
                  <a:pt x="422147" y="367284"/>
                </a:lnTo>
                <a:lnTo>
                  <a:pt x="422147" y="0"/>
                </a:lnTo>
                <a:lnTo>
                  <a:pt x="0" y="0"/>
                </a:lnTo>
                <a:lnTo>
                  <a:pt x="0" y="36728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435090" y="4045458"/>
            <a:ext cx="422275" cy="367665"/>
          </a:xfrm>
          <a:custGeom>
            <a:avLst/>
            <a:gdLst/>
            <a:ahLst/>
            <a:cxnLst/>
            <a:rect l="l" t="t" r="r" b="b"/>
            <a:pathLst>
              <a:path w="422275" h="367664">
                <a:moveTo>
                  <a:pt x="0" y="367284"/>
                </a:moveTo>
                <a:lnTo>
                  <a:pt x="422147" y="367284"/>
                </a:lnTo>
                <a:lnTo>
                  <a:pt x="422147" y="0"/>
                </a:lnTo>
                <a:lnTo>
                  <a:pt x="0" y="0"/>
                </a:lnTo>
                <a:lnTo>
                  <a:pt x="0" y="36728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489953" y="4091178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8"/>
                </a:moveTo>
                <a:lnTo>
                  <a:pt x="422148" y="368808"/>
                </a:lnTo>
                <a:lnTo>
                  <a:pt x="422148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543293" y="4504182"/>
            <a:ext cx="56515" cy="5080"/>
          </a:xfrm>
          <a:custGeom>
            <a:avLst/>
            <a:gdLst/>
            <a:ahLst/>
            <a:cxnLst/>
            <a:rect l="l" t="t" r="r" b="b"/>
            <a:pathLst>
              <a:path w="56515" h="5079">
                <a:moveTo>
                  <a:pt x="0" y="4572"/>
                </a:moveTo>
                <a:lnTo>
                  <a:pt x="56387" y="4572"/>
                </a:lnTo>
                <a:lnTo>
                  <a:pt x="56387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543293" y="4141470"/>
            <a:ext cx="422275" cy="367665"/>
          </a:xfrm>
          <a:custGeom>
            <a:avLst/>
            <a:gdLst/>
            <a:ahLst/>
            <a:cxnLst/>
            <a:rect l="l" t="t" r="r" b="b"/>
            <a:pathLst>
              <a:path w="422275" h="367664">
                <a:moveTo>
                  <a:pt x="0" y="367283"/>
                </a:moveTo>
                <a:lnTo>
                  <a:pt x="422148" y="367283"/>
                </a:lnTo>
                <a:lnTo>
                  <a:pt x="422148" y="0"/>
                </a:lnTo>
                <a:lnTo>
                  <a:pt x="0" y="0"/>
                </a:lnTo>
                <a:lnTo>
                  <a:pt x="0" y="36728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598157" y="4551426"/>
            <a:ext cx="56515" cy="5080"/>
          </a:xfrm>
          <a:custGeom>
            <a:avLst/>
            <a:gdLst/>
            <a:ahLst/>
            <a:cxnLst/>
            <a:rect l="l" t="t" r="r" b="b"/>
            <a:pathLst>
              <a:path w="56515" h="5079">
                <a:moveTo>
                  <a:pt x="0" y="4572"/>
                </a:moveTo>
                <a:lnTo>
                  <a:pt x="56388" y="4572"/>
                </a:lnTo>
                <a:lnTo>
                  <a:pt x="56388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598157" y="4188714"/>
            <a:ext cx="421005" cy="367665"/>
          </a:xfrm>
          <a:custGeom>
            <a:avLst/>
            <a:gdLst/>
            <a:ahLst/>
            <a:cxnLst/>
            <a:rect l="l" t="t" r="r" b="b"/>
            <a:pathLst>
              <a:path w="421004" h="367664">
                <a:moveTo>
                  <a:pt x="0" y="367284"/>
                </a:moveTo>
                <a:lnTo>
                  <a:pt x="420624" y="367284"/>
                </a:lnTo>
                <a:lnTo>
                  <a:pt x="420624" y="0"/>
                </a:lnTo>
                <a:lnTo>
                  <a:pt x="0" y="0"/>
                </a:lnTo>
                <a:lnTo>
                  <a:pt x="0" y="36728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653021" y="4598670"/>
            <a:ext cx="44450" cy="5080"/>
          </a:xfrm>
          <a:custGeom>
            <a:avLst/>
            <a:gdLst/>
            <a:ahLst/>
            <a:cxnLst/>
            <a:rect l="l" t="t" r="r" b="b"/>
            <a:pathLst>
              <a:path w="44450" h="5079">
                <a:moveTo>
                  <a:pt x="0" y="4571"/>
                </a:moveTo>
                <a:lnTo>
                  <a:pt x="44196" y="4571"/>
                </a:lnTo>
                <a:lnTo>
                  <a:pt x="44196" y="0"/>
                </a:lnTo>
                <a:lnTo>
                  <a:pt x="0" y="0"/>
                </a:lnTo>
                <a:lnTo>
                  <a:pt x="0" y="457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653021" y="4234434"/>
            <a:ext cx="421005" cy="368935"/>
          </a:xfrm>
          <a:custGeom>
            <a:avLst/>
            <a:gdLst/>
            <a:ahLst/>
            <a:cxnLst/>
            <a:rect l="l" t="t" r="r" b="b"/>
            <a:pathLst>
              <a:path w="421004" h="368935">
                <a:moveTo>
                  <a:pt x="0" y="368807"/>
                </a:moveTo>
                <a:lnTo>
                  <a:pt x="420624" y="368807"/>
                </a:lnTo>
                <a:lnTo>
                  <a:pt x="420624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706361" y="4281678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8"/>
                </a:moveTo>
                <a:lnTo>
                  <a:pt x="422148" y="368808"/>
                </a:lnTo>
                <a:lnTo>
                  <a:pt x="422148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706361" y="4281678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8"/>
                </a:moveTo>
                <a:lnTo>
                  <a:pt x="422148" y="368808"/>
                </a:lnTo>
                <a:lnTo>
                  <a:pt x="422148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489953" y="4089653"/>
            <a:ext cx="422275" cy="367665"/>
          </a:xfrm>
          <a:custGeom>
            <a:avLst/>
            <a:gdLst/>
            <a:ahLst/>
            <a:cxnLst/>
            <a:rect l="l" t="t" r="r" b="b"/>
            <a:pathLst>
              <a:path w="422275" h="367664">
                <a:moveTo>
                  <a:pt x="0" y="367284"/>
                </a:moveTo>
                <a:lnTo>
                  <a:pt x="422148" y="367284"/>
                </a:lnTo>
                <a:lnTo>
                  <a:pt x="422148" y="0"/>
                </a:lnTo>
                <a:lnTo>
                  <a:pt x="0" y="0"/>
                </a:lnTo>
                <a:lnTo>
                  <a:pt x="0" y="36728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489953" y="4089653"/>
            <a:ext cx="422275" cy="367665"/>
          </a:xfrm>
          <a:custGeom>
            <a:avLst/>
            <a:gdLst/>
            <a:ahLst/>
            <a:cxnLst/>
            <a:rect l="l" t="t" r="r" b="b"/>
            <a:pathLst>
              <a:path w="422275" h="367664">
                <a:moveTo>
                  <a:pt x="0" y="367284"/>
                </a:moveTo>
                <a:lnTo>
                  <a:pt x="422148" y="367284"/>
                </a:lnTo>
                <a:lnTo>
                  <a:pt x="422148" y="0"/>
                </a:lnTo>
                <a:lnTo>
                  <a:pt x="0" y="0"/>
                </a:lnTo>
                <a:lnTo>
                  <a:pt x="0" y="36728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544818" y="4135373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7"/>
                </a:moveTo>
                <a:lnTo>
                  <a:pt x="422148" y="368807"/>
                </a:lnTo>
                <a:lnTo>
                  <a:pt x="422148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544818" y="4135373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7"/>
                </a:moveTo>
                <a:lnTo>
                  <a:pt x="422148" y="368807"/>
                </a:lnTo>
                <a:lnTo>
                  <a:pt x="422148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599681" y="4182617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7"/>
                </a:moveTo>
                <a:lnTo>
                  <a:pt x="422148" y="368807"/>
                </a:lnTo>
                <a:lnTo>
                  <a:pt x="422148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599681" y="4182617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7"/>
                </a:moveTo>
                <a:lnTo>
                  <a:pt x="422148" y="368807"/>
                </a:lnTo>
                <a:lnTo>
                  <a:pt x="422148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654545" y="4229861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8"/>
                </a:moveTo>
                <a:lnTo>
                  <a:pt x="422148" y="368808"/>
                </a:lnTo>
                <a:lnTo>
                  <a:pt x="422148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654545" y="4229861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8"/>
                </a:moveTo>
                <a:lnTo>
                  <a:pt x="422148" y="368808"/>
                </a:lnTo>
                <a:lnTo>
                  <a:pt x="422148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697218" y="4263390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8"/>
                </a:moveTo>
                <a:lnTo>
                  <a:pt x="422148" y="368808"/>
                </a:lnTo>
                <a:lnTo>
                  <a:pt x="422148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697218" y="4263390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8"/>
                </a:moveTo>
                <a:lnTo>
                  <a:pt x="422148" y="368808"/>
                </a:lnTo>
                <a:lnTo>
                  <a:pt x="422148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527803" y="4293108"/>
            <a:ext cx="173990" cy="325120"/>
          </a:xfrm>
          <a:custGeom>
            <a:avLst/>
            <a:gdLst/>
            <a:ahLst/>
            <a:cxnLst/>
            <a:rect l="l" t="t" r="r" b="b"/>
            <a:pathLst>
              <a:path w="173989" h="325120">
                <a:moveTo>
                  <a:pt x="0" y="0"/>
                </a:moveTo>
                <a:lnTo>
                  <a:pt x="0" y="321602"/>
                </a:lnTo>
                <a:lnTo>
                  <a:pt x="173736" y="324611"/>
                </a:lnTo>
                <a:lnTo>
                  <a:pt x="173736" y="3009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527803" y="4293108"/>
            <a:ext cx="173990" cy="325120"/>
          </a:xfrm>
          <a:custGeom>
            <a:avLst/>
            <a:gdLst/>
            <a:ahLst/>
            <a:cxnLst/>
            <a:rect l="l" t="t" r="r" b="b"/>
            <a:pathLst>
              <a:path w="173989" h="325120">
                <a:moveTo>
                  <a:pt x="0" y="0"/>
                </a:moveTo>
                <a:lnTo>
                  <a:pt x="173736" y="3009"/>
                </a:lnTo>
                <a:lnTo>
                  <a:pt x="173736" y="324611"/>
                </a:lnTo>
                <a:lnTo>
                  <a:pt x="0" y="32160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526279" y="4293108"/>
            <a:ext cx="1426845" cy="457200"/>
          </a:xfrm>
          <a:custGeom>
            <a:avLst/>
            <a:gdLst/>
            <a:ahLst/>
            <a:cxnLst/>
            <a:rect l="l" t="t" r="r" b="b"/>
            <a:pathLst>
              <a:path w="1426845" h="457200">
                <a:moveTo>
                  <a:pt x="0" y="0"/>
                </a:moveTo>
                <a:lnTo>
                  <a:pt x="1426464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526279" y="4605528"/>
            <a:ext cx="1442085" cy="151130"/>
          </a:xfrm>
          <a:custGeom>
            <a:avLst/>
            <a:gdLst/>
            <a:ahLst/>
            <a:cxnLst/>
            <a:rect l="l" t="t" r="r" b="b"/>
            <a:pathLst>
              <a:path w="1442085" h="151129">
                <a:moveTo>
                  <a:pt x="0" y="0"/>
                </a:moveTo>
                <a:lnTo>
                  <a:pt x="1441704" y="1508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700015" y="4611623"/>
            <a:ext cx="1268095" cy="139065"/>
          </a:xfrm>
          <a:custGeom>
            <a:avLst/>
            <a:gdLst/>
            <a:ahLst/>
            <a:cxnLst/>
            <a:rect l="l" t="t" r="r" b="b"/>
            <a:pathLst>
              <a:path w="1268095" h="139064">
                <a:moveTo>
                  <a:pt x="0" y="0"/>
                </a:moveTo>
                <a:lnTo>
                  <a:pt x="1267968" y="13868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700015" y="4299203"/>
            <a:ext cx="1260475" cy="451484"/>
          </a:xfrm>
          <a:custGeom>
            <a:avLst/>
            <a:gdLst/>
            <a:ahLst/>
            <a:cxnLst/>
            <a:rect l="l" t="t" r="r" b="b"/>
            <a:pathLst>
              <a:path w="1260475" h="451485">
                <a:moveTo>
                  <a:pt x="0" y="0"/>
                </a:moveTo>
                <a:lnTo>
                  <a:pt x="1260348" y="4511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097523" y="4538471"/>
            <a:ext cx="184403" cy="1569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100571" y="4364735"/>
            <a:ext cx="701040" cy="178435"/>
          </a:xfrm>
          <a:custGeom>
            <a:avLst/>
            <a:gdLst/>
            <a:ahLst/>
            <a:cxnLst/>
            <a:rect l="l" t="t" r="r" b="b"/>
            <a:pathLst>
              <a:path w="701040" h="178435">
                <a:moveTo>
                  <a:pt x="0" y="178307"/>
                </a:moveTo>
                <a:lnTo>
                  <a:pt x="70103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109715" y="4364735"/>
            <a:ext cx="692150" cy="326390"/>
          </a:xfrm>
          <a:custGeom>
            <a:avLst/>
            <a:gdLst/>
            <a:ahLst/>
            <a:cxnLst/>
            <a:rect l="l" t="t" r="r" b="b"/>
            <a:pathLst>
              <a:path w="692150" h="326389">
                <a:moveTo>
                  <a:pt x="0" y="326135"/>
                </a:moveTo>
                <a:lnTo>
                  <a:pt x="69189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263640" y="4366259"/>
            <a:ext cx="538480" cy="325120"/>
          </a:xfrm>
          <a:custGeom>
            <a:avLst/>
            <a:gdLst/>
            <a:ahLst/>
            <a:cxnLst/>
            <a:rect l="l" t="t" r="r" b="b"/>
            <a:pathLst>
              <a:path w="538479" h="325120">
                <a:moveTo>
                  <a:pt x="0" y="324611"/>
                </a:moveTo>
                <a:lnTo>
                  <a:pt x="53797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275832" y="4366259"/>
            <a:ext cx="525780" cy="181610"/>
          </a:xfrm>
          <a:custGeom>
            <a:avLst/>
            <a:gdLst/>
            <a:ahLst/>
            <a:cxnLst/>
            <a:rect l="l" t="t" r="r" b="b"/>
            <a:pathLst>
              <a:path w="525779" h="181610">
                <a:moveTo>
                  <a:pt x="0" y="181355"/>
                </a:moveTo>
                <a:lnTo>
                  <a:pt x="52577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331964" y="3435096"/>
            <a:ext cx="123825" cy="1513840"/>
          </a:xfrm>
          <a:custGeom>
            <a:avLst/>
            <a:gdLst/>
            <a:ahLst/>
            <a:cxnLst/>
            <a:rect l="l" t="t" r="r" b="b"/>
            <a:pathLst>
              <a:path w="123825" h="1513839">
                <a:moveTo>
                  <a:pt x="0" y="1513331"/>
                </a:moveTo>
                <a:lnTo>
                  <a:pt x="123444" y="1513331"/>
                </a:lnTo>
                <a:lnTo>
                  <a:pt x="123444" y="0"/>
                </a:lnTo>
                <a:lnTo>
                  <a:pt x="0" y="0"/>
                </a:lnTo>
                <a:lnTo>
                  <a:pt x="0" y="151333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331964" y="3435096"/>
            <a:ext cx="123825" cy="1513840"/>
          </a:xfrm>
          <a:custGeom>
            <a:avLst/>
            <a:gdLst/>
            <a:ahLst/>
            <a:cxnLst/>
            <a:rect l="l" t="t" r="r" b="b"/>
            <a:pathLst>
              <a:path w="123825" h="1513839">
                <a:moveTo>
                  <a:pt x="0" y="1513331"/>
                </a:moveTo>
                <a:lnTo>
                  <a:pt x="123444" y="1513331"/>
                </a:lnTo>
                <a:lnTo>
                  <a:pt x="123444" y="0"/>
                </a:lnTo>
                <a:lnTo>
                  <a:pt x="0" y="0"/>
                </a:lnTo>
                <a:lnTo>
                  <a:pt x="0" y="15133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 txBox="1"/>
          <p:nvPr/>
        </p:nvSpPr>
        <p:spPr>
          <a:xfrm>
            <a:off x="758444" y="3170301"/>
            <a:ext cx="767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spc="-110" dirty="0">
                <a:latin typeface="Arial"/>
                <a:cs typeface="Arial"/>
              </a:rPr>
              <a:t>Input </a:t>
            </a:r>
            <a:r>
              <a:rPr sz="1200" b="1" spc="-130" dirty="0">
                <a:latin typeface="Arial"/>
                <a:cs typeface="Arial"/>
              </a:rPr>
              <a:t>image:  </a:t>
            </a:r>
            <a:r>
              <a:rPr sz="1200" b="1" spc="-90" dirty="0">
                <a:latin typeface="Arial"/>
                <a:cs typeface="Arial"/>
              </a:rPr>
              <a:t>32x32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2326004" y="3245611"/>
            <a:ext cx="762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65" dirty="0">
                <a:latin typeface="Arial"/>
                <a:cs typeface="Arial"/>
              </a:rPr>
              <a:t>C1:</a:t>
            </a:r>
            <a:r>
              <a:rPr sz="1200" b="1" spc="-90" dirty="0">
                <a:latin typeface="Arial"/>
                <a:cs typeface="Arial"/>
              </a:rPr>
              <a:t> </a:t>
            </a:r>
            <a:r>
              <a:rPr sz="1200" b="1" spc="-95" dirty="0">
                <a:latin typeface="Arial"/>
                <a:cs typeface="Arial"/>
              </a:rPr>
              <a:t>6x28x28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3774694" y="3485769"/>
            <a:ext cx="762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45" dirty="0">
                <a:latin typeface="Arial"/>
                <a:cs typeface="Arial"/>
              </a:rPr>
              <a:t>S2:</a:t>
            </a:r>
            <a:r>
              <a:rPr sz="1200" b="1" spc="-85" dirty="0">
                <a:latin typeface="Arial"/>
                <a:cs typeface="Arial"/>
              </a:rPr>
              <a:t> </a:t>
            </a:r>
            <a:r>
              <a:rPr sz="1200" b="1" spc="-95" dirty="0">
                <a:latin typeface="Arial"/>
                <a:cs typeface="Arial"/>
              </a:rPr>
              <a:t>6x14x14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4821428" y="3410839"/>
            <a:ext cx="762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65" dirty="0">
                <a:latin typeface="Arial"/>
                <a:cs typeface="Arial"/>
              </a:rPr>
              <a:t>C3:</a:t>
            </a:r>
            <a:r>
              <a:rPr sz="1200" b="1" spc="-90" dirty="0">
                <a:latin typeface="Arial"/>
                <a:cs typeface="Arial"/>
              </a:rPr>
              <a:t> </a:t>
            </a:r>
            <a:r>
              <a:rPr sz="1200" b="1" spc="-95" dirty="0">
                <a:latin typeface="Arial"/>
                <a:cs typeface="Arial"/>
              </a:rPr>
              <a:t>6x10x10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5875782" y="3545281"/>
            <a:ext cx="8382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45" dirty="0">
                <a:latin typeface="Arial"/>
                <a:cs typeface="Arial"/>
              </a:rPr>
              <a:t>S4:</a:t>
            </a:r>
            <a:r>
              <a:rPr sz="1200" b="1" spc="-100" dirty="0">
                <a:latin typeface="Arial"/>
                <a:cs typeface="Arial"/>
              </a:rPr>
              <a:t> </a:t>
            </a:r>
            <a:r>
              <a:rPr sz="1200" b="1" spc="-90" dirty="0">
                <a:latin typeface="Arial"/>
                <a:cs typeface="Arial"/>
              </a:rPr>
              <a:t>16x15x15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7780019" y="3640835"/>
            <a:ext cx="123825" cy="1125220"/>
          </a:xfrm>
          <a:custGeom>
            <a:avLst/>
            <a:gdLst/>
            <a:ahLst/>
            <a:cxnLst/>
            <a:rect l="l" t="t" r="r" b="b"/>
            <a:pathLst>
              <a:path w="123825" h="1125220">
                <a:moveTo>
                  <a:pt x="0" y="1124711"/>
                </a:moveTo>
                <a:lnTo>
                  <a:pt x="123444" y="1124711"/>
                </a:lnTo>
                <a:lnTo>
                  <a:pt x="123444" y="0"/>
                </a:lnTo>
                <a:lnTo>
                  <a:pt x="0" y="0"/>
                </a:lnTo>
                <a:lnTo>
                  <a:pt x="0" y="112471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780019" y="3640835"/>
            <a:ext cx="123825" cy="1125220"/>
          </a:xfrm>
          <a:custGeom>
            <a:avLst/>
            <a:gdLst/>
            <a:ahLst/>
            <a:cxnLst/>
            <a:rect l="l" t="t" r="r" b="b"/>
            <a:pathLst>
              <a:path w="123825" h="1125220">
                <a:moveTo>
                  <a:pt x="0" y="1124711"/>
                </a:moveTo>
                <a:lnTo>
                  <a:pt x="123444" y="1124711"/>
                </a:lnTo>
                <a:lnTo>
                  <a:pt x="123444" y="0"/>
                </a:lnTo>
                <a:lnTo>
                  <a:pt x="0" y="0"/>
                </a:lnTo>
                <a:lnTo>
                  <a:pt x="0" y="1124711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165592" y="3875532"/>
            <a:ext cx="113030" cy="675640"/>
          </a:xfrm>
          <a:custGeom>
            <a:avLst/>
            <a:gdLst/>
            <a:ahLst/>
            <a:cxnLst/>
            <a:rect l="l" t="t" r="r" b="b"/>
            <a:pathLst>
              <a:path w="113029" h="675639">
                <a:moveTo>
                  <a:pt x="0" y="675132"/>
                </a:moveTo>
                <a:lnTo>
                  <a:pt x="112775" y="675132"/>
                </a:lnTo>
                <a:lnTo>
                  <a:pt x="112775" y="0"/>
                </a:lnTo>
                <a:lnTo>
                  <a:pt x="0" y="0"/>
                </a:lnTo>
                <a:lnTo>
                  <a:pt x="0" y="67513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165592" y="3875532"/>
            <a:ext cx="113030" cy="675640"/>
          </a:xfrm>
          <a:custGeom>
            <a:avLst/>
            <a:gdLst/>
            <a:ahLst/>
            <a:cxnLst/>
            <a:rect l="l" t="t" r="r" b="b"/>
            <a:pathLst>
              <a:path w="113029" h="675639">
                <a:moveTo>
                  <a:pt x="0" y="675132"/>
                </a:moveTo>
                <a:lnTo>
                  <a:pt x="112775" y="675132"/>
                </a:lnTo>
                <a:lnTo>
                  <a:pt x="112775" y="0"/>
                </a:lnTo>
                <a:lnTo>
                  <a:pt x="0" y="0"/>
                </a:lnTo>
                <a:lnTo>
                  <a:pt x="0" y="6751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 txBox="1"/>
          <p:nvPr/>
        </p:nvSpPr>
        <p:spPr>
          <a:xfrm>
            <a:off x="7109586" y="3160522"/>
            <a:ext cx="4711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70" dirty="0">
                <a:latin typeface="Arial"/>
                <a:cs typeface="Arial"/>
              </a:rPr>
              <a:t>C5:</a:t>
            </a:r>
            <a:r>
              <a:rPr sz="1200" b="1" spc="-95" dirty="0">
                <a:latin typeface="Arial"/>
                <a:cs typeface="Arial"/>
              </a:rPr>
              <a:t> </a:t>
            </a:r>
            <a:r>
              <a:rPr sz="1200" b="1" spc="-85" dirty="0">
                <a:latin typeface="Arial"/>
                <a:cs typeface="Arial"/>
              </a:rPr>
              <a:t>120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7604252" y="3389757"/>
            <a:ext cx="389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40" dirty="0">
                <a:latin typeface="Arial"/>
                <a:cs typeface="Arial"/>
              </a:rPr>
              <a:t>F6:</a:t>
            </a:r>
            <a:r>
              <a:rPr sz="1200" b="1" spc="-110" dirty="0">
                <a:latin typeface="Arial"/>
                <a:cs typeface="Arial"/>
              </a:rPr>
              <a:t> </a:t>
            </a:r>
            <a:r>
              <a:rPr sz="1200" b="1" spc="-85" dirty="0">
                <a:latin typeface="Arial"/>
                <a:cs typeface="Arial"/>
              </a:rPr>
              <a:t>84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8055991" y="3623894"/>
            <a:ext cx="8820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4" dirty="0">
                <a:latin typeface="Arial"/>
                <a:cs typeface="Arial"/>
              </a:rPr>
              <a:t>RBF </a:t>
            </a:r>
            <a:r>
              <a:rPr sz="1200" b="1" spc="-130" dirty="0">
                <a:latin typeface="Arial"/>
                <a:cs typeface="Arial"/>
              </a:rPr>
              <a:t>output:</a:t>
            </a:r>
            <a:r>
              <a:rPr sz="1200" b="1" spc="-114" dirty="0">
                <a:latin typeface="Arial"/>
                <a:cs typeface="Arial"/>
              </a:rPr>
              <a:t> </a:t>
            </a:r>
            <a:r>
              <a:rPr sz="1200" b="1" spc="-85" dirty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6752843" y="4631435"/>
            <a:ext cx="588645" cy="317500"/>
          </a:xfrm>
          <a:custGeom>
            <a:avLst/>
            <a:gdLst/>
            <a:ahLst/>
            <a:cxnLst/>
            <a:rect l="l" t="t" r="r" b="b"/>
            <a:pathLst>
              <a:path w="588645" h="317500">
                <a:moveTo>
                  <a:pt x="0" y="0"/>
                </a:moveTo>
                <a:lnTo>
                  <a:pt x="588263" y="31699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444740" y="3438144"/>
            <a:ext cx="349250" cy="200025"/>
          </a:xfrm>
          <a:custGeom>
            <a:avLst/>
            <a:gdLst/>
            <a:ahLst/>
            <a:cxnLst/>
            <a:rect l="l" t="t" r="r" b="b"/>
            <a:pathLst>
              <a:path w="349250" h="200025">
                <a:moveTo>
                  <a:pt x="0" y="0"/>
                </a:moveTo>
                <a:lnTo>
                  <a:pt x="348995" y="19964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901940" y="3639311"/>
            <a:ext cx="264160" cy="230504"/>
          </a:xfrm>
          <a:custGeom>
            <a:avLst/>
            <a:gdLst/>
            <a:ahLst/>
            <a:cxnLst/>
            <a:rect l="l" t="t" r="r" b="b"/>
            <a:pathLst>
              <a:path w="264159" h="230504">
                <a:moveTo>
                  <a:pt x="0" y="0"/>
                </a:moveTo>
                <a:lnTo>
                  <a:pt x="263651" y="2301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456931" y="4765547"/>
            <a:ext cx="337185" cy="178435"/>
          </a:xfrm>
          <a:custGeom>
            <a:avLst/>
            <a:gdLst/>
            <a:ahLst/>
            <a:cxnLst/>
            <a:rect l="l" t="t" r="r" b="b"/>
            <a:pathLst>
              <a:path w="337184" h="178435">
                <a:moveTo>
                  <a:pt x="0" y="178307"/>
                </a:moveTo>
                <a:lnTo>
                  <a:pt x="33680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912607" y="4550664"/>
            <a:ext cx="253365" cy="220979"/>
          </a:xfrm>
          <a:custGeom>
            <a:avLst/>
            <a:gdLst/>
            <a:ahLst/>
            <a:cxnLst/>
            <a:rect l="l" t="t" r="r" b="b"/>
            <a:pathLst>
              <a:path w="253365" h="220979">
                <a:moveTo>
                  <a:pt x="0" y="220980"/>
                </a:moveTo>
                <a:lnTo>
                  <a:pt x="2529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0"/>
          <p:cNvSpPr txBox="1">
            <a:spLocks noGrp="1"/>
          </p:cNvSpPr>
          <p:nvPr>
            <p:ph type="title"/>
          </p:nvPr>
        </p:nvSpPr>
        <p:spPr>
          <a:xfrm>
            <a:off x="186334" y="25095"/>
            <a:ext cx="3776066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1. </a:t>
            </a:r>
            <a:r>
              <a:rPr sz="2200" spc="170" dirty="0">
                <a:solidFill>
                  <a:srgbClr val="FFFFFF"/>
                </a:solidFill>
              </a:rPr>
              <a:t>컨볼루션 신경망의</a:t>
            </a:r>
            <a:r>
              <a:rPr sz="2200" spc="105" dirty="0">
                <a:solidFill>
                  <a:srgbClr val="FFFFFF"/>
                </a:solidFill>
              </a:rPr>
              <a:t> </a:t>
            </a:r>
            <a:r>
              <a:rPr sz="2200" spc="165" dirty="0">
                <a:solidFill>
                  <a:srgbClr val="FFFFFF"/>
                </a:solidFill>
              </a:rPr>
              <a:t>원리</a:t>
            </a:r>
            <a:endParaRPr sz="22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006" y="609091"/>
            <a:ext cx="7981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5" dirty="0">
                <a:solidFill>
                  <a:srgbClr val="404040"/>
                </a:solidFill>
                <a:latin typeface="Trebuchet MS"/>
                <a:cs typeface="Trebuchet MS"/>
              </a:rPr>
              <a:t>LeNet5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7586" y="665987"/>
            <a:ext cx="0" cy="137160"/>
          </a:xfrm>
          <a:custGeom>
            <a:avLst/>
            <a:gdLst/>
            <a:ahLst/>
            <a:cxnLst/>
            <a:rect l="l" t="t" r="r" b="b"/>
            <a:pathLst>
              <a:path h="137159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59436">
            <a:solidFill>
              <a:srgbClr val="FFCF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7586" y="803148"/>
            <a:ext cx="0" cy="91440"/>
          </a:xfrm>
          <a:custGeom>
            <a:avLst/>
            <a:gdLst/>
            <a:ahLst/>
            <a:cxnLst/>
            <a:rect l="l" t="t" r="r" b="b"/>
            <a:pathLst>
              <a:path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59436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12764" y="1377696"/>
            <a:ext cx="1228725" cy="326390"/>
          </a:xfrm>
          <a:custGeom>
            <a:avLst/>
            <a:gdLst/>
            <a:ahLst/>
            <a:cxnLst/>
            <a:rect l="l" t="t" r="r" b="b"/>
            <a:pathLst>
              <a:path w="1228725" h="326389">
                <a:moveTo>
                  <a:pt x="0" y="326136"/>
                </a:moveTo>
                <a:lnTo>
                  <a:pt x="122834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70676" y="1539239"/>
            <a:ext cx="685800" cy="106680"/>
          </a:xfrm>
          <a:custGeom>
            <a:avLst/>
            <a:gdLst/>
            <a:ahLst/>
            <a:cxnLst/>
            <a:rect l="l" t="t" r="r" b="b"/>
            <a:pathLst>
              <a:path w="685800" h="106680">
                <a:moveTo>
                  <a:pt x="0" y="106679"/>
                </a:moveTo>
                <a:lnTo>
                  <a:pt x="685800" y="106679"/>
                </a:lnTo>
                <a:lnTo>
                  <a:pt x="685800" y="0"/>
                </a:lnTo>
                <a:lnTo>
                  <a:pt x="0" y="0"/>
                </a:lnTo>
                <a:lnTo>
                  <a:pt x="0" y="10667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8931" y="1499616"/>
            <a:ext cx="1473708" cy="1295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7031" y="1534667"/>
            <a:ext cx="1409700" cy="1254760"/>
          </a:xfrm>
          <a:custGeom>
            <a:avLst/>
            <a:gdLst/>
            <a:ahLst/>
            <a:cxnLst/>
            <a:rect l="l" t="t" r="r" b="b"/>
            <a:pathLst>
              <a:path w="1409700" h="1254760">
                <a:moveTo>
                  <a:pt x="0" y="1254252"/>
                </a:moveTo>
                <a:lnTo>
                  <a:pt x="1409700" y="1254252"/>
                </a:lnTo>
                <a:lnTo>
                  <a:pt x="1409700" y="0"/>
                </a:lnTo>
                <a:lnTo>
                  <a:pt x="0" y="0"/>
                </a:lnTo>
                <a:lnTo>
                  <a:pt x="0" y="125425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18382" y="1710689"/>
            <a:ext cx="687705" cy="599440"/>
          </a:xfrm>
          <a:custGeom>
            <a:avLst/>
            <a:gdLst/>
            <a:ahLst/>
            <a:cxnLst/>
            <a:rect l="l" t="t" r="r" b="b"/>
            <a:pathLst>
              <a:path w="687704" h="599439">
                <a:moveTo>
                  <a:pt x="0" y="598931"/>
                </a:moveTo>
                <a:lnTo>
                  <a:pt x="687324" y="598931"/>
                </a:lnTo>
                <a:lnTo>
                  <a:pt x="687324" y="0"/>
                </a:lnTo>
                <a:lnTo>
                  <a:pt x="0" y="0"/>
                </a:lnTo>
                <a:lnTo>
                  <a:pt x="0" y="59893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18382" y="1710689"/>
            <a:ext cx="687705" cy="599440"/>
          </a:xfrm>
          <a:custGeom>
            <a:avLst/>
            <a:gdLst/>
            <a:ahLst/>
            <a:cxnLst/>
            <a:rect l="l" t="t" r="r" b="b"/>
            <a:pathLst>
              <a:path w="687704" h="599439">
                <a:moveTo>
                  <a:pt x="0" y="598931"/>
                </a:moveTo>
                <a:lnTo>
                  <a:pt x="687324" y="598931"/>
                </a:lnTo>
                <a:lnTo>
                  <a:pt x="687324" y="0"/>
                </a:lnTo>
                <a:lnTo>
                  <a:pt x="0" y="0"/>
                </a:lnTo>
                <a:lnTo>
                  <a:pt x="0" y="598931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76294" y="1759457"/>
            <a:ext cx="687705" cy="600710"/>
          </a:xfrm>
          <a:custGeom>
            <a:avLst/>
            <a:gdLst/>
            <a:ahLst/>
            <a:cxnLst/>
            <a:rect l="l" t="t" r="r" b="b"/>
            <a:pathLst>
              <a:path w="687704" h="600710">
                <a:moveTo>
                  <a:pt x="0" y="600456"/>
                </a:moveTo>
                <a:lnTo>
                  <a:pt x="687324" y="600456"/>
                </a:lnTo>
                <a:lnTo>
                  <a:pt x="687324" y="0"/>
                </a:lnTo>
                <a:lnTo>
                  <a:pt x="0" y="0"/>
                </a:lnTo>
                <a:lnTo>
                  <a:pt x="0" y="60045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76294" y="1759457"/>
            <a:ext cx="687705" cy="600710"/>
          </a:xfrm>
          <a:custGeom>
            <a:avLst/>
            <a:gdLst/>
            <a:ahLst/>
            <a:cxnLst/>
            <a:rect l="l" t="t" r="r" b="b"/>
            <a:pathLst>
              <a:path w="687704" h="600710">
                <a:moveTo>
                  <a:pt x="0" y="600456"/>
                </a:moveTo>
                <a:lnTo>
                  <a:pt x="687324" y="600456"/>
                </a:lnTo>
                <a:lnTo>
                  <a:pt x="687324" y="0"/>
                </a:lnTo>
                <a:lnTo>
                  <a:pt x="0" y="0"/>
                </a:lnTo>
                <a:lnTo>
                  <a:pt x="0" y="60045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47138" y="1459230"/>
            <a:ext cx="1103630" cy="963294"/>
          </a:xfrm>
          <a:custGeom>
            <a:avLst/>
            <a:gdLst/>
            <a:ahLst/>
            <a:cxnLst/>
            <a:rect l="l" t="t" r="r" b="b"/>
            <a:pathLst>
              <a:path w="1103629" h="963294">
                <a:moveTo>
                  <a:pt x="0" y="963168"/>
                </a:moveTo>
                <a:lnTo>
                  <a:pt x="1103376" y="963168"/>
                </a:lnTo>
                <a:lnTo>
                  <a:pt x="1103376" y="0"/>
                </a:lnTo>
                <a:lnTo>
                  <a:pt x="0" y="0"/>
                </a:lnTo>
                <a:lnTo>
                  <a:pt x="0" y="963168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47138" y="1459230"/>
            <a:ext cx="1103630" cy="963294"/>
          </a:xfrm>
          <a:custGeom>
            <a:avLst/>
            <a:gdLst/>
            <a:ahLst/>
            <a:cxnLst/>
            <a:rect l="l" t="t" r="r" b="b"/>
            <a:pathLst>
              <a:path w="1103629" h="963294">
                <a:moveTo>
                  <a:pt x="0" y="963168"/>
                </a:moveTo>
                <a:lnTo>
                  <a:pt x="1103376" y="963168"/>
                </a:lnTo>
                <a:lnTo>
                  <a:pt x="1103376" y="0"/>
                </a:lnTo>
                <a:lnTo>
                  <a:pt x="0" y="0"/>
                </a:lnTo>
                <a:lnTo>
                  <a:pt x="0" y="96316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17242" y="1524761"/>
            <a:ext cx="1103630" cy="963294"/>
          </a:xfrm>
          <a:custGeom>
            <a:avLst/>
            <a:gdLst/>
            <a:ahLst/>
            <a:cxnLst/>
            <a:rect l="l" t="t" r="r" b="b"/>
            <a:pathLst>
              <a:path w="1103629" h="963294">
                <a:moveTo>
                  <a:pt x="0" y="963168"/>
                </a:moveTo>
                <a:lnTo>
                  <a:pt x="1103376" y="963168"/>
                </a:lnTo>
                <a:lnTo>
                  <a:pt x="1103376" y="0"/>
                </a:lnTo>
                <a:lnTo>
                  <a:pt x="0" y="0"/>
                </a:lnTo>
                <a:lnTo>
                  <a:pt x="0" y="96316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17242" y="1524761"/>
            <a:ext cx="1103630" cy="963294"/>
          </a:xfrm>
          <a:custGeom>
            <a:avLst/>
            <a:gdLst/>
            <a:ahLst/>
            <a:cxnLst/>
            <a:rect l="l" t="t" r="r" b="b"/>
            <a:pathLst>
              <a:path w="1103629" h="963294">
                <a:moveTo>
                  <a:pt x="0" y="963168"/>
                </a:moveTo>
                <a:lnTo>
                  <a:pt x="1103376" y="963168"/>
                </a:lnTo>
                <a:lnTo>
                  <a:pt x="1103376" y="0"/>
                </a:lnTo>
                <a:lnTo>
                  <a:pt x="0" y="0"/>
                </a:lnTo>
                <a:lnTo>
                  <a:pt x="0" y="96316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88870" y="1611630"/>
            <a:ext cx="1103630" cy="963294"/>
          </a:xfrm>
          <a:custGeom>
            <a:avLst/>
            <a:gdLst/>
            <a:ahLst/>
            <a:cxnLst/>
            <a:rect l="l" t="t" r="r" b="b"/>
            <a:pathLst>
              <a:path w="1103629" h="963294">
                <a:moveTo>
                  <a:pt x="0" y="963168"/>
                </a:moveTo>
                <a:lnTo>
                  <a:pt x="1103376" y="963168"/>
                </a:lnTo>
                <a:lnTo>
                  <a:pt x="1103376" y="0"/>
                </a:lnTo>
                <a:lnTo>
                  <a:pt x="0" y="0"/>
                </a:lnTo>
                <a:lnTo>
                  <a:pt x="0" y="963168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88870" y="1611630"/>
            <a:ext cx="1103630" cy="963294"/>
          </a:xfrm>
          <a:custGeom>
            <a:avLst/>
            <a:gdLst/>
            <a:ahLst/>
            <a:cxnLst/>
            <a:rect l="l" t="t" r="r" b="b"/>
            <a:pathLst>
              <a:path w="1103629" h="963294">
                <a:moveTo>
                  <a:pt x="0" y="963168"/>
                </a:moveTo>
                <a:lnTo>
                  <a:pt x="1103376" y="963168"/>
                </a:lnTo>
                <a:lnTo>
                  <a:pt x="1103376" y="0"/>
                </a:lnTo>
                <a:lnTo>
                  <a:pt x="0" y="0"/>
                </a:lnTo>
                <a:lnTo>
                  <a:pt x="0" y="96316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62022" y="1684782"/>
            <a:ext cx="1103630" cy="962025"/>
          </a:xfrm>
          <a:custGeom>
            <a:avLst/>
            <a:gdLst/>
            <a:ahLst/>
            <a:cxnLst/>
            <a:rect l="l" t="t" r="r" b="b"/>
            <a:pathLst>
              <a:path w="1103629" h="962025">
                <a:moveTo>
                  <a:pt x="0" y="961644"/>
                </a:moveTo>
                <a:lnTo>
                  <a:pt x="1103376" y="961644"/>
                </a:lnTo>
                <a:lnTo>
                  <a:pt x="1103376" y="0"/>
                </a:lnTo>
                <a:lnTo>
                  <a:pt x="0" y="0"/>
                </a:lnTo>
                <a:lnTo>
                  <a:pt x="0" y="96164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62022" y="1684782"/>
            <a:ext cx="1103630" cy="962025"/>
          </a:xfrm>
          <a:custGeom>
            <a:avLst/>
            <a:gdLst/>
            <a:ahLst/>
            <a:cxnLst/>
            <a:rect l="l" t="t" r="r" b="b"/>
            <a:pathLst>
              <a:path w="1103629" h="962025">
                <a:moveTo>
                  <a:pt x="0" y="961644"/>
                </a:moveTo>
                <a:lnTo>
                  <a:pt x="1103376" y="961644"/>
                </a:lnTo>
                <a:lnTo>
                  <a:pt x="1103376" y="0"/>
                </a:lnTo>
                <a:lnTo>
                  <a:pt x="0" y="0"/>
                </a:lnTo>
                <a:lnTo>
                  <a:pt x="0" y="96164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56510" y="1782317"/>
            <a:ext cx="1103630" cy="963294"/>
          </a:xfrm>
          <a:custGeom>
            <a:avLst/>
            <a:gdLst/>
            <a:ahLst/>
            <a:cxnLst/>
            <a:rect l="l" t="t" r="r" b="b"/>
            <a:pathLst>
              <a:path w="1103629" h="963294">
                <a:moveTo>
                  <a:pt x="0" y="963167"/>
                </a:moveTo>
                <a:lnTo>
                  <a:pt x="1103376" y="963167"/>
                </a:lnTo>
                <a:lnTo>
                  <a:pt x="1103376" y="0"/>
                </a:lnTo>
                <a:lnTo>
                  <a:pt x="0" y="0"/>
                </a:lnTo>
                <a:lnTo>
                  <a:pt x="0" y="963167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56510" y="1782317"/>
            <a:ext cx="1103630" cy="963294"/>
          </a:xfrm>
          <a:custGeom>
            <a:avLst/>
            <a:gdLst/>
            <a:ahLst/>
            <a:cxnLst/>
            <a:rect l="l" t="t" r="r" b="b"/>
            <a:pathLst>
              <a:path w="1103629" h="963294">
                <a:moveTo>
                  <a:pt x="0" y="963167"/>
                </a:moveTo>
                <a:lnTo>
                  <a:pt x="1103376" y="963167"/>
                </a:lnTo>
                <a:lnTo>
                  <a:pt x="1103376" y="0"/>
                </a:lnTo>
                <a:lnTo>
                  <a:pt x="0" y="0"/>
                </a:lnTo>
                <a:lnTo>
                  <a:pt x="0" y="963167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26614" y="1863089"/>
            <a:ext cx="1103630" cy="963294"/>
          </a:xfrm>
          <a:custGeom>
            <a:avLst/>
            <a:gdLst/>
            <a:ahLst/>
            <a:cxnLst/>
            <a:rect l="l" t="t" r="r" b="b"/>
            <a:pathLst>
              <a:path w="1103629" h="963294">
                <a:moveTo>
                  <a:pt x="0" y="963168"/>
                </a:moveTo>
                <a:lnTo>
                  <a:pt x="1103376" y="963168"/>
                </a:lnTo>
                <a:lnTo>
                  <a:pt x="1103376" y="0"/>
                </a:lnTo>
                <a:lnTo>
                  <a:pt x="0" y="0"/>
                </a:lnTo>
                <a:lnTo>
                  <a:pt x="0" y="96316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26614" y="1863089"/>
            <a:ext cx="1103630" cy="963294"/>
          </a:xfrm>
          <a:custGeom>
            <a:avLst/>
            <a:gdLst/>
            <a:ahLst/>
            <a:cxnLst/>
            <a:rect l="l" t="t" r="r" b="b"/>
            <a:pathLst>
              <a:path w="1103629" h="963294">
                <a:moveTo>
                  <a:pt x="0" y="963168"/>
                </a:moveTo>
                <a:lnTo>
                  <a:pt x="1103376" y="963168"/>
                </a:lnTo>
                <a:lnTo>
                  <a:pt x="1103376" y="0"/>
                </a:lnTo>
                <a:lnTo>
                  <a:pt x="0" y="0"/>
                </a:lnTo>
                <a:lnTo>
                  <a:pt x="0" y="96316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48967" y="2058923"/>
            <a:ext cx="274320" cy="635635"/>
          </a:xfrm>
          <a:custGeom>
            <a:avLst/>
            <a:gdLst/>
            <a:ahLst/>
            <a:cxnLst/>
            <a:rect l="l" t="t" r="r" b="b"/>
            <a:pathLst>
              <a:path w="274319" h="635635">
                <a:moveTo>
                  <a:pt x="0" y="0"/>
                </a:moveTo>
                <a:lnTo>
                  <a:pt x="0" y="450214"/>
                </a:lnTo>
                <a:lnTo>
                  <a:pt x="274319" y="635507"/>
                </a:lnTo>
                <a:lnTo>
                  <a:pt x="274319" y="185293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48967" y="2058923"/>
            <a:ext cx="274320" cy="635635"/>
          </a:xfrm>
          <a:custGeom>
            <a:avLst/>
            <a:gdLst/>
            <a:ahLst/>
            <a:cxnLst/>
            <a:rect l="l" t="t" r="r" b="b"/>
            <a:pathLst>
              <a:path w="274319" h="635635">
                <a:moveTo>
                  <a:pt x="0" y="0"/>
                </a:moveTo>
                <a:lnTo>
                  <a:pt x="274319" y="185293"/>
                </a:lnTo>
                <a:lnTo>
                  <a:pt x="274319" y="635507"/>
                </a:lnTo>
                <a:lnTo>
                  <a:pt x="0" y="450214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47444" y="2058923"/>
            <a:ext cx="1586865" cy="318770"/>
          </a:xfrm>
          <a:custGeom>
            <a:avLst/>
            <a:gdLst/>
            <a:ahLst/>
            <a:cxnLst/>
            <a:rect l="l" t="t" r="r" b="b"/>
            <a:pathLst>
              <a:path w="1586864" h="318769">
                <a:moveTo>
                  <a:pt x="0" y="0"/>
                </a:moveTo>
                <a:lnTo>
                  <a:pt x="1586483" y="31851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47444" y="2377439"/>
            <a:ext cx="1586865" cy="134620"/>
          </a:xfrm>
          <a:custGeom>
            <a:avLst/>
            <a:gdLst/>
            <a:ahLst/>
            <a:cxnLst/>
            <a:rect l="l" t="t" r="r" b="b"/>
            <a:pathLst>
              <a:path w="1586864" h="134619">
                <a:moveTo>
                  <a:pt x="0" y="134112"/>
                </a:moveTo>
                <a:lnTo>
                  <a:pt x="158648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21764" y="2377439"/>
            <a:ext cx="1312545" cy="317500"/>
          </a:xfrm>
          <a:custGeom>
            <a:avLst/>
            <a:gdLst/>
            <a:ahLst/>
            <a:cxnLst/>
            <a:rect l="l" t="t" r="r" b="b"/>
            <a:pathLst>
              <a:path w="1312545" h="317500">
                <a:moveTo>
                  <a:pt x="0" y="316992"/>
                </a:moveTo>
                <a:lnTo>
                  <a:pt x="131216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21764" y="2240279"/>
            <a:ext cx="1312545" cy="137160"/>
          </a:xfrm>
          <a:custGeom>
            <a:avLst/>
            <a:gdLst/>
            <a:ahLst/>
            <a:cxnLst/>
            <a:rect l="l" t="t" r="r" b="b"/>
            <a:pathLst>
              <a:path w="1312545" h="137160">
                <a:moveTo>
                  <a:pt x="0" y="0"/>
                </a:moveTo>
                <a:lnTo>
                  <a:pt x="1312164" y="13715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52494" y="1826514"/>
            <a:ext cx="687705" cy="600710"/>
          </a:xfrm>
          <a:custGeom>
            <a:avLst/>
            <a:gdLst/>
            <a:ahLst/>
            <a:cxnLst/>
            <a:rect l="l" t="t" r="r" b="b"/>
            <a:pathLst>
              <a:path w="687704" h="600710">
                <a:moveTo>
                  <a:pt x="0" y="600456"/>
                </a:moveTo>
                <a:lnTo>
                  <a:pt x="687324" y="600456"/>
                </a:lnTo>
                <a:lnTo>
                  <a:pt x="687324" y="0"/>
                </a:lnTo>
                <a:lnTo>
                  <a:pt x="0" y="0"/>
                </a:lnTo>
                <a:lnTo>
                  <a:pt x="0" y="60045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52494" y="1826514"/>
            <a:ext cx="687705" cy="600710"/>
          </a:xfrm>
          <a:custGeom>
            <a:avLst/>
            <a:gdLst/>
            <a:ahLst/>
            <a:cxnLst/>
            <a:rect l="l" t="t" r="r" b="b"/>
            <a:pathLst>
              <a:path w="687704" h="600710">
                <a:moveTo>
                  <a:pt x="0" y="600456"/>
                </a:moveTo>
                <a:lnTo>
                  <a:pt x="687324" y="600456"/>
                </a:lnTo>
                <a:lnTo>
                  <a:pt x="687324" y="0"/>
                </a:lnTo>
                <a:lnTo>
                  <a:pt x="0" y="0"/>
                </a:lnTo>
                <a:lnTo>
                  <a:pt x="0" y="600456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22597" y="1893570"/>
            <a:ext cx="687705" cy="600710"/>
          </a:xfrm>
          <a:custGeom>
            <a:avLst/>
            <a:gdLst/>
            <a:ahLst/>
            <a:cxnLst/>
            <a:rect l="l" t="t" r="r" b="b"/>
            <a:pathLst>
              <a:path w="687704" h="600710">
                <a:moveTo>
                  <a:pt x="0" y="600456"/>
                </a:moveTo>
                <a:lnTo>
                  <a:pt x="687324" y="600456"/>
                </a:lnTo>
                <a:lnTo>
                  <a:pt x="687324" y="0"/>
                </a:lnTo>
                <a:lnTo>
                  <a:pt x="0" y="0"/>
                </a:lnTo>
                <a:lnTo>
                  <a:pt x="0" y="60045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22597" y="1893570"/>
            <a:ext cx="687705" cy="600710"/>
          </a:xfrm>
          <a:custGeom>
            <a:avLst/>
            <a:gdLst/>
            <a:ahLst/>
            <a:cxnLst/>
            <a:rect l="l" t="t" r="r" b="b"/>
            <a:pathLst>
              <a:path w="687704" h="600710">
                <a:moveTo>
                  <a:pt x="0" y="600456"/>
                </a:moveTo>
                <a:lnTo>
                  <a:pt x="687324" y="600456"/>
                </a:lnTo>
                <a:lnTo>
                  <a:pt x="687324" y="0"/>
                </a:lnTo>
                <a:lnTo>
                  <a:pt x="0" y="0"/>
                </a:lnTo>
                <a:lnTo>
                  <a:pt x="0" y="600456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74414" y="1951482"/>
            <a:ext cx="687705" cy="599440"/>
          </a:xfrm>
          <a:custGeom>
            <a:avLst/>
            <a:gdLst/>
            <a:ahLst/>
            <a:cxnLst/>
            <a:rect l="l" t="t" r="r" b="b"/>
            <a:pathLst>
              <a:path w="687704" h="599439">
                <a:moveTo>
                  <a:pt x="0" y="598932"/>
                </a:moveTo>
                <a:lnTo>
                  <a:pt x="687324" y="598932"/>
                </a:lnTo>
                <a:lnTo>
                  <a:pt x="687324" y="0"/>
                </a:lnTo>
                <a:lnTo>
                  <a:pt x="0" y="0"/>
                </a:lnTo>
                <a:lnTo>
                  <a:pt x="0" y="59893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74414" y="1951482"/>
            <a:ext cx="687705" cy="599440"/>
          </a:xfrm>
          <a:custGeom>
            <a:avLst/>
            <a:gdLst/>
            <a:ahLst/>
            <a:cxnLst/>
            <a:rect l="l" t="t" r="r" b="b"/>
            <a:pathLst>
              <a:path w="687704" h="599439">
                <a:moveTo>
                  <a:pt x="0" y="598932"/>
                </a:moveTo>
                <a:lnTo>
                  <a:pt x="687324" y="598932"/>
                </a:lnTo>
                <a:lnTo>
                  <a:pt x="687324" y="0"/>
                </a:lnTo>
                <a:lnTo>
                  <a:pt x="0" y="0"/>
                </a:lnTo>
                <a:lnTo>
                  <a:pt x="0" y="598932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35373" y="1998726"/>
            <a:ext cx="687705" cy="600710"/>
          </a:xfrm>
          <a:custGeom>
            <a:avLst/>
            <a:gdLst/>
            <a:ahLst/>
            <a:cxnLst/>
            <a:rect l="l" t="t" r="r" b="b"/>
            <a:pathLst>
              <a:path w="687704" h="600710">
                <a:moveTo>
                  <a:pt x="0" y="600456"/>
                </a:moveTo>
                <a:lnTo>
                  <a:pt x="687324" y="600456"/>
                </a:lnTo>
                <a:lnTo>
                  <a:pt x="687324" y="0"/>
                </a:lnTo>
                <a:lnTo>
                  <a:pt x="0" y="0"/>
                </a:lnTo>
                <a:lnTo>
                  <a:pt x="0" y="60045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35373" y="1998726"/>
            <a:ext cx="687705" cy="600710"/>
          </a:xfrm>
          <a:custGeom>
            <a:avLst/>
            <a:gdLst/>
            <a:ahLst/>
            <a:cxnLst/>
            <a:rect l="l" t="t" r="r" b="b"/>
            <a:pathLst>
              <a:path w="687704" h="600710">
                <a:moveTo>
                  <a:pt x="0" y="600456"/>
                </a:moveTo>
                <a:lnTo>
                  <a:pt x="687324" y="600456"/>
                </a:lnTo>
                <a:lnTo>
                  <a:pt x="687324" y="0"/>
                </a:lnTo>
                <a:lnTo>
                  <a:pt x="0" y="0"/>
                </a:lnTo>
                <a:lnTo>
                  <a:pt x="0" y="600456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345179" y="1932432"/>
            <a:ext cx="173990" cy="325120"/>
          </a:xfrm>
          <a:custGeom>
            <a:avLst/>
            <a:gdLst/>
            <a:ahLst/>
            <a:cxnLst/>
            <a:rect l="l" t="t" r="r" b="b"/>
            <a:pathLst>
              <a:path w="173989" h="325119">
                <a:moveTo>
                  <a:pt x="0" y="0"/>
                </a:moveTo>
                <a:lnTo>
                  <a:pt x="0" y="321563"/>
                </a:lnTo>
                <a:lnTo>
                  <a:pt x="173736" y="324612"/>
                </a:lnTo>
                <a:lnTo>
                  <a:pt x="173736" y="3048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45179" y="1932432"/>
            <a:ext cx="173990" cy="325120"/>
          </a:xfrm>
          <a:custGeom>
            <a:avLst/>
            <a:gdLst/>
            <a:ahLst/>
            <a:cxnLst/>
            <a:rect l="l" t="t" r="r" b="b"/>
            <a:pathLst>
              <a:path w="173989" h="325119">
                <a:moveTo>
                  <a:pt x="0" y="0"/>
                </a:moveTo>
                <a:lnTo>
                  <a:pt x="173736" y="3048"/>
                </a:lnTo>
                <a:lnTo>
                  <a:pt x="173736" y="324612"/>
                </a:lnTo>
                <a:lnTo>
                  <a:pt x="0" y="321563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43655" y="1932432"/>
            <a:ext cx="1007744" cy="201295"/>
          </a:xfrm>
          <a:custGeom>
            <a:avLst/>
            <a:gdLst/>
            <a:ahLst/>
            <a:cxnLst/>
            <a:rect l="l" t="t" r="r" b="b"/>
            <a:pathLst>
              <a:path w="1007745" h="201294">
                <a:moveTo>
                  <a:pt x="0" y="0"/>
                </a:moveTo>
                <a:lnTo>
                  <a:pt x="1007364" y="20116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43655" y="2133600"/>
            <a:ext cx="1007744" cy="111760"/>
          </a:xfrm>
          <a:custGeom>
            <a:avLst/>
            <a:gdLst/>
            <a:ahLst/>
            <a:cxnLst/>
            <a:rect l="l" t="t" r="r" b="b"/>
            <a:pathLst>
              <a:path w="1007745" h="111760">
                <a:moveTo>
                  <a:pt x="0" y="111251"/>
                </a:moveTo>
                <a:lnTo>
                  <a:pt x="100736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518915" y="2133600"/>
            <a:ext cx="832485" cy="117475"/>
          </a:xfrm>
          <a:custGeom>
            <a:avLst/>
            <a:gdLst/>
            <a:ahLst/>
            <a:cxnLst/>
            <a:rect l="l" t="t" r="r" b="b"/>
            <a:pathLst>
              <a:path w="832485" h="117475">
                <a:moveTo>
                  <a:pt x="0" y="117348"/>
                </a:moveTo>
                <a:lnTo>
                  <a:pt x="83210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518915" y="1937004"/>
            <a:ext cx="832485" cy="196850"/>
          </a:xfrm>
          <a:custGeom>
            <a:avLst/>
            <a:gdLst/>
            <a:ahLst/>
            <a:cxnLst/>
            <a:rect l="l" t="t" r="r" b="b"/>
            <a:pathLst>
              <a:path w="832485" h="196850">
                <a:moveTo>
                  <a:pt x="0" y="0"/>
                </a:moveTo>
                <a:lnTo>
                  <a:pt x="832104" y="19659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941570" y="1599438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7"/>
                </a:moveTo>
                <a:lnTo>
                  <a:pt x="422148" y="368807"/>
                </a:lnTo>
                <a:lnTo>
                  <a:pt x="422148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941570" y="1599438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7"/>
                </a:moveTo>
                <a:lnTo>
                  <a:pt x="422148" y="368807"/>
                </a:lnTo>
                <a:lnTo>
                  <a:pt x="422148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96434" y="1646682"/>
            <a:ext cx="422275" cy="367665"/>
          </a:xfrm>
          <a:custGeom>
            <a:avLst/>
            <a:gdLst/>
            <a:ahLst/>
            <a:cxnLst/>
            <a:rect l="l" t="t" r="r" b="b"/>
            <a:pathLst>
              <a:path w="422275" h="367664">
                <a:moveTo>
                  <a:pt x="0" y="367283"/>
                </a:moveTo>
                <a:lnTo>
                  <a:pt x="422148" y="367283"/>
                </a:lnTo>
                <a:lnTo>
                  <a:pt x="422148" y="0"/>
                </a:lnTo>
                <a:lnTo>
                  <a:pt x="0" y="0"/>
                </a:lnTo>
                <a:lnTo>
                  <a:pt x="0" y="36728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996434" y="1646682"/>
            <a:ext cx="422275" cy="367665"/>
          </a:xfrm>
          <a:custGeom>
            <a:avLst/>
            <a:gdLst/>
            <a:ahLst/>
            <a:cxnLst/>
            <a:rect l="l" t="t" r="r" b="b"/>
            <a:pathLst>
              <a:path w="422275" h="367664">
                <a:moveTo>
                  <a:pt x="0" y="367283"/>
                </a:moveTo>
                <a:lnTo>
                  <a:pt x="422148" y="367283"/>
                </a:lnTo>
                <a:lnTo>
                  <a:pt x="422148" y="0"/>
                </a:lnTo>
                <a:lnTo>
                  <a:pt x="0" y="0"/>
                </a:lnTo>
                <a:lnTo>
                  <a:pt x="0" y="36728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051297" y="1693926"/>
            <a:ext cx="422275" cy="367665"/>
          </a:xfrm>
          <a:custGeom>
            <a:avLst/>
            <a:gdLst/>
            <a:ahLst/>
            <a:cxnLst/>
            <a:rect l="l" t="t" r="r" b="b"/>
            <a:pathLst>
              <a:path w="422275" h="367664">
                <a:moveTo>
                  <a:pt x="0" y="367284"/>
                </a:moveTo>
                <a:lnTo>
                  <a:pt x="422148" y="367284"/>
                </a:lnTo>
                <a:lnTo>
                  <a:pt x="422148" y="0"/>
                </a:lnTo>
                <a:lnTo>
                  <a:pt x="0" y="0"/>
                </a:lnTo>
                <a:lnTo>
                  <a:pt x="0" y="36728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051297" y="1693926"/>
            <a:ext cx="422275" cy="367665"/>
          </a:xfrm>
          <a:custGeom>
            <a:avLst/>
            <a:gdLst/>
            <a:ahLst/>
            <a:cxnLst/>
            <a:rect l="l" t="t" r="r" b="b"/>
            <a:pathLst>
              <a:path w="422275" h="367664">
                <a:moveTo>
                  <a:pt x="0" y="367284"/>
                </a:moveTo>
                <a:lnTo>
                  <a:pt x="422148" y="367284"/>
                </a:lnTo>
                <a:lnTo>
                  <a:pt x="422148" y="0"/>
                </a:lnTo>
                <a:lnTo>
                  <a:pt x="0" y="0"/>
                </a:lnTo>
                <a:lnTo>
                  <a:pt x="0" y="36728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106161" y="1739645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7"/>
                </a:moveTo>
                <a:lnTo>
                  <a:pt x="422148" y="368807"/>
                </a:lnTo>
                <a:lnTo>
                  <a:pt x="422148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06161" y="1739645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7"/>
                </a:moveTo>
                <a:lnTo>
                  <a:pt x="422148" y="368807"/>
                </a:lnTo>
                <a:lnTo>
                  <a:pt x="422148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48834" y="1773173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7"/>
                </a:moveTo>
                <a:lnTo>
                  <a:pt x="422148" y="368807"/>
                </a:lnTo>
                <a:lnTo>
                  <a:pt x="422148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148834" y="1773173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7"/>
                </a:moveTo>
                <a:lnTo>
                  <a:pt x="422148" y="368807"/>
                </a:lnTo>
                <a:lnTo>
                  <a:pt x="422148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203697" y="1820417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8"/>
                </a:moveTo>
                <a:lnTo>
                  <a:pt x="422148" y="368808"/>
                </a:lnTo>
                <a:lnTo>
                  <a:pt x="422148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203697" y="1820417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8"/>
                </a:moveTo>
                <a:lnTo>
                  <a:pt x="422148" y="368808"/>
                </a:lnTo>
                <a:lnTo>
                  <a:pt x="422148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258561" y="1867661"/>
            <a:ext cx="422275" cy="367665"/>
          </a:xfrm>
          <a:custGeom>
            <a:avLst/>
            <a:gdLst/>
            <a:ahLst/>
            <a:cxnLst/>
            <a:rect l="l" t="t" r="r" b="b"/>
            <a:pathLst>
              <a:path w="422275" h="367664">
                <a:moveTo>
                  <a:pt x="0" y="367283"/>
                </a:moveTo>
                <a:lnTo>
                  <a:pt x="422148" y="367283"/>
                </a:lnTo>
                <a:lnTo>
                  <a:pt x="422148" y="0"/>
                </a:lnTo>
                <a:lnTo>
                  <a:pt x="0" y="0"/>
                </a:lnTo>
                <a:lnTo>
                  <a:pt x="0" y="36728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58561" y="1867661"/>
            <a:ext cx="422275" cy="367665"/>
          </a:xfrm>
          <a:custGeom>
            <a:avLst/>
            <a:gdLst/>
            <a:ahLst/>
            <a:cxnLst/>
            <a:rect l="l" t="t" r="r" b="b"/>
            <a:pathLst>
              <a:path w="422275" h="367664">
                <a:moveTo>
                  <a:pt x="0" y="367283"/>
                </a:moveTo>
                <a:lnTo>
                  <a:pt x="422148" y="367283"/>
                </a:lnTo>
                <a:lnTo>
                  <a:pt x="422148" y="0"/>
                </a:lnTo>
                <a:lnTo>
                  <a:pt x="0" y="0"/>
                </a:lnTo>
                <a:lnTo>
                  <a:pt x="0" y="36728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313426" y="1914905"/>
            <a:ext cx="422275" cy="367665"/>
          </a:xfrm>
          <a:custGeom>
            <a:avLst/>
            <a:gdLst/>
            <a:ahLst/>
            <a:cxnLst/>
            <a:rect l="l" t="t" r="r" b="b"/>
            <a:pathLst>
              <a:path w="422275" h="367664">
                <a:moveTo>
                  <a:pt x="0" y="367284"/>
                </a:moveTo>
                <a:lnTo>
                  <a:pt x="422148" y="367284"/>
                </a:lnTo>
                <a:lnTo>
                  <a:pt x="422148" y="0"/>
                </a:lnTo>
                <a:lnTo>
                  <a:pt x="0" y="0"/>
                </a:lnTo>
                <a:lnTo>
                  <a:pt x="0" y="36728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366765" y="2326385"/>
            <a:ext cx="56515" cy="6350"/>
          </a:xfrm>
          <a:custGeom>
            <a:avLst/>
            <a:gdLst/>
            <a:ahLst/>
            <a:cxnLst/>
            <a:rect l="l" t="t" r="r" b="b"/>
            <a:pathLst>
              <a:path w="56514" h="6350">
                <a:moveTo>
                  <a:pt x="0" y="6095"/>
                </a:moveTo>
                <a:lnTo>
                  <a:pt x="56387" y="6095"/>
                </a:lnTo>
                <a:lnTo>
                  <a:pt x="56387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366765" y="1963673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7"/>
                </a:moveTo>
                <a:lnTo>
                  <a:pt x="422148" y="368807"/>
                </a:lnTo>
                <a:lnTo>
                  <a:pt x="422148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421629" y="2373629"/>
            <a:ext cx="56515" cy="5080"/>
          </a:xfrm>
          <a:custGeom>
            <a:avLst/>
            <a:gdLst/>
            <a:ahLst/>
            <a:cxnLst/>
            <a:rect l="l" t="t" r="r" b="b"/>
            <a:pathLst>
              <a:path w="56514" h="5080">
                <a:moveTo>
                  <a:pt x="0" y="4571"/>
                </a:moveTo>
                <a:lnTo>
                  <a:pt x="56387" y="4571"/>
                </a:lnTo>
                <a:lnTo>
                  <a:pt x="56387" y="0"/>
                </a:lnTo>
                <a:lnTo>
                  <a:pt x="0" y="0"/>
                </a:lnTo>
                <a:lnTo>
                  <a:pt x="0" y="457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421629" y="2010917"/>
            <a:ext cx="422275" cy="367665"/>
          </a:xfrm>
          <a:custGeom>
            <a:avLst/>
            <a:gdLst/>
            <a:ahLst/>
            <a:cxnLst/>
            <a:rect l="l" t="t" r="r" b="b"/>
            <a:pathLst>
              <a:path w="422275" h="367664">
                <a:moveTo>
                  <a:pt x="0" y="367284"/>
                </a:moveTo>
                <a:lnTo>
                  <a:pt x="422148" y="367284"/>
                </a:lnTo>
                <a:lnTo>
                  <a:pt x="422148" y="0"/>
                </a:lnTo>
                <a:lnTo>
                  <a:pt x="0" y="0"/>
                </a:lnTo>
                <a:lnTo>
                  <a:pt x="0" y="36728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476494" y="2420873"/>
            <a:ext cx="45720" cy="5080"/>
          </a:xfrm>
          <a:custGeom>
            <a:avLst/>
            <a:gdLst/>
            <a:ahLst/>
            <a:cxnLst/>
            <a:rect l="l" t="t" r="r" b="b"/>
            <a:pathLst>
              <a:path w="45720" h="5080">
                <a:moveTo>
                  <a:pt x="0" y="4571"/>
                </a:moveTo>
                <a:lnTo>
                  <a:pt x="45719" y="4571"/>
                </a:lnTo>
                <a:lnTo>
                  <a:pt x="45719" y="0"/>
                </a:lnTo>
                <a:lnTo>
                  <a:pt x="0" y="0"/>
                </a:lnTo>
                <a:lnTo>
                  <a:pt x="0" y="457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76494" y="2056638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7"/>
                </a:moveTo>
                <a:lnTo>
                  <a:pt x="422148" y="368807"/>
                </a:lnTo>
                <a:lnTo>
                  <a:pt x="422148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531358" y="2103882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7"/>
                </a:moveTo>
                <a:lnTo>
                  <a:pt x="422148" y="368807"/>
                </a:lnTo>
                <a:lnTo>
                  <a:pt x="422148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531358" y="2103882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7"/>
                </a:moveTo>
                <a:lnTo>
                  <a:pt x="422148" y="368807"/>
                </a:lnTo>
                <a:lnTo>
                  <a:pt x="422148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313426" y="1911857"/>
            <a:ext cx="422275" cy="367665"/>
          </a:xfrm>
          <a:custGeom>
            <a:avLst/>
            <a:gdLst/>
            <a:ahLst/>
            <a:cxnLst/>
            <a:rect l="l" t="t" r="r" b="b"/>
            <a:pathLst>
              <a:path w="422275" h="367664">
                <a:moveTo>
                  <a:pt x="0" y="367283"/>
                </a:moveTo>
                <a:lnTo>
                  <a:pt x="422148" y="367283"/>
                </a:lnTo>
                <a:lnTo>
                  <a:pt x="422148" y="0"/>
                </a:lnTo>
                <a:lnTo>
                  <a:pt x="0" y="0"/>
                </a:lnTo>
                <a:lnTo>
                  <a:pt x="0" y="36728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313426" y="1911857"/>
            <a:ext cx="422275" cy="367665"/>
          </a:xfrm>
          <a:custGeom>
            <a:avLst/>
            <a:gdLst/>
            <a:ahLst/>
            <a:cxnLst/>
            <a:rect l="l" t="t" r="r" b="b"/>
            <a:pathLst>
              <a:path w="422275" h="367664">
                <a:moveTo>
                  <a:pt x="0" y="367283"/>
                </a:moveTo>
                <a:lnTo>
                  <a:pt x="422148" y="367283"/>
                </a:lnTo>
                <a:lnTo>
                  <a:pt x="422148" y="0"/>
                </a:lnTo>
                <a:lnTo>
                  <a:pt x="0" y="0"/>
                </a:lnTo>
                <a:lnTo>
                  <a:pt x="0" y="36728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368290" y="1959101"/>
            <a:ext cx="422275" cy="367665"/>
          </a:xfrm>
          <a:custGeom>
            <a:avLst/>
            <a:gdLst/>
            <a:ahLst/>
            <a:cxnLst/>
            <a:rect l="l" t="t" r="r" b="b"/>
            <a:pathLst>
              <a:path w="422275" h="367664">
                <a:moveTo>
                  <a:pt x="0" y="367284"/>
                </a:moveTo>
                <a:lnTo>
                  <a:pt x="422148" y="367284"/>
                </a:lnTo>
                <a:lnTo>
                  <a:pt x="422148" y="0"/>
                </a:lnTo>
                <a:lnTo>
                  <a:pt x="0" y="0"/>
                </a:lnTo>
                <a:lnTo>
                  <a:pt x="0" y="36728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368290" y="1959101"/>
            <a:ext cx="422275" cy="367665"/>
          </a:xfrm>
          <a:custGeom>
            <a:avLst/>
            <a:gdLst/>
            <a:ahLst/>
            <a:cxnLst/>
            <a:rect l="l" t="t" r="r" b="b"/>
            <a:pathLst>
              <a:path w="422275" h="367664">
                <a:moveTo>
                  <a:pt x="0" y="367284"/>
                </a:moveTo>
                <a:lnTo>
                  <a:pt x="422148" y="367284"/>
                </a:lnTo>
                <a:lnTo>
                  <a:pt x="422148" y="0"/>
                </a:lnTo>
                <a:lnTo>
                  <a:pt x="0" y="0"/>
                </a:lnTo>
                <a:lnTo>
                  <a:pt x="0" y="36728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423153" y="2004822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7"/>
                </a:moveTo>
                <a:lnTo>
                  <a:pt x="422148" y="368807"/>
                </a:lnTo>
                <a:lnTo>
                  <a:pt x="422148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423153" y="2004822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7"/>
                </a:moveTo>
                <a:lnTo>
                  <a:pt x="422148" y="368807"/>
                </a:lnTo>
                <a:lnTo>
                  <a:pt x="422148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478017" y="2052066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7"/>
                </a:moveTo>
                <a:lnTo>
                  <a:pt x="422148" y="368807"/>
                </a:lnTo>
                <a:lnTo>
                  <a:pt x="422148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478017" y="2052066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7"/>
                </a:moveTo>
                <a:lnTo>
                  <a:pt x="422148" y="368807"/>
                </a:lnTo>
                <a:lnTo>
                  <a:pt x="422148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522214" y="2085594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7"/>
                </a:moveTo>
                <a:lnTo>
                  <a:pt x="422148" y="368807"/>
                </a:lnTo>
                <a:lnTo>
                  <a:pt x="422148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522214" y="2085594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7"/>
                </a:moveTo>
                <a:lnTo>
                  <a:pt x="422148" y="368807"/>
                </a:lnTo>
                <a:lnTo>
                  <a:pt x="422148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577078" y="2132838"/>
            <a:ext cx="421005" cy="368935"/>
          </a:xfrm>
          <a:custGeom>
            <a:avLst/>
            <a:gdLst/>
            <a:ahLst/>
            <a:cxnLst/>
            <a:rect l="l" t="t" r="r" b="b"/>
            <a:pathLst>
              <a:path w="421004" h="368935">
                <a:moveTo>
                  <a:pt x="0" y="368807"/>
                </a:moveTo>
                <a:lnTo>
                  <a:pt x="420624" y="368807"/>
                </a:lnTo>
                <a:lnTo>
                  <a:pt x="420624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577078" y="2132838"/>
            <a:ext cx="421005" cy="368935"/>
          </a:xfrm>
          <a:custGeom>
            <a:avLst/>
            <a:gdLst/>
            <a:ahLst/>
            <a:cxnLst/>
            <a:rect l="l" t="t" r="r" b="b"/>
            <a:pathLst>
              <a:path w="421004" h="368935">
                <a:moveTo>
                  <a:pt x="0" y="368807"/>
                </a:moveTo>
                <a:lnTo>
                  <a:pt x="420624" y="368807"/>
                </a:lnTo>
                <a:lnTo>
                  <a:pt x="420624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631941" y="2180082"/>
            <a:ext cx="421005" cy="367665"/>
          </a:xfrm>
          <a:custGeom>
            <a:avLst/>
            <a:gdLst/>
            <a:ahLst/>
            <a:cxnLst/>
            <a:rect l="l" t="t" r="r" b="b"/>
            <a:pathLst>
              <a:path w="421004" h="367664">
                <a:moveTo>
                  <a:pt x="0" y="367283"/>
                </a:moveTo>
                <a:lnTo>
                  <a:pt x="420624" y="367283"/>
                </a:lnTo>
                <a:lnTo>
                  <a:pt x="420624" y="0"/>
                </a:lnTo>
                <a:lnTo>
                  <a:pt x="0" y="0"/>
                </a:lnTo>
                <a:lnTo>
                  <a:pt x="0" y="36728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631941" y="2180082"/>
            <a:ext cx="421005" cy="367665"/>
          </a:xfrm>
          <a:custGeom>
            <a:avLst/>
            <a:gdLst/>
            <a:ahLst/>
            <a:cxnLst/>
            <a:rect l="l" t="t" r="r" b="b"/>
            <a:pathLst>
              <a:path w="421004" h="367664">
                <a:moveTo>
                  <a:pt x="0" y="367283"/>
                </a:moveTo>
                <a:lnTo>
                  <a:pt x="420624" y="367283"/>
                </a:lnTo>
                <a:lnTo>
                  <a:pt x="420624" y="0"/>
                </a:lnTo>
                <a:lnTo>
                  <a:pt x="0" y="0"/>
                </a:lnTo>
                <a:lnTo>
                  <a:pt x="0" y="36728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685282" y="2225801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7"/>
                </a:moveTo>
                <a:lnTo>
                  <a:pt x="422148" y="368807"/>
                </a:lnTo>
                <a:lnTo>
                  <a:pt x="422148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685282" y="2225801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7"/>
                </a:moveTo>
                <a:lnTo>
                  <a:pt x="422148" y="368807"/>
                </a:lnTo>
                <a:lnTo>
                  <a:pt x="422148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738621" y="2276094"/>
            <a:ext cx="422275" cy="367665"/>
          </a:xfrm>
          <a:custGeom>
            <a:avLst/>
            <a:gdLst/>
            <a:ahLst/>
            <a:cxnLst/>
            <a:rect l="l" t="t" r="r" b="b"/>
            <a:pathLst>
              <a:path w="422275" h="367664">
                <a:moveTo>
                  <a:pt x="0" y="367284"/>
                </a:moveTo>
                <a:lnTo>
                  <a:pt x="422148" y="367284"/>
                </a:lnTo>
                <a:lnTo>
                  <a:pt x="422148" y="0"/>
                </a:lnTo>
                <a:lnTo>
                  <a:pt x="0" y="0"/>
                </a:lnTo>
                <a:lnTo>
                  <a:pt x="0" y="36728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738621" y="2276094"/>
            <a:ext cx="422275" cy="367665"/>
          </a:xfrm>
          <a:custGeom>
            <a:avLst/>
            <a:gdLst/>
            <a:ahLst/>
            <a:cxnLst/>
            <a:rect l="l" t="t" r="r" b="b"/>
            <a:pathLst>
              <a:path w="422275" h="367664">
                <a:moveTo>
                  <a:pt x="0" y="367284"/>
                </a:moveTo>
                <a:lnTo>
                  <a:pt x="422148" y="367284"/>
                </a:lnTo>
                <a:lnTo>
                  <a:pt x="422148" y="0"/>
                </a:lnTo>
                <a:lnTo>
                  <a:pt x="0" y="0"/>
                </a:lnTo>
                <a:lnTo>
                  <a:pt x="0" y="36728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793485" y="2323338"/>
            <a:ext cx="422275" cy="367665"/>
          </a:xfrm>
          <a:custGeom>
            <a:avLst/>
            <a:gdLst/>
            <a:ahLst/>
            <a:cxnLst/>
            <a:rect l="l" t="t" r="r" b="b"/>
            <a:pathLst>
              <a:path w="422275" h="367664">
                <a:moveTo>
                  <a:pt x="0" y="367284"/>
                </a:moveTo>
                <a:lnTo>
                  <a:pt x="422148" y="367284"/>
                </a:lnTo>
                <a:lnTo>
                  <a:pt x="422148" y="0"/>
                </a:lnTo>
                <a:lnTo>
                  <a:pt x="0" y="0"/>
                </a:lnTo>
                <a:lnTo>
                  <a:pt x="0" y="36728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793485" y="2323338"/>
            <a:ext cx="422275" cy="367665"/>
          </a:xfrm>
          <a:custGeom>
            <a:avLst/>
            <a:gdLst/>
            <a:ahLst/>
            <a:cxnLst/>
            <a:rect l="l" t="t" r="r" b="b"/>
            <a:pathLst>
              <a:path w="422275" h="367664">
                <a:moveTo>
                  <a:pt x="0" y="367284"/>
                </a:moveTo>
                <a:lnTo>
                  <a:pt x="422148" y="367284"/>
                </a:lnTo>
                <a:lnTo>
                  <a:pt x="422148" y="0"/>
                </a:lnTo>
                <a:lnTo>
                  <a:pt x="0" y="0"/>
                </a:lnTo>
                <a:lnTo>
                  <a:pt x="0" y="36728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848350" y="2369057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7"/>
                </a:moveTo>
                <a:lnTo>
                  <a:pt x="422148" y="368807"/>
                </a:lnTo>
                <a:lnTo>
                  <a:pt x="422148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848350" y="2369057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7"/>
                </a:moveTo>
                <a:lnTo>
                  <a:pt x="422148" y="368807"/>
                </a:lnTo>
                <a:lnTo>
                  <a:pt x="422148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903214" y="2416301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7"/>
                </a:moveTo>
                <a:lnTo>
                  <a:pt x="422148" y="368807"/>
                </a:lnTo>
                <a:lnTo>
                  <a:pt x="422148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903214" y="2416301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7"/>
                </a:moveTo>
                <a:lnTo>
                  <a:pt x="422148" y="368807"/>
                </a:lnTo>
                <a:lnTo>
                  <a:pt x="422148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118097" y="1706117"/>
            <a:ext cx="421005" cy="367665"/>
          </a:xfrm>
          <a:custGeom>
            <a:avLst/>
            <a:gdLst/>
            <a:ahLst/>
            <a:cxnLst/>
            <a:rect l="l" t="t" r="r" b="b"/>
            <a:pathLst>
              <a:path w="421004" h="367664">
                <a:moveTo>
                  <a:pt x="0" y="367284"/>
                </a:moveTo>
                <a:lnTo>
                  <a:pt x="420624" y="367284"/>
                </a:lnTo>
                <a:lnTo>
                  <a:pt x="420624" y="0"/>
                </a:lnTo>
                <a:lnTo>
                  <a:pt x="0" y="0"/>
                </a:lnTo>
                <a:lnTo>
                  <a:pt x="0" y="36728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118097" y="1706117"/>
            <a:ext cx="421005" cy="367665"/>
          </a:xfrm>
          <a:custGeom>
            <a:avLst/>
            <a:gdLst/>
            <a:ahLst/>
            <a:cxnLst/>
            <a:rect l="l" t="t" r="r" b="b"/>
            <a:pathLst>
              <a:path w="421004" h="367664">
                <a:moveTo>
                  <a:pt x="0" y="367284"/>
                </a:moveTo>
                <a:lnTo>
                  <a:pt x="420624" y="367284"/>
                </a:lnTo>
                <a:lnTo>
                  <a:pt x="420624" y="0"/>
                </a:lnTo>
                <a:lnTo>
                  <a:pt x="0" y="0"/>
                </a:lnTo>
                <a:lnTo>
                  <a:pt x="0" y="36728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171438" y="1751838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7"/>
                </a:moveTo>
                <a:lnTo>
                  <a:pt x="422147" y="368807"/>
                </a:lnTo>
                <a:lnTo>
                  <a:pt x="422147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171438" y="1751838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7"/>
                </a:moveTo>
                <a:lnTo>
                  <a:pt x="422147" y="368807"/>
                </a:lnTo>
                <a:lnTo>
                  <a:pt x="422147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226302" y="1799082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8"/>
                </a:moveTo>
                <a:lnTo>
                  <a:pt x="422148" y="368808"/>
                </a:lnTo>
                <a:lnTo>
                  <a:pt x="422148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226302" y="1799082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8"/>
                </a:moveTo>
                <a:lnTo>
                  <a:pt x="422148" y="368808"/>
                </a:lnTo>
                <a:lnTo>
                  <a:pt x="422148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281165" y="1846326"/>
            <a:ext cx="422275" cy="367665"/>
          </a:xfrm>
          <a:custGeom>
            <a:avLst/>
            <a:gdLst/>
            <a:ahLst/>
            <a:cxnLst/>
            <a:rect l="l" t="t" r="r" b="b"/>
            <a:pathLst>
              <a:path w="422275" h="367664">
                <a:moveTo>
                  <a:pt x="0" y="367284"/>
                </a:moveTo>
                <a:lnTo>
                  <a:pt x="422147" y="367284"/>
                </a:lnTo>
                <a:lnTo>
                  <a:pt x="422147" y="0"/>
                </a:lnTo>
                <a:lnTo>
                  <a:pt x="0" y="0"/>
                </a:lnTo>
                <a:lnTo>
                  <a:pt x="0" y="36728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281165" y="1846326"/>
            <a:ext cx="422275" cy="367665"/>
          </a:xfrm>
          <a:custGeom>
            <a:avLst/>
            <a:gdLst/>
            <a:ahLst/>
            <a:cxnLst/>
            <a:rect l="l" t="t" r="r" b="b"/>
            <a:pathLst>
              <a:path w="422275" h="367664">
                <a:moveTo>
                  <a:pt x="0" y="367284"/>
                </a:moveTo>
                <a:lnTo>
                  <a:pt x="422147" y="367284"/>
                </a:lnTo>
                <a:lnTo>
                  <a:pt x="422147" y="0"/>
                </a:lnTo>
                <a:lnTo>
                  <a:pt x="0" y="0"/>
                </a:lnTo>
                <a:lnTo>
                  <a:pt x="0" y="36728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325361" y="1879854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8"/>
                </a:moveTo>
                <a:lnTo>
                  <a:pt x="422147" y="368808"/>
                </a:lnTo>
                <a:lnTo>
                  <a:pt x="422147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325361" y="1879854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8"/>
                </a:moveTo>
                <a:lnTo>
                  <a:pt x="422147" y="368808"/>
                </a:lnTo>
                <a:lnTo>
                  <a:pt x="422147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380226" y="1927098"/>
            <a:ext cx="422275" cy="367665"/>
          </a:xfrm>
          <a:custGeom>
            <a:avLst/>
            <a:gdLst/>
            <a:ahLst/>
            <a:cxnLst/>
            <a:rect l="l" t="t" r="r" b="b"/>
            <a:pathLst>
              <a:path w="422275" h="367664">
                <a:moveTo>
                  <a:pt x="0" y="367283"/>
                </a:moveTo>
                <a:lnTo>
                  <a:pt x="422148" y="367283"/>
                </a:lnTo>
                <a:lnTo>
                  <a:pt x="422148" y="0"/>
                </a:lnTo>
                <a:lnTo>
                  <a:pt x="0" y="0"/>
                </a:lnTo>
                <a:lnTo>
                  <a:pt x="0" y="36728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380226" y="1927098"/>
            <a:ext cx="422275" cy="367665"/>
          </a:xfrm>
          <a:custGeom>
            <a:avLst/>
            <a:gdLst/>
            <a:ahLst/>
            <a:cxnLst/>
            <a:rect l="l" t="t" r="r" b="b"/>
            <a:pathLst>
              <a:path w="422275" h="367664">
                <a:moveTo>
                  <a:pt x="0" y="367283"/>
                </a:moveTo>
                <a:lnTo>
                  <a:pt x="422148" y="367283"/>
                </a:lnTo>
                <a:lnTo>
                  <a:pt x="422148" y="0"/>
                </a:lnTo>
                <a:lnTo>
                  <a:pt x="0" y="0"/>
                </a:lnTo>
                <a:lnTo>
                  <a:pt x="0" y="36728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435090" y="1972817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7"/>
                </a:moveTo>
                <a:lnTo>
                  <a:pt x="422147" y="368807"/>
                </a:lnTo>
                <a:lnTo>
                  <a:pt x="422147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435090" y="1972817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7"/>
                </a:moveTo>
                <a:lnTo>
                  <a:pt x="422147" y="368807"/>
                </a:lnTo>
                <a:lnTo>
                  <a:pt x="422147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489953" y="2020061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7"/>
                </a:moveTo>
                <a:lnTo>
                  <a:pt x="422148" y="368807"/>
                </a:lnTo>
                <a:lnTo>
                  <a:pt x="422148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543293" y="2433066"/>
            <a:ext cx="56515" cy="5080"/>
          </a:xfrm>
          <a:custGeom>
            <a:avLst/>
            <a:gdLst/>
            <a:ahLst/>
            <a:cxnLst/>
            <a:rect l="l" t="t" r="r" b="b"/>
            <a:pathLst>
              <a:path w="56515" h="5080">
                <a:moveTo>
                  <a:pt x="0" y="4571"/>
                </a:moveTo>
                <a:lnTo>
                  <a:pt x="56387" y="4571"/>
                </a:lnTo>
                <a:lnTo>
                  <a:pt x="56387" y="0"/>
                </a:lnTo>
                <a:lnTo>
                  <a:pt x="0" y="0"/>
                </a:lnTo>
                <a:lnTo>
                  <a:pt x="0" y="457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543293" y="2068829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7"/>
                </a:moveTo>
                <a:lnTo>
                  <a:pt x="422148" y="368807"/>
                </a:lnTo>
                <a:lnTo>
                  <a:pt x="422148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598157" y="2480310"/>
            <a:ext cx="56515" cy="5080"/>
          </a:xfrm>
          <a:custGeom>
            <a:avLst/>
            <a:gdLst/>
            <a:ahLst/>
            <a:cxnLst/>
            <a:rect l="l" t="t" r="r" b="b"/>
            <a:pathLst>
              <a:path w="56515" h="5080">
                <a:moveTo>
                  <a:pt x="0" y="4571"/>
                </a:moveTo>
                <a:lnTo>
                  <a:pt x="56388" y="4571"/>
                </a:lnTo>
                <a:lnTo>
                  <a:pt x="56388" y="0"/>
                </a:lnTo>
                <a:lnTo>
                  <a:pt x="0" y="0"/>
                </a:lnTo>
                <a:lnTo>
                  <a:pt x="0" y="457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598157" y="2116073"/>
            <a:ext cx="421005" cy="368935"/>
          </a:xfrm>
          <a:custGeom>
            <a:avLst/>
            <a:gdLst/>
            <a:ahLst/>
            <a:cxnLst/>
            <a:rect l="l" t="t" r="r" b="b"/>
            <a:pathLst>
              <a:path w="421004" h="368935">
                <a:moveTo>
                  <a:pt x="0" y="368807"/>
                </a:moveTo>
                <a:lnTo>
                  <a:pt x="420624" y="368807"/>
                </a:lnTo>
                <a:lnTo>
                  <a:pt x="420624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653021" y="2526029"/>
            <a:ext cx="44450" cy="6350"/>
          </a:xfrm>
          <a:custGeom>
            <a:avLst/>
            <a:gdLst/>
            <a:ahLst/>
            <a:cxnLst/>
            <a:rect l="l" t="t" r="r" b="b"/>
            <a:pathLst>
              <a:path w="44450" h="6350">
                <a:moveTo>
                  <a:pt x="0" y="6095"/>
                </a:moveTo>
                <a:lnTo>
                  <a:pt x="44196" y="6095"/>
                </a:lnTo>
                <a:lnTo>
                  <a:pt x="44196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653021" y="2163317"/>
            <a:ext cx="421005" cy="368935"/>
          </a:xfrm>
          <a:custGeom>
            <a:avLst/>
            <a:gdLst/>
            <a:ahLst/>
            <a:cxnLst/>
            <a:rect l="l" t="t" r="r" b="b"/>
            <a:pathLst>
              <a:path w="421004" h="368935">
                <a:moveTo>
                  <a:pt x="0" y="368807"/>
                </a:moveTo>
                <a:lnTo>
                  <a:pt x="420624" y="368807"/>
                </a:lnTo>
                <a:lnTo>
                  <a:pt x="420624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706361" y="2210561"/>
            <a:ext cx="422275" cy="367665"/>
          </a:xfrm>
          <a:custGeom>
            <a:avLst/>
            <a:gdLst/>
            <a:ahLst/>
            <a:cxnLst/>
            <a:rect l="l" t="t" r="r" b="b"/>
            <a:pathLst>
              <a:path w="422275" h="367664">
                <a:moveTo>
                  <a:pt x="0" y="367283"/>
                </a:moveTo>
                <a:lnTo>
                  <a:pt x="422148" y="367283"/>
                </a:lnTo>
                <a:lnTo>
                  <a:pt x="422148" y="0"/>
                </a:lnTo>
                <a:lnTo>
                  <a:pt x="0" y="0"/>
                </a:lnTo>
                <a:lnTo>
                  <a:pt x="0" y="36728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706361" y="2210561"/>
            <a:ext cx="422275" cy="367665"/>
          </a:xfrm>
          <a:custGeom>
            <a:avLst/>
            <a:gdLst/>
            <a:ahLst/>
            <a:cxnLst/>
            <a:rect l="l" t="t" r="r" b="b"/>
            <a:pathLst>
              <a:path w="422275" h="367664">
                <a:moveTo>
                  <a:pt x="0" y="367283"/>
                </a:moveTo>
                <a:lnTo>
                  <a:pt x="422148" y="367283"/>
                </a:lnTo>
                <a:lnTo>
                  <a:pt x="422148" y="0"/>
                </a:lnTo>
                <a:lnTo>
                  <a:pt x="0" y="0"/>
                </a:lnTo>
                <a:lnTo>
                  <a:pt x="0" y="36728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489953" y="2017014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7"/>
                </a:moveTo>
                <a:lnTo>
                  <a:pt x="422148" y="368807"/>
                </a:lnTo>
                <a:lnTo>
                  <a:pt x="422148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489953" y="2017014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7"/>
                </a:moveTo>
                <a:lnTo>
                  <a:pt x="422148" y="368807"/>
                </a:lnTo>
                <a:lnTo>
                  <a:pt x="422148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544818" y="2064257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7"/>
                </a:moveTo>
                <a:lnTo>
                  <a:pt x="422148" y="368807"/>
                </a:lnTo>
                <a:lnTo>
                  <a:pt x="422148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544818" y="2064257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7"/>
                </a:moveTo>
                <a:lnTo>
                  <a:pt x="422148" y="368807"/>
                </a:lnTo>
                <a:lnTo>
                  <a:pt x="422148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599681" y="2111501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7"/>
                </a:moveTo>
                <a:lnTo>
                  <a:pt x="422148" y="368807"/>
                </a:lnTo>
                <a:lnTo>
                  <a:pt x="422148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599681" y="2111501"/>
            <a:ext cx="422275" cy="368935"/>
          </a:xfrm>
          <a:custGeom>
            <a:avLst/>
            <a:gdLst/>
            <a:ahLst/>
            <a:cxnLst/>
            <a:rect l="l" t="t" r="r" b="b"/>
            <a:pathLst>
              <a:path w="422275" h="368935">
                <a:moveTo>
                  <a:pt x="0" y="368807"/>
                </a:moveTo>
                <a:lnTo>
                  <a:pt x="422148" y="368807"/>
                </a:lnTo>
                <a:lnTo>
                  <a:pt x="422148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654545" y="2158745"/>
            <a:ext cx="422275" cy="367665"/>
          </a:xfrm>
          <a:custGeom>
            <a:avLst/>
            <a:gdLst/>
            <a:ahLst/>
            <a:cxnLst/>
            <a:rect l="l" t="t" r="r" b="b"/>
            <a:pathLst>
              <a:path w="422275" h="367664">
                <a:moveTo>
                  <a:pt x="0" y="367283"/>
                </a:moveTo>
                <a:lnTo>
                  <a:pt x="422148" y="367283"/>
                </a:lnTo>
                <a:lnTo>
                  <a:pt x="422148" y="0"/>
                </a:lnTo>
                <a:lnTo>
                  <a:pt x="0" y="0"/>
                </a:lnTo>
                <a:lnTo>
                  <a:pt x="0" y="36728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654545" y="2158745"/>
            <a:ext cx="422275" cy="367665"/>
          </a:xfrm>
          <a:custGeom>
            <a:avLst/>
            <a:gdLst/>
            <a:ahLst/>
            <a:cxnLst/>
            <a:rect l="l" t="t" r="r" b="b"/>
            <a:pathLst>
              <a:path w="422275" h="367664">
                <a:moveTo>
                  <a:pt x="0" y="367283"/>
                </a:moveTo>
                <a:lnTo>
                  <a:pt x="422148" y="367283"/>
                </a:lnTo>
                <a:lnTo>
                  <a:pt x="422148" y="0"/>
                </a:lnTo>
                <a:lnTo>
                  <a:pt x="0" y="0"/>
                </a:lnTo>
                <a:lnTo>
                  <a:pt x="0" y="36728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697218" y="2192273"/>
            <a:ext cx="422275" cy="367665"/>
          </a:xfrm>
          <a:custGeom>
            <a:avLst/>
            <a:gdLst/>
            <a:ahLst/>
            <a:cxnLst/>
            <a:rect l="l" t="t" r="r" b="b"/>
            <a:pathLst>
              <a:path w="422275" h="367664">
                <a:moveTo>
                  <a:pt x="0" y="367283"/>
                </a:moveTo>
                <a:lnTo>
                  <a:pt x="422148" y="367283"/>
                </a:lnTo>
                <a:lnTo>
                  <a:pt x="422148" y="0"/>
                </a:lnTo>
                <a:lnTo>
                  <a:pt x="0" y="0"/>
                </a:lnTo>
                <a:lnTo>
                  <a:pt x="0" y="36728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697218" y="2192273"/>
            <a:ext cx="422275" cy="367665"/>
          </a:xfrm>
          <a:custGeom>
            <a:avLst/>
            <a:gdLst/>
            <a:ahLst/>
            <a:cxnLst/>
            <a:rect l="l" t="t" r="r" b="b"/>
            <a:pathLst>
              <a:path w="422275" h="367664">
                <a:moveTo>
                  <a:pt x="0" y="367283"/>
                </a:moveTo>
                <a:lnTo>
                  <a:pt x="422148" y="367283"/>
                </a:lnTo>
                <a:lnTo>
                  <a:pt x="422148" y="0"/>
                </a:lnTo>
                <a:lnTo>
                  <a:pt x="0" y="0"/>
                </a:lnTo>
                <a:lnTo>
                  <a:pt x="0" y="36728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527803" y="2221992"/>
            <a:ext cx="173990" cy="325120"/>
          </a:xfrm>
          <a:custGeom>
            <a:avLst/>
            <a:gdLst/>
            <a:ahLst/>
            <a:cxnLst/>
            <a:rect l="l" t="t" r="r" b="b"/>
            <a:pathLst>
              <a:path w="173989" h="325119">
                <a:moveTo>
                  <a:pt x="0" y="0"/>
                </a:moveTo>
                <a:lnTo>
                  <a:pt x="0" y="321563"/>
                </a:lnTo>
                <a:lnTo>
                  <a:pt x="173736" y="324612"/>
                </a:lnTo>
                <a:lnTo>
                  <a:pt x="173736" y="3047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527803" y="2221992"/>
            <a:ext cx="173990" cy="325120"/>
          </a:xfrm>
          <a:custGeom>
            <a:avLst/>
            <a:gdLst/>
            <a:ahLst/>
            <a:cxnLst/>
            <a:rect l="l" t="t" r="r" b="b"/>
            <a:pathLst>
              <a:path w="173989" h="325119">
                <a:moveTo>
                  <a:pt x="0" y="0"/>
                </a:moveTo>
                <a:lnTo>
                  <a:pt x="173736" y="3047"/>
                </a:lnTo>
                <a:lnTo>
                  <a:pt x="173736" y="324612"/>
                </a:lnTo>
                <a:lnTo>
                  <a:pt x="0" y="321563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526279" y="2221992"/>
            <a:ext cx="1426845" cy="455930"/>
          </a:xfrm>
          <a:custGeom>
            <a:avLst/>
            <a:gdLst/>
            <a:ahLst/>
            <a:cxnLst/>
            <a:rect l="l" t="t" r="r" b="b"/>
            <a:pathLst>
              <a:path w="1426845" h="455930">
                <a:moveTo>
                  <a:pt x="0" y="0"/>
                </a:moveTo>
                <a:lnTo>
                  <a:pt x="1426464" y="45567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526279" y="2534411"/>
            <a:ext cx="1442085" cy="151130"/>
          </a:xfrm>
          <a:custGeom>
            <a:avLst/>
            <a:gdLst/>
            <a:ahLst/>
            <a:cxnLst/>
            <a:rect l="l" t="t" r="r" b="b"/>
            <a:pathLst>
              <a:path w="1442085" h="151130">
                <a:moveTo>
                  <a:pt x="0" y="0"/>
                </a:moveTo>
                <a:lnTo>
                  <a:pt x="1441704" y="15087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700015" y="2540507"/>
            <a:ext cx="1268095" cy="139065"/>
          </a:xfrm>
          <a:custGeom>
            <a:avLst/>
            <a:gdLst/>
            <a:ahLst/>
            <a:cxnLst/>
            <a:rect l="l" t="t" r="r" b="b"/>
            <a:pathLst>
              <a:path w="1268095" h="139064">
                <a:moveTo>
                  <a:pt x="0" y="0"/>
                </a:moveTo>
                <a:lnTo>
                  <a:pt x="1267968" y="13868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700015" y="2226564"/>
            <a:ext cx="1260475" cy="451484"/>
          </a:xfrm>
          <a:custGeom>
            <a:avLst/>
            <a:gdLst/>
            <a:ahLst/>
            <a:cxnLst/>
            <a:rect l="l" t="t" r="r" b="b"/>
            <a:pathLst>
              <a:path w="1260475" h="451485">
                <a:moveTo>
                  <a:pt x="0" y="0"/>
                </a:moveTo>
                <a:lnTo>
                  <a:pt x="1260348" y="4511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097523" y="2467355"/>
            <a:ext cx="184403" cy="1569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100571" y="2293620"/>
            <a:ext cx="701040" cy="178435"/>
          </a:xfrm>
          <a:custGeom>
            <a:avLst/>
            <a:gdLst/>
            <a:ahLst/>
            <a:cxnLst/>
            <a:rect l="l" t="t" r="r" b="b"/>
            <a:pathLst>
              <a:path w="701040" h="178435">
                <a:moveTo>
                  <a:pt x="0" y="178307"/>
                </a:moveTo>
                <a:lnTo>
                  <a:pt x="70103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109715" y="2293620"/>
            <a:ext cx="692150" cy="325120"/>
          </a:xfrm>
          <a:custGeom>
            <a:avLst/>
            <a:gdLst/>
            <a:ahLst/>
            <a:cxnLst/>
            <a:rect l="l" t="t" r="r" b="b"/>
            <a:pathLst>
              <a:path w="692150" h="325119">
                <a:moveTo>
                  <a:pt x="0" y="324612"/>
                </a:moveTo>
                <a:lnTo>
                  <a:pt x="69189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263640" y="2293620"/>
            <a:ext cx="538480" cy="325120"/>
          </a:xfrm>
          <a:custGeom>
            <a:avLst/>
            <a:gdLst/>
            <a:ahLst/>
            <a:cxnLst/>
            <a:rect l="l" t="t" r="r" b="b"/>
            <a:pathLst>
              <a:path w="538479" h="325119">
                <a:moveTo>
                  <a:pt x="0" y="324612"/>
                </a:moveTo>
                <a:lnTo>
                  <a:pt x="53797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275832" y="2293620"/>
            <a:ext cx="525780" cy="182880"/>
          </a:xfrm>
          <a:custGeom>
            <a:avLst/>
            <a:gdLst/>
            <a:ahLst/>
            <a:cxnLst/>
            <a:rect l="l" t="t" r="r" b="b"/>
            <a:pathLst>
              <a:path w="525779" h="182880">
                <a:moveTo>
                  <a:pt x="0" y="182880"/>
                </a:moveTo>
                <a:lnTo>
                  <a:pt x="52577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331964" y="1362455"/>
            <a:ext cx="123825" cy="1513840"/>
          </a:xfrm>
          <a:custGeom>
            <a:avLst/>
            <a:gdLst/>
            <a:ahLst/>
            <a:cxnLst/>
            <a:rect l="l" t="t" r="r" b="b"/>
            <a:pathLst>
              <a:path w="123825" h="1513839">
                <a:moveTo>
                  <a:pt x="0" y="1513332"/>
                </a:moveTo>
                <a:lnTo>
                  <a:pt x="123444" y="1513332"/>
                </a:lnTo>
                <a:lnTo>
                  <a:pt x="123444" y="0"/>
                </a:lnTo>
                <a:lnTo>
                  <a:pt x="0" y="0"/>
                </a:lnTo>
                <a:lnTo>
                  <a:pt x="0" y="151333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331964" y="1362455"/>
            <a:ext cx="123825" cy="1513840"/>
          </a:xfrm>
          <a:custGeom>
            <a:avLst/>
            <a:gdLst/>
            <a:ahLst/>
            <a:cxnLst/>
            <a:rect l="l" t="t" r="r" b="b"/>
            <a:pathLst>
              <a:path w="123825" h="1513839">
                <a:moveTo>
                  <a:pt x="0" y="1513332"/>
                </a:moveTo>
                <a:lnTo>
                  <a:pt x="123444" y="1513332"/>
                </a:lnTo>
                <a:lnTo>
                  <a:pt x="123444" y="0"/>
                </a:lnTo>
                <a:lnTo>
                  <a:pt x="0" y="0"/>
                </a:lnTo>
                <a:lnTo>
                  <a:pt x="0" y="15133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 txBox="1"/>
          <p:nvPr/>
        </p:nvSpPr>
        <p:spPr>
          <a:xfrm>
            <a:off x="758444" y="1098041"/>
            <a:ext cx="7670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10" dirty="0">
                <a:latin typeface="Arial"/>
                <a:cs typeface="Arial"/>
              </a:rPr>
              <a:t>Input</a:t>
            </a:r>
            <a:r>
              <a:rPr sz="1200" b="1" spc="-75" dirty="0">
                <a:latin typeface="Arial"/>
                <a:cs typeface="Arial"/>
              </a:rPr>
              <a:t> </a:t>
            </a:r>
            <a:r>
              <a:rPr sz="1200" b="1" spc="-130" dirty="0">
                <a:latin typeface="Arial"/>
                <a:cs typeface="Arial"/>
              </a:rPr>
              <a:t>image: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spc="-90" dirty="0">
                <a:latin typeface="Arial"/>
                <a:cs typeface="Arial"/>
              </a:rPr>
              <a:t>32x32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2326004" y="1173607"/>
            <a:ext cx="762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65" dirty="0">
                <a:latin typeface="Arial"/>
                <a:cs typeface="Arial"/>
              </a:rPr>
              <a:t>C1:</a:t>
            </a:r>
            <a:r>
              <a:rPr sz="1200" b="1" spc="-90" dirty="0">
                <a:latin typeface="Arial"/>
                <a:cs typeface="Arial"/>
              </a:rPr>
              <a:t> </a:t>
            </a:r>
            <a:r>
              <a:rPr sz="1200" b="1" spc="-95" dirty="0">
                <a:latin typeface="Arial"/>
                <a:cs typeface="Arial"/>
              </a:rPr>
              <a:t>6x28x28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3774694" y="1413509"/>
            <a:ext cx="762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45" dirty="0">
                <a:latin typeface="Arial"/>
                <a:cs typeface="Arial"/>
              </a:rPr>
              <a:t>S2:</a:t>
            </a:r>
            <a:r>
              <a:rPr sz="1200" b="1" spc="-85" dirty="0">
                <a:latin typeface="Arial"/>
                <a:cs typeface="Arial"/>
              </a:rPr>
              <a:t> </a:t>
            </a:r>
            <a:r>
              <a:rPr sz="1200" b="1" spc="-95" dirty="0">
                <a:latin typeface="Arial"/>
                <a:cs typeface="Arial"/>
              </a:rPr>
              <a:t>6x14x14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4821428" y="1338834"/>
            <a:ext cx="762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65" dirty="0">
                <a:latin typeface="Arial"/>
                <a:cs typeface="Arial"/>
              </a:rPr>
              <a:t>C3:</a:t>
            </a:r>
            <a:r>
              <a:rPr sz="1200" b="1" spc="-90" dirty="0">
                <a:latin typeface="Arial"/>
                <a:cs typeface="Arial"/>
              </a:rPr>
              <a:t> </a:t>
            </a:r>
            <a:r>
              <a:rPr sz="1200" b="1" spc="-95" dirty="0">
                <a:latin typeface="Arial"/>
                <a:cs typeface="Arial"/>
              </a:rPr>
              <a:t>6x10x10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5875782" y="1473453"/>
            <a:ext cx="837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45" dirty="0">
                <a:latin typeface="Arial"/>
                <a:cs typeface="Arial"/>
              </a:rPr>
              <a:t>S4:</a:t>
            </a:r>
            <a:r>
              <a:rPr sz="1200" b="1" spc="-75" dirty="0">
                <a:latin typeface="Arial"/>
                <a:cs typeface="Arial"/>
              </a:rPr>
              <a:t> </a:t>
            </a:r>
            <a:r>
              <a:rPr sz="1200" b="1" spc="-95" dirty="0">
                <a:latin typeface="Arial"/>
                <a:cs typeface="Arial"/>
              </a:rPr>
              <a:t>16x15x15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7780019" y="1569719"/>
            <a:ext cx="123825" cy="1125220"/>
          </a:xfrm>
          <a:custGeom>
            <a:avLst/>
            <a:gdLst/>
            <a:ahLst/>
            <a:cxnLst/>
            <a:rect l="l" t="t" r="r" b="b"/>
            <a:pathLst>
              <a:path w="123825" h="1125220">
                <a:moveTo>
                  <a:pt x="0" y="1124711"/>
                </a:moveTo>
                <a:lnTo>
                  <a:pt x="123444" y="1124711"/>
                </a:lnTo>
                <a:lnTo>
                  <a:pt x="123444" y="0"/>
                </a:lnTo>
                <a:lnTo>
                  <a:pt x="0" y="0"/>
                </a:lnTo>
                <a:lnTo>
                  <a:pt x="0" y="112471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780019" y="1569719"/>
            <a:ext cx="123825" cy="1125220"/>
          </a:xfrm>
          <a:custGeom>
            <a:avLst/>
            <a:gdLst/>
            <a:ahLst/>
            <a:cxnLst/>
            <a:rect l="l" t="t" r="r" b="b"/>
            <a:pathLst>
              <a:path w="123825" h="1125220">
                <a:moveTo>
                  <a:pt x="0" y="1124711"/>
                </a:moveTo>
                <a:lnTo>
                  <a:pt x="123444" y="1124711"/>
                </a:lnTo>
                <a:lnTo>
                  <a:pt x="123444" y="0"/>
                </a:lnTo>
                <a:lnTo>
                  <a:pt x="0" y="0"/>
                </a:lnTo>
                <a:lnTo>
                  <a:pt x="0" y="1124711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165592" y="1802892"/>
            <a:ext cx="113030" cy="676910"/>
          </a:xfrm>
          <a:custGeom>
            <a:avLst/>
            <a:gdLst/>
            <a:ahLst/>
            <a:cxnLst/>
            <a:rect l="l" t="t" r="r" b="b"/>
            <a:pathLst>
              <a:path w="113029" h="676910">
                <a:moveTo>
                  <a:pt x="0" y="676655"/>
                </a:moveTo>
                <a:lnTo>
                  <a:pt x="112775" y="676655"/>
                </a:lnTo>
                <a:lnTo>
                  <a:pt x="112775" y="0"/>
                </a:lnTo>
                <a:lnTo>
                  <a:pt x="0" y="0"/>
                </a:lnTo>
                <a:lnTo>
                  <a:pt x="0" y="6766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165592" y="1802892"/>
            <a:ext cx="113030" cy="676910"/>
          </a:xfrm>
          <a:custGeom>
            <a:avLst/>
            <a:gdLst/>
            <a:ahLst/>
            <a:cxnLst/>
            <a:rect l="l" t="t" r="r" b="b"/>
            <a:pathLst>
              <a:path w="113029" h="676910">
                <a:moveTo>
                  <a:pt x="0" y="676655"/>
                </a:moveTo>
                <a:lnTo>
                  <a:pt x="112775" y="676655"/>
                </a:lnTo>
                <a:lnTo>
                  <a:pt x="112775" y="0"/>
                </a:lnTo>
                <a:lnTo>
                  <a:pt x="0" y="0"/>
                </a:lnTo>
                <a:lnTo>
                  <a:pt x="0" y="67665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 txBox="1"/>
          <p:nvPr/>
        </p:nvSpPr>
        <p:spPr>
          <a:xfrm>
            <a:off x="7109586" y="1088516"/>
            <a:ext cx="4711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70" dirty="0">
                <a:latin typeface="Arial"/>
                <a:cs typeface="Arial"/>
              </a:rPr>
              <a:t>C5:</a:t>
            </a:r>
            <a:r>
              <a:rPr sz="1200" b="1" spc="-95" dirty="0">
                <a:latin typeface="Arial"/>
                <a:cs typeface="Arial"/>
              </a:rPr>
              <a:t> </a:t>
            </a:r>
            <a:r>
              <a:rPr sz="1200" b="1" spc="-85" dirty="0">
                <a:latin typeface="Arial"/>
                <a:cs typeface="Arial"/>
              </a:rPr>
              <a:t>120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7604252" y="1317193"/>
            <a:ext cx="3898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40" dirty="0">
                <a:latin typeface="Arial"/>
                <a:cs typeface="Arial"/>
              </a:rPr>
              <a:t>F6: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spc="-85" dirty="0">
                <a:latin typeface="Arial"/>
                <a:cs typeface="Arial"/>
              </a:rPr>
              <a:t>84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8055991" y="1552194"/>
            <a:ext cx="843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60" dirty="0">
                <a:latin typeface="Arial"/>
                <a:cs typeface="Arial"/>
              </a:rPr>
              <a:t>RBF</a:t>
            </a:r>
            <a:r>
              <a:rPr sz="1200" b="1" spc="-235" dirty="0">
                <a:latin typeface="Arial"/>
                <a:cs typeface="Arial"/>
              </a:rPr>
              <a:t> </a:t>
            </a:r>
            <a:r>
              <a:rPr sz="1200" b="1" spc="-120" dirty="0">
                <a:latin typeface="Arial"/>
                <a:cs typeface="Arial"/>
              </a:rPr>
              <a:t>output:10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6752843" y="2560320"/>
            <a:ext cx="588645" cy="315595"/>
          </a:xfrm>
          <a:custGeom>
            <a:avLst/>
            <a:gdLst/>
            <a:ahLst/>
            <a:cxnLst/>
            <a:rect l="l" t="t" r="r" b="b"/>
            <a:pathLst>
              <a:path w="588645" h="315594">
                <a:moveTo>
                  <a:pt x="0" y="0"/>
                </a:moveTo>
                <a:lnTo>
                  <a:pt x="588263" y="31546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444740" y="1367027"/>
            <a:ext cx="349250" cy="198120"/>
          </a:xfrm>
          <a:custGeom>
            <a:avLst/>
            <a:gdLst/>
            <a:ahLst/>
            <a:cxnLst/>
            <a:rect l="l" t="t" r="r" b="b"/>
            <a:pathLst>
              <a:path w="349250" h="198119">
                <a:moveTo>
                  <a:pt x="0" y="0"/>
                </a:moveTo>
                <a:lnTo>
                  <a:pt x="348995" y="19812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901940" y="1566672"/>
            <a:ext cx="264160" cy="231775"/>
          </a:xfrm>
          <a:custGeom>
            <a:avLst/>
            <a:gdLst/>
            <a:ahLst/>
            <a:cxnLst/>
            <a:rect l="l" t="t" r="r" b="b"/>
            <a:pathLst>
              <a:path w="264159" h="231775">
                <a:moveTo>
                  <a:pt x="0" y="0"/>
                </a:moveTo>
                <a:lnTo>
                  <a:pt x="263651" y="23164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456931" y="2694432"/>
            <a:ext cx="337185" cy="177165"/>
          </a:xfrm>
          <a:custGeom>
            <a:avLst/>
            <a:gdLst/>
            <a:ahLst/>
            <a:cxnLst/>
            <a:rect l="l" t="t" r="r" b="b"/>
            <a:pathLst>
              <a:path w="337184" h="177164">
                <a:moveTo>
                  <a:pt x="0" y="176784"/>
                </a:moveTo>
                <a:lnTo>
                  <a:pt x="33680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912607" y="2479548"/>
            <a:ext cx="253365" cy="220979"/>
          </a:xfrm>
          <a:custGeom>
            <a:avLst/>
            <a:gdLst/>
            <a:ahLst/>
            <a:cxnLst/>
            <a:rect l="l" t="t" r="r" b="b"/>
            <a:pathLst>
              <a:path w="253365" h="220980">
                <a:moveTo>
                  <a:pt x="0" y="220979"/>
                </a:moveTo>
                <a:lnTo>
                  <a:pt x="2529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37654" y="3157347"/>
            <a:ext cx="140207" cy="1417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37654" y="3503295"/>
            <a:ext cx="140207" cy="1417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906576" y="2977872"/>
            <a:ext cx="4122624" cy="71691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600" spc="12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약 </a:t>
            </a:r>
            <a:r>
              <a:rPr sz="1600" b="1" spc="-75" dirty="0">
                <a:solidFill>
                  <a:srgbClr val="404040"/>
                </a:solidFill>
                <a:latin typeface="Arial"/>
                <a:cs typeface="Arial"/>
              </a:rPr>
              <a:t>187,000</a:t>
            </a:r>
            <a:r>
              <a:rPr sz="1600" spc="-75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개 </a:t>
            </a:r>
            <a:r>
              <a:rPr sz="1600" spc="12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뉴런들 사이 연결</a:t>
            </a:r>
            <a:r>
              <a:rPr sz="1600" spc="-9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존재</a:t>
            </a:r>
            <a:endParaRPr sz="1600" dirty="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600" spc="125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약 </a:t>
            </a:r>
            <a:r>
              <a:rPr sz="1600" b="1" spc="-45" dirty="0">
                <a:solidFill>
                  <a:srgbClr val="404040"/>
                </a:solidFill>
                <a:latin typeface="Arial"/>
                <a:cs typeface="Arial"/>
              </a:rPr>
              <a:t>14,000</a:t>
            </a:r>
            <a:r>
              <a:rPr sz="1600" spc="-45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개의 </a:t>
            </a:r>
            <a:r>
              <a:rPr sz="1600" spc="12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모델 </a:t>
            </a:r>
            <a:r>
              <a:rPr sz="1600" spc="125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파라미터</a:t>
            </a:r>
            <a:r>
              <a:rPr sz="1600" spc="-5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존재</a:t>
            </a:r>
            <a:endParaRPr sz="1600" dirty="0">
              <a:latin typeface="Noto Sans CJK JP Regular"/>
              <a:cs typeface="Noto Sans CJK JP Regular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5940552" y="2933700"/>
            <a:ext cx="2880359" cy="22097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086100" y="4792979"/>
            <a:ext cx="2725420" cy="236220"/>
          </a:xfrm>
          <a:custGeom>
            <a:avLst/>
            <a:gdLst/>
            <a:ahLst/>
            <a:cxnLst/>
            <a:rect l="l" t="t" r="r" b="b"/>
            <a:pathLst>
              <a:path w="2725420" h="236220">
                <a:moveTo>
                  <a:pt x="2606802" y="0"/>
                </a:moveTo>
                <a:lnTo>
                  <a:pt x="118110" y="0"/>
                </a:lnTo>
                <a:lnTo>
                  <a:pt x="72116" y="9282"/>
                </a:lnTo>
                <a:lnTo>
                  <a:pt x="34575" y="34594"/>
                </a:lnTo>
                <a:lnTo>
                  <a:pt x="9274" y="72137"/>
                </a:lnTo>
                <a:lnTo>
                  <a:pt x="0" y="118110"/>
                </a:lnTo>
                <a:lnTo>
                  <a:pt x="9274" y="164082"/>
                </a:lnTo>
                <a:lnTo>
                  <a:pt x="34575" y="201625"/>
                </a:lnTo>
                <a:lnTo>
                  <a:pt x="72116" y="226937"/>
                </a:lnTo>
                <a:lnTo>
                  <a:pt x="118110" y="236220"/>
                </a:lnTo>
                <a:lnTo>
                  <a:pt x="2606802" y="236220"/>
                </a:lnTo>
                <a:lnTo>
                  <a:pt x="2652795" y="226937"/>
                </a:lnTo>
                <a:lnTo>
                  <a:pt x="2690336" y="201625"/>
                </a:lnTo>
                <a:lnTo>
                  <a:pt x="2715637" y="164082"/>
                </a:lnTo>
                <a:lnTo>
                  <a:pt x="2724912" y="118110"/>
                </a:lnTo>
                <a:lnTo>
                  <a:pt x="2715637" y="72137"/>
                </a:lnTo>
                <a:lnTo>
                  <a:pt x="2690336" y="34594"/>
                </a:lnTo>
                <a:lnTo>
                  <a:pt x="2652795" y="9282"/>
                </a:lnTo>
                <a:lnTo>
                  <a:pt x="260680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 txBox="1"/>
          <p:nvPr/>
        </p:nvSpPr>
        <p:spPr>
          <a:xfrm>
            <a:off x="3394709" y="4804359"/>
            <a:ext cx="2108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85" dirty="0">
                <a:solidFill>
                  <a:srgbClr val="FFFFFF"/>
                </a:solidFill>
                <a:latin typeface="Arial"/>
                <a:cs typeface="Arial"/>
                <a:hlinkClick r:id="rId6"/>
              </a:rPr>
              <a:t>http://yann.lecun.com/exdb/lenet/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7" name="object 10"/>
          <p:cNvSpPr txBox="1">
            <a:spLocks noGrp="1"/>
          </p:cNvSpPr>
          <p:nvPr>
            <p:ph type="title"/>
          </p:nvPr>
        </p:nvSpPr>
        <p:spPr>
          <a:xfrm>
            <a:off x="186334" y="25095"/>
            <a:ext cx="3776066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1. </a:t>
            </a:r>
            <a:r>
              <a:rPr sz="2200" spc="170" dirty="0">
                <a:solidFill>
                  <a:srgbClr val="FFFFFF"/>
                </a:solidFill>
              </a:rPr>
              <a:t>컨볼루션 신경망의</a:t>
            </a:r>
            <a:r>
              <a:rPr sz="2200" spc="105" dirty="0">
                <a:solidFill>
                  <a:srgbClr val="FFFFFF"/>
                </a:solidFill>
              </a:rPr>
              <a:t> </a:t>
            </a:r>
            <a:r>
              <a:rPr sz="2200" spc="165" dirty="0">
                <a:solidFill>
                  <a:srgbClr val="FFFFFF"/>
                </a:solidFill>
              </a:rPr>
              <a:t>원리</a:t>
            </a:r>
            <a:endParaRPr sz="22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006" y="609091"/>
            <a:ext cx="601939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5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장점</a:t>
            </a:r>
            <a:r>
              <a:rPr sz="2000" spc="55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2000" spc="16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물체의 위치와 각도 변화에 대한</a:t>
            </a:r>
            <a:r>
              <a:rPr sz="2000" spc="-35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sz="2000" spc="16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불변성</a:t>
            </a:r>
            <a:endParaRPr sz="2000" dirty="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7586" y="665987"/>
            <a:ext cx="0" cy="137160"/>
          </a:xfrm>
          <a:custGeom>
            <a:avLst/>
            <a:gdLst/>
            <a:ahLst/>
            <a:cxnLst/>
            <a:rect l="l" t="t" r="r" b="b"/>
            <a:pathLst>
              <a:path h="137159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59436">
            <a:solidFill>
              <a:srgbClr val="FFCF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7586" y="803148"/>
            <a:ext cx="0" cy="91440"/>
          </a:xfrm>
          <a:custGeom>
            <a:avLst/>
            <a:gdLst/>
            <a:ahLst/>
            <a:cxnLst/>
            <a:rect l="l" t="t" r="r" b="b"/>
            <a:pathLst>
              <a:path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59436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60347" y="3003804"/>
            <a:ext cx="2880360" cy="1799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70347" y="3003804"/>
            <a:ext cx="2880359" cy="1799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60347" y="1059180"/>
            <a:ext cx="2880360" cy="17998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70347" y="1059180"/>
            <a:ext cx="2880359" cy="17998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12408" y="4856988"/>
            <a:ext cx="2723515" cy="234950"/>
          </a:xfrm>
          <a:custGeom>
            <a:avLst/>
            <a:gdLst/>
            <a:ahLst/>
            <a:cxnLst/>
            <a:rect l="l" t="t" r="r" b="b"/>
            <a:pathLst>
              <a:path w="2723515" h="234950">
                <a:moveTo>
                  <a:pt x="2606040" y="0"/>
                </a:moveTo>
                <a:lnTo>
                  <a:pt x="117347" y="0"/>
                </a:lnTo>
                <a:lnTo>
                  <a:pt x="71687" y="9221"/>
                </a:lnTo>
                <a:lnTo>
                  <a:pt x="34385" y="34370"/>
                </a:lnTo>
                <a:lnTo>
                  <a:pt x="9227" y="71671"/>
                </a:lnTo>
                <a:lnTo>
                  <a:pt x="0" y="117348"/>
                </a:lnTo>
                <a:lnTo>
                  <a:pt x="9228" y="163026"/>
                </a:lnTo>
                <a:lnTo>
                  <a:pt x="34389" y="200327"/>
                </a:lnTo>
                <a:lnTo>
                  <a:pt x="71700" y="225476"/>
                </a:lnTo>
                <a:lnTo>
                  <a:pt x="117347" y="234696"/>
                </a:lnTo>
                <a:lnTo>
                  <a:pt x="2606052" y="234696"/>
                </a:lnTo>
                <a:lnTo>
                  <a:pt x="2651704" y="225474"/>
                </a:lnTo>
                <a:lnTo>
                  <a:pt x="2689004" y="200325"/>
                </a:lnTo>
                <a:lnTo>
                  <a:pt x="2714161" y="163024"/>
                </a:lnTo>
                <a:lnTo>
                  <a:pt x="2723388" y="117348"/>
                </a:lnTo>
                <a:lnTo>
                  <a:pt x="2714160" y="71671"/>
                </a:lnTo>
                <a:lnTo>
                  <a:pt x="2689002" y="34370"/>
                </a:lnTo>
                <a:lnTo>
                  <a:pt x="2651700" y="9221"/>
                </a:lnTo>
                <a:lnTo>
                  <a:pt x="26060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620002" y="4867147"/>
            <a:ext cx="2108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85" dirty="0">
                <a:solidFill>
                  <a:srgbClr val="FFFFFF"/>
                </a:solidFill>
                <a:latin typeface="Arial"/>
                <a:cs typeface="Arial"/>
                <a:hlinkClick r:id="rId6"/>
              </a:rPr>
              <a:t>http://yann.lecun.com/exdb/lenet/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0"/>
          <p:cNvSpPr txBox="1">
            <a:spLocks/>
          </p:cNvSpPr>
          <p:nvPr/>
        </p:nvSpPr>
        <p:spPr>
          <a:xfrm>
            <a:off x="186334" y="25095"/>
            <a:ext cx="3776066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rPr>
              <a:t>1. </a:t>
            </a:r>
            <a:r>
              <a:rPr kumimoji="0" lang="ko-KR" altLang="en-US" sz="2200" b="0" i="0" u="none" strike="noStrike" kern="0" cap="none" spc="17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CJK JP Regular"/>
                <a:ea typeface="+mj-ea"/>
                <a:cs typeface="Noto Sans CJK JP Regular"/>
              </a:rPr>
              <a:t>컨볼루션 신경망의</a:t>
            </a:r>
            <a:r>
              <a:rPr kumimoji="0" lang="ko-KR" altLang="en-US" sz="2200" b="0" i="0" u="none" strike="noStrike" kern="0" cap="none" spc="105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CJK JP Regular"/>
                <a:ea typeface="+mj-ea"/>
                <a:cs typeface="Noto Sans CJK JP Regular"/>
              </a:rPr>
              <a:t> </a:t>
            </a:r>
            <a:r>
              <a:rPr kumimoji="0" lang="ko-KR" altLang="en-US" sz="2200" b="0" i="0" u="none" strike="noStrike" kern="0" cap="none" spc="165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CJK JP Regular"/>
                <a:ea typeface="+mj-ea"/>
                <a:cs typeface="Noto Sans CJK JP Regular"/>
              </a:rPr>
              <a:t>원리</a:t>
            </a:r>
            <a:endParaRPr kumimoji="0" lang="ko-KR" alt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j-ea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006" y="609091"/>
            <a:ext cx="510499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5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장점</a:t>
            </a:r>
            <a:r>
              <a:rPr sz="2000" spc="55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2000" spc="16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노이즈와 왜곡에 대한</a:t>
            </a:r>
            <a:r>
              <a:rPr sz="2000" spc="-2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sz="2000" spc="16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불변성</a:t>
            </a:r>
            <a:endParaRPr sz="2000" dirty="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7586" y="665987"/>
            <a:ext cx="0" cy="137160"/>
          </a:xfrm>
          <a:custGeom>
            <a:avLst/>
            <a:gdLst/>
            <a:ahLst/>
            <a:cxnLst/>
            <a:rect l="l" t="t" r="r" b="b"/>
            <a:pathLst>
              <a:path h="137159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59436">
            <a:solidFill>
              <a:srgbClr val="FFCF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7586" y="803148"/>
            <a:ext cx="0" cy="91440"/>
          </a:xfrm>
          <a:custGeom>
            <a:avLst/>
            <a:gdLst/>
            <a:ahLst/>
            <a:cxnLst/>
            <a:rect l="l" t="t" r="r" b="b"/>
            <a:pathLst>
              <a:path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59436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12408" y="4856988"/>
            <a:ext cx="2723515" cy="234950"/>
          </a:xfrm>
          <a:custGeom>
            <a:avLst/>
            <a:gdLst/>
            <a:ahLst/>
            <a:cxnLst/>
            <a:rect l="l" t="t" r="r" b="b"/>
            <a:pathLst>
              <a:path w="2723515" h="234950">
                <a:moveTo>
                  <a:pt x="2606040" y="0"/>
                </a:moveTo>
                <a:lnTo>
                  <a:pt x="117347" y="0"/>
                </a:lnTo>
                <a:lnTo>
                  <a:pt x="71687" y="9221"/>
                </a:lnTo>
                <a:lnTo>
                  <a:pt x="34385" y="34370"/>
                </a:lnTo>
                <a:lnTo>
                  <a:pt x="9227" y="71671"/>
                </a:lnTo>
                <a:lnTo>
                  <a:pt x="0" y="117348"/>
                </a:lnTo>
                <a:lnTo>
                  <a:pt x="9228" y="163026"/>
                </a:lnTo>
                <a:lnTo>
                  <a:pt x="34389" y="200327"/>
                </a:lnTo>
                <a:lnTo>
                  <a:pt x="71700" y="225476"/>
                </a:lnTo>
                <a:lnTo>
                  <a:pt x="117347" y="234696"/>
                </a:lnTo>
                <a:lnTo>
                  <a:pt x="2606052" y="234696"/>
                </a:lnTo>
                <a:lnTo>
                  <a:pt x="2651704" y="225474"/>
                </a:lnTo>
                <a:lnTo>
                  <a:pt x="2689004" y="200325"/>
                </a:lnTo>
                <a:lnTo>
                  <a:pt x="2714161" y="163024"/>
                </a:lnTo>
                <a:lnTo>
                  <a:pt x="2723388" y="117348"/>
                </a:lnTo>
                <a:lnTo>
                  <a:pt x="2714160" y="71671"/>
                </a:lnTo>
                <a:lnTo>
                  <a:pt x="2689002" y="34370"/>
                </a:lnTo>
                <a:lnTo>
                  <a:pt x="2651700" y="9221"/>
                </a:lnTo>
                <a:lnTo>
                  <a:pt x="26060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620002" y="4867147"/>
            <a:ext cx="2108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8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http://yann.lecun.com/exdb/lenet/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76444" y="3003804"/>
            <a:ext cx="2880359" cy="1799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60347" y="3003804"/>
            <a:ext cx="2880360" cy="17998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76444" y="1059180"/>
            <a:ext cx="2880359" cy="17998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60347" y="1059180"/>
            <a:ext cx="2880360" cy="17998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0"/>
          <p:cNvSpPr txBox="1">
            <a:spLocks/>
          </p:cNvSpPr>
          <p:nvPr/>
        </p:nvSpPr>
        <p:spPr>
          <a:xfrm>
            <a:off x="186334" y="25095"/>
            <a:ext cx="3776066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rPr>
              <a:t>1. </a:t>
            </a:r>
            <a:r>
              <a:rPr kumimoji="0" lang="ko-KR" altLang="en-US" sz="2200" b="0" i="0" u="none" strike="noStrike" kern="0" cap="none" spc="17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CJK JP Regular"/>
                <a:ea typeface="+mj-ea"/>
                <a:cs typeface="Noto Sans CJK JP Regular"/>
              </a:rPr>
              <a:t>컨볼루션 신경망의</a:t>
            </a:r>
            <a:r>
              <a:rPr kumimoji="0" lang="ko-KR" altLang="en-US" sz="2200" b="0" i="0" u="none" strike="noStrike" kern="0" cap="none" spc="105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CJK JP Regular"/>
                <a:ea typeface="+mj-ea"/>
                <a:cs typeface="Noto Sans CJK JP Regular"/>
              </a:rPr>
              <a:t> </a:t>
            </a:r>
            <a:r>
              <a:rPr kumimoji="0" lang="ko-KR" altLang="en-US" sz="2200" b="0" i="0" u="none" strike="noStrike" kern="0" cap="none" spc="165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CJK JP Regular"/>
                <a:ea typeface="+mj-ea"/>
                <a:cs typeface="Noto Sans CJK JP Regular"/>
              </a:rPr>
              <a:t>원리</a:t>
            </a:r>
            <a:endParaRPr kumimoji="0" lang="ko-KR" alt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j-ea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7586" y="665987"/>
            <a:ext cx="0" cy="137160"/>
          </a:xfrm>
          <a:custGeom>
            <a:avLst/>
            <a:gdLst/>
            <a:ahLst/>
            <a:cxnLst/>
            <a:rect l="l" t="t" r="r" b="b"/>
            <a:pathLst>
              <a:path h="137159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59436">
            <a:solidFill>
              <a:srgbClr val="FFCF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7586" y="803148"/>
            <a:ext cx="0" cy="91440"/>
          </a:xfrm>
          <a:custGeom>
            <a:avLst/>
            <a:gdLst/>
            <a:ahLst/>
            <a:cxnLst/>
            <a:rect l="l" t="t" r="r" b="b"/>
            <a:pathLst>
              <a:path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59436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7654" y="1296288"/>
            <a:ext cx="140207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7654" y="1886076"/>
            <a:ext cx="140207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7654" y="2475864"/>
            <a:ext cx="140207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0006" y="609091"/>
            <a:ext cx="8305394" cy="205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6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단점</a:t>
            </a:r>
            <a:endParaRPr sz="2000" dirty="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309245">
              <a:lnSpc>
                <a:spcPct val="100000"/>
              </a:lnSpc>
            </a:pPr>
            <a:r>
              <a:rPr sz="1600" spc="12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메모리</a:t>
            </a:r>
            <a:r>
              <a:rPr sz="1600" spc="35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관점에서</a:t>
            </a:r>
            <a:r>
              <a:rPr sz="1600" spc="45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일반적인</a:t>
            </a:r>
            <a:r>
              <a:rPr sz="1600" spc="5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다층</a:t>
            </a:r>
            <a:r>
              <a:rPr sz="1600" spc="35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퍼셉트론보다</a:t>
            </a:r>
            <a:r>
              <a:rPr sz="1600" spc="5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더</a:t>
            </a:r>
            <a:r>
              <a:rPr sz="1600" spc="25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많은</a:t>
            </a:r>
            <a:r>
              <a:rPr sz="1600" spc="4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용량을</a:t>
            </a:r>
            <a:r>
              <a:rPr sz="1600" spc="45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차지함</a:t>
            </a:r>
            <a:endParaRPr sz="1600" dirty="0">
              <a:latin typeface="Noto Sans CJK JP Regular"/>
              <a:cs typeface="Noto Sans CJK JP Regular"/>
            </a:endParaRPr>
          </a:p>
          <a:p>
            <a:pPr marL="309245">
              <a:lnSpc>
                <a:spcPct val="100000"/>
              </a:lnSpc>
            </a:pPr>
            <a:r>
              <a:rPr sz="1600" b="1" spc="35" dirty="0">
                <a:solidFill>
                  <a:srgbClr val="404040"/>
                </a:solidFill>
                <a:latin typeface="Arial"/>
                <a:cs typeface="Arial"/>
              </a:rPr>
              <a:t>(</a:t>
            </a:r>
            <a:r>
              <a:rPr sz="1600" spc="35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많은 </a:t>
            </a:r>
            <a:r>
              <a:rPr sz="1600" spc="12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수의</a:t>
            </a:r>
            <a:r>
              <a:rPr sz="1600" spc="3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7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파라미터</a:t>
            </a:r>
            <a:r>
              <a:rPr sz="1600" b="1" spc="70" dirty="0">
                <a:solidFill>
                  <a:srgbClr val="404040"/>
                </a:solidFill>
                <a:latin typeface="Arial"/>
                <a:cs typeface="Arial"/>
              </a:rPr>
              <a:t>)</a:t>
            </a:r>
            <a:endParaRPr sz="1600" dirty="0">
              <a:latin typeface="Arial"/>
              <a:cs typeface="Arial"/>
            </a:endParaRPr>
          </a:p>
          <a:p>
            <a:pPr marL="309245">
              <a:lnSpc>
                <a:spcPct val="100000"/>
              </a:lnSpc>
              <a:spcBef>
                <a:spcPts val="805"/>
              </a:spcBef>
            </a:pPr>
            <a:r>
              <a:rPr sz="1600" spc="12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실행</a:t>
            </a:r>
            <a:r>
              <a:rPr sz="1600" spc="3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시간</a:t>
            </a:r>
            <a:r>
              <a:rPr sz="1600" spc="35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관점에서</a:t>
            </a:r>
            <a:r>
              <a:rPr sz="1600" spc="45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컨볼루션</a:t>
            </a:r>
            <a:r>
              <a:rPr sz="1600" spc="3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과정이</a:t>
            </a:r>
            <a:r>
              <a:rPr sz="1600" spc="35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많은</a:t>
            </a:r>
            <a:r>
              <a:rPr sz="1600" spc="35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계산을</a:t>
            </a:r>
            <a:r>
              <a:rPr sz="1600" spc="45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필요하고</a:t>
            </a:r>
            <a:endParaRPr sz="1600" dirty="0">
              <a:latin typeface="Noto Sans CJK JP Regular"/>
              <a:cs typeface="Noto Sans CJK JP Regular"/>
            </a:endParaRPr>
          </a:p>
          <a:p>
            <a:pPr marL="309245">
              <a:lnSpc>
                <a:spcPct val="100000"/>
              </a:lnSpc>
            </a:pPr>
            <a:r>
              <a:rPr sz="1600" spc="12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전체</a:t>
            </a:r>
            <a:r>
              <a:rPr sz="1600" spc="25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실행</a:t>
            </a:r>
            <a:r>
              <a:rPr sz="1600" spc="35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시간</a:t>
            </a:r>
            <a:r>
              <a:rPr sz="1600" spc="35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125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중</a:t>
            </a:r>
            <a:r>
              <a:rPr sz="1600" spc="35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125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약</a:t>
            </a:r>
            <a:r>
              <a:rPr sz="1600" spc="25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sz="1600" b="1" spc="45" dirty="0">
                <a:solidFill>
                  <a:srgbClr val="404040"/>
                </a:solidFill>
                <a:latin typeface="Arial"/>
                <a:cs typeface="Arial"/>
              </a:rPr>
              <a:t>2/3</a:t>
            </a:r>
            <a:r>
              <a:rPr sz="1600" spc="45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의</a:t>
            </a:r>
            <a:r>
              <a:rPr sz="1600" spc="55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비중을</a:t>
            </a:r>
            <a:r>
              <a:rPr sz="1600" spc="35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차지</a:t>
            </a:r>
            <a:endParaRPr sz="1600" dirty="0">
              <a:latin typeface="Noto Sans CJK JP Regular"/>
              <a:cs typeface="Noto Sans CJK JP Regular"/>
            </a:endParaRPr>
          </a:p>
          <a:p>
            <a:pPr marL="309245">
              <a:lnSpc>
                <a:spcPct val="100000"/>
              </a:lnSpc>
              <a:spcBef>
                <a:spcPts val="805"/>
              </a:spcBef>
            </a:pPr>
            <a:r>
              <a:rPr sz="1600" spc="12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같은</a:t>
            </a:r>
            <a:r>
              <a:rPr sz="1600" spc="35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개수의</a:t>
            </a:r>
            <a:r>
              <a:rPr sz="1600" spc="35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파라미터를</a:t>
            </a:r>
            <a:r>
              <a:rPr sz="1600" spc="5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갖는</a:t>
            </a:r>
            <a:r>
              <a:rPr sz="1600" spc="4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신경망보다</a:t>
            </a:r>
            <a:r>
              <a:rPr sz="1600" spc="45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약</a:t>
            </a:r>
            <a:r>
              <a:rPr sz="1600" spc="35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sz="1600" b="1" spc="5" dirty="0">
                <a:solidFill>
                  <a:srgbClr val="404040"/>
                </a:solidFill>
                <a:latin typeface="Arial"/>
                <a:cs typeface="Arial"/>
              </a:rPr>
              <a:t>3</a:t>
            </a:r>
            <a:r>
              <a:rPr sz="1600" spc="5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배</a:t>
            </a:r>
            <a:r>
              <a:rPr sz="1600" spc="35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가까이</a:t>
            </a:r>
            <a:r>
              <a:rPr sz="1600" spc="4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실행</a:t>
            </a:r>
            <a:r>
              <a:rPr sz="1600" spc="35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시간이</a:t>
            </a:r>
            <a:r>
              <a:rPr sz="1600" spc="5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느림</a:t>
            </a:r>
            <a:endParaRPr sz="1600" dirty="0">
              <a:latin typeface="Noto Sans CJK JP Regular"/>
              <a:cs typeface="Noto Sans CJK JP Regular"/>
            </a:endParaRPr>
          </a:p>
        </p:txBody>
      </p:sp>
      <p:sp>
        <p:nvSpPr>
          <p:cNvPr id="14" name="object 10"/>
          <p:cNvSpPr txBox="1">
            <a:spLocks/>
          </p:cNvSpPr>
          <p:nvPr/>
        </p:nvSpPr>
        <p:spPr>
          <a:xfrm>
            <a:off x="186334" y="25095"/>
            <a:ext cx="3776066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rPr>
              <a:t>1. </a:t>
            </a:r>
            <a:r>
              <a:rPr kumimoji="0" lang="ko-KR" altLang="en-US" sz="2200" b="0" i="0" u="none" strike="noStrike" kern="0" cap="none" spc="17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CJK JP Regular"/>
                <a:ea typeface="+mj-ea"/>
                <a:cs typeface="Noto Sans CJK JP Regular"/>
              </a:rPr>
              <a:t>컨볼루션</a:t>
            </a:r>
            <a:r>
              <a:rPr kumimoji="0" lang="ko-KR" altLang="en-US" sz="2200" b="0" i="0" u="none" strike="noStrike" kern="0" cap="none" spc="17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CJK JP Regular"/>
                <a:ea typeface="+mj-ea"/>
                <a:cs typeface="Noto Sans CJK JP Regular"/>
              </a:rPr>
              <a:t> 신경망의</a:t>
            </a:r>
            <a:r>
              <a:rPr kumimoji="0" lang="ko-KR" altLang="en-US" sz="2200" b="0" i="0" u="none" strike="noStrike" kern="0" cap="none" spc="105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CJK JP Regular"/>
                <a:ea typeface="+mj-ea"/>
                <a:cs typeface="Noto Sans CJK JP Regular"/>
              </a:rPr>
              <a:t> </a:t>
            </a:r>
            <a:r>
              <a:rPr kumimoji="0" lang="ko-KR" altLang="en-US" sz="2200" b="0" i="0" u="none" strike="noStrike" kern="0" cap="none" spc="165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CJK JP Regular"/>
                <a:ea typeface="+mj-ea"/>
                <a:cs typeface="Noto Sans CJK JP Regular"/>
              </a:rPr>
              <a:t>원리</a:t>
            </a:r>
            <a:endParaRPr kumimoji="0" lang="ko-KR" altLang="en-US" sz="22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rebuchet MS"/>
              <a:ea typeface="+mj-ea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7711" y="3651503"/>
            <a:ext cx="6876415" cy="943610"/>
          </a:xfrm>
          <a:custGeom>
            <a:avLst/>
            <a:gdLst/>
            <a:ahLst/>
            <a:cxnLst/>
            <a:rect l="l" t="t" r="r" b="b"/>
            <a:pathLst>
              <a:path w="6876415" h="943610">
                <a:moveTo>
                  <a:pt x="6876288" y="0"/>
                </a:moveTo>
                <a:lnTo>
                  <a:pt x="0" y="7620"/>
                </a:lnTo>
                <a:lnTo>
                  <a:pt x="440181" y="943356"/>
                </a:lnTo>
                <a:lnTo>
                  <a:pt x="6876288" y="943356"/>
                </a:lnTo>
                <a:lnTo>
                  <a:pt x="6876288" y="0"/>
                </a:lnTo>
                <a:close/>
              </a:path>
            </a:pathLst>
          </a:custGeom>
          <a:solidFill>
            <a:srgbClr val="000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1" y="3912514"/>
            <a:ext cx="90678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31440">
              <a:lnSpc>
                <a:spcPct val="100000"/>
              </a:lnSpc>
              <a:spcBef>
                <a:spcPts val="95"/>
              </a:spcBef>
            </a:pPr>
            <a:r>
              <a:rPr spc="100" dirty="0"/>
              <a:t>2. </a:t>
            </a:r>
            <a:r>
              <a:rPr spc="-20" dirty="0"/>
              <a:t>ImageNet: </a:t>
            </a:r>
            <a:r>
              <a:rPr spc="220" dirty="0"/>
              <a:t>이미지를 </a:t>
            </a:r>
            <a:r>
              <a:rPr spc="215" dirty="0"/>
              <a:t>자동</a:t>
            </a:r>
            <a:r>
              <a:rPr spc="305" dirty="0"/>
              <a:t> </a:t>
            </a:r>
            <a:r>
              <a:rPr spc="220" dirty="0"/>
              <a:t>분류하라</a:t>
            </a:r>
          </a:p>
        </p:txBody>
      </p:sp>
      <p:sp>
        <p:nvSpPr>
          <p:cNvPr id="4" name="object 4"/>
          <p:cNvSpPr/>
          <p:nvPr/>
        </p:nvSpPr>
        <p:spPr>
          <a:xfrm>
            <a:off x="2105167" y="3651503"/>
            <a:ext cx="656590" cy="943610"/>
          </a:xfrm>
          <a:custGeom>
            <a:avLst/>
            <a:gdLst/>
            <a:ahLst/>
            <a:cxnLst/>
            <a:rect l="l" t="t" r="r" b="b"/>
            <a:pathLst>
              <a:path w="656589" h="943610">
                <a:moveTo>
                  <a:pt x="110347" y="0"/>
                </a:moveTo>
                <a:lnTo>
                  <a:pt x="53609" y="11509"/>
                </a:lnTo>
                <a:lnTo>
                  <a:pt x="11160" y="49784"/>
                </a:lnTo>
                <a:lnTo>
                  <a:pt x="0" y="110871"/>
                </a:lnTo>
                <a:lnTo>
                  <a:pt x="6070" y="137973"/>
                </a:lnTo>
                <a:lnTo>
                  <a:pt x="17510" y="166624"/>
                </a:lnTo>
                <a:lnTo>
                  <a:pt x="296021" y="811733"/>
                </a:lnTo>
                <a:lnTo>
                  <a:pt x="309705" y="835536"/>
                </a:lnTo>
                <a:lnTo>
                  <a:pt x="321865" y="859561"/>
                </a:lnTo>
                <a:lnTo>
                  <a:pt x="360283" y="905598"/>
                </a:lnTo>
                <a:lnTo>
                  <a:pt x="403415" y="933948"/>
                </a:lnTo>
                <a:lnTo>
                  <a:pt x="462645" y="942657"/>
                </a:lnTo>
                <a:lnTo>
                  <a:pt x="555910" y="943268"/>
                </a:lnTo>
                <a:lnTo>
                  <a:pt x="604109" y="943241"/>
                </a:lnTo>
                <a:lnTo>
                  <a:pt x="656320" y="942098"/>
                </a:lnTo>
                <a:lnTo>
                  <a:pt x="241284" y="2159"/>
                </a:lnTo>
                <a:lnTo>
                  <a:pt x="11034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7586" y="665987"/>
            <a:ext cx="0" cy="137160"/>
          </a:xfrm>
          <a:custGeom>
            <a:avLst/>
            <a:gdLst/>
            <a:ahLst/>
            <a:cxnLst/>
            <a:rect l="l" t="t" r="r" b="b"/>
            <a:pathLst>
              <a:path h="137159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59436">
            <a:solidFill>
              <a:srgbClr val="FFCF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7586" y="803148"/>
            <a:ext cx="0" cy="91440"/>
          </a:xfrm>
          <a:custGeom>
            <a:avLst/>
            <a:gdLst/>
            <a:ahLst/>
            <a:cxnLst/>
            <a:rect l="l" t="t" r="r" b="b"/>
            <a:pathLst>
              <a:path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59436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50135" y="2574035"/>
            <a:ext cx="1335405" cy="285115"/>
          </a:xfrm>
          <a:custGeom>
            <a:avLst/>
            <a:gdLst/>
            <a:ahLst/>
            <a:cxnLst/>
            <a:rect l="l" t="t" r="r" b="b"/>
            <a:pathLst>
              <a:path w="1335405" h="285114">
                <a:moveTo>
                  <a:pt x="1192530" y="0"/>
                </a:moveTo>
                <a:lnTo>
                  <a:pt x="142494" y="0"/>
                </a:lnTo>
                <a:lnTo>
                  <a:pt x="97438" y="7260"/>
                </a:lnTo>
                <a:lnTo>
                  <a:pt x="58320" y="27480"/>
                </a:lnTo>
                <a:lnTo>
                  <a:pt x="27480" y="58320"/>
                </a:lnTo>
                <a:lnTo>
                  <a:pt x="7260" y="97438"/>
                </a:lnTo>
                <a:lnTo>
                  <a:pt x="0" y="142494"/>
                </a:lnTo>
                <a:lnTo>
                  <a:pt x="7260" y="187549"/>
                </a:lnTo>
                <a:lnTo>
                  <a:pt x="27480" y="226667"/>
                </a:lnTo>
                <a:lnTo>
                  <a:pt x="58320" y="257507"/>
                </a:lnTo>
                <a:lnTo>
                  <a:pt x="97438" y="277727"/>
                </a:lnTo>
                <a:lnTo>
                  <a:pt x="142494" y="284988"/>
                </a:lnTo>
                <a:lnTo>
                  <a:pt x="1192530" y="284988"/>
                </a:lnTo>
                <a:lnTo>
                  <a:pt x="1237585" y="277727"/>
                </a:lnTo>
                <a:lnTo>
                  <a:pt x="1276703" y="257507"/>
                </a:lnTo>
                <a:lnTo>
                  <a:pt x="1307543" y="226667"/>
                </a:lnTo>
                <a:lnTo>
                  <a:pt x="1327763" y="187549"/>
                </a:lnTo>
                <a:lnTo>
                  <a:pt x="1335024" y="142494"/>
                </a:lnTo>
                <a:lnTo>
                  <a:pt x="1327763" y="97438"/>
                </a:lnTo>
                <a:lnTo>
                  <a:pt x="1307543" y="58320"/>
                </a:lnTo>
                <a:lnTo>
                  <a:pt x="1276703" y="27480"/>
                </a:lnTo>
                <a:lnTo>
                  <a:pt x="1237585" y="7260"/>
                </a:lnTo>
                <a:lnTo>
                  <a:pt x="1192530" y="0"/>
                </a:lnTo>
                <a:close/>
              </a:path>
            </a:pathLst>
          </a:custGeom>
          <a:solidFill>
            <a:srgbClr val="3085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73960" y="2581147"/>
            <a:ext cx="122644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쉬운</a:t>
            </a:r>
            <a:r>
              <a:rPr sz="1600" spc="-6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클래스</a:t>
            </a:r>
            <a:endParaRPr sz="1600" dirty="0">
              <a:latin typeface="Noto Sans CJK JP Regular"/>
              <a:cs typeface="Noto Sans CJK JP Regular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7654" y="1296288"/>
            <a:ext cx="140207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7654" y="1642236"/>
            <a:ext cx="140207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7654" y="1988185"/>
            <a:ext cx="140207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10006" y="609091"/>
            <a:ext cx="5104994" cy="1570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ImageNet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Challenge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309245">
              <a:lnSpc>
                <a:spcPct val="100000"/>
              </a:lnSpc>
            </a:pPr>
            <a:r>
              <a:rPr sz="1600" b="1" spc="-55" dirty="0">
                <a:solidFill>
                  <a:srgbClr val="404040"/>
                </a:solidFill>
                <a:latin typeface="Arial"/>
                <a:cs typeface="Arial"/>
              </a:rPr>
              <a:t>120</a:t>
            </a:r>
            <a:r>
              <a:rPr sz="1600" spc="-55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만 </a:t>
            </a:r>
            <a:r>
              <a:rPr sz="1600" spc="12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개의 고해상도</a:t>
            </a:r>
            <a:r>
              <a:rPr sz="1600" spc="6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이미지</a:t>
            </a:r>
            <a:endParaRPr sz="1600" dirty="0">
              <a:latin typeface="Noto Sans CJK JP Regular"/>
              <a:cs typeface="Noto Sans CJK JP Regular"/>
            </a:endParaRPr>
          </a:p>
          <a:p>
            <a:pPr marL="309245">
              <a:lnSpc>
                <a:spcPct val="100000"/>
              </a:lnSpc>
              <a:spcBef>
                <a:spcPts val="805"/>
              </a:spcBef>
            </a:pPr>
            <a:r>
              <a:rPr sz="1600" b="1" spc="-35" dirty="0">
                <a:solidFill>
                  <a:srgbClr val="404040"/>
                </a:solidFill>
                <a:latin typeface="Arial"/>
                <a:cs typeface="Arial"/>
              </a:rPr>
              <a:t>1,000</a:t>
            </a:r>
            <a:r>
              <a:rPr sz="1600" spc="-35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개의 </a:t>
            </a:r>
            <a:r>
              <a:rPr sz="1600" spc="12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서로 다른</a:t>
            </a:r>
            <a:r>
              <a:rPr sz="1600" spc="5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클래스</a:t>
            </a:r>
            <a:endParaRPr sz="1600" dirty="0">
              <a:latin typeface="Noto Sans CJK JP Regular"/>
              <a:cs typeface="Noto Sans CJK JP Regular"/>
            </a:endParaRPr>
          </a:p>
          <a:p>
            <a:pPr marL="309245">
              <a:lnSpc>
                <a:spcPct val="100000"/>
              </a:lnSpc>
              <a:spcBef>
                <a:spcPts val="805"/>
              </a:spcBef>
            </a:pPr>
            <a:r>
              <a:rPr sz="1600" b="1" spc="-100" dirty="0">
                <a:solidFill>
                  <a:srgbClr val="404040"/>
                </a:solidFill>
                <a:latin typeface="Arial"/>
                <a:cs typeface="Arial"/>
              </a:rPr>
              <a:t>50,000 </a:t>
            </a:r>
            <a:r>
              <a:rPr sz="1600" spc="12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검증 </a:t>
            </a:r>
            <a:r>
              <a:rPr sz="1600" spc="9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이미지</a:t>
            </a:r>
            <a:r>
              <a:rPr sz="1600" b="1" spc="90" dirty="0">
                <a:solidFill>
                  <a:srgbClr val="404040"/>
                </a:solidFill>
                <a:latin typeface="Arial"/>
                <a:cs typeface="Arial"/>
              </a:rPr>
              <a:t>, </a:t>
            </a:r>
            <a:r>
              <a:rPr sz="1600" b="1" spc="-50" dirty="0">
                <a:solidFill>
                  <a:srgbClr val="404040"/>
                </a:solidFill>
                <a:latin typeface="Arial"/>
                <a:cs typeface="Arial"/>
              </a:rPr>
              <a:t>150,000</a:t>
            </a:r>
            <a:r>
              <a:rPr sz="1600" spc="-5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개의 </a:t>
            </a:r>
            <a:r>
              <a:rPr sz="1600" spc="12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테스트</a:t>
            </a:r>
            <a:r>
              <a:rPr sz="1600" spc="5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이미지</a:t>
            </a:r>
            <a:endParaRPr sz="1600" dirty="0">
              <a:latin typeface="Noto Sans CJK JP Regular"/>
              <a:cs typeface="Noto Sans CJK JP Regular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228588" y="2574035"/>
            <a:ext cx="1620012" cy="285115"/>
          </a:xfrm>
          <a:custGeom>
            <a:avLst/>
            <a:gdLst/>
            <a:ahLst/>
            <a:cxnLst/>
            <a:rect l="l" t="t" r="r" b="b"/>
            <a:pathLst>
              <a:path w="1511934" h="285114">
                <a:moveTo>
                  <a:pt x="1369314" y="0"/>
                </a:moveTo>
                <a:lnTo>
                  <a:pt x="142494" y="0"/>
                </a:lnTo>
                <a:lnTo>
                  <a:pt x="97438" y="7260"/>
                </a:lnTo>
                <a:lnTo>
                  <a:pt x="58320" y="27480"/>
                </a:lnTo>
                <a:lnTo>
                  <a:pt x="27480" y="58320"/>
                </a:lnTo>
                <a:lnTo>
                  <a:pt x="7260" y="97438"/>
                </a:lnTo>
                <a:lnTo>
                  <a:pt x="0" y="142494"/>
                </a:lnTo>
                <a:lnTo>
                  <a:pt x="7260" y="187549"/>
                </a:lnTo>
                <a:lnTo>
                  <a:pt x="27480" y="226667"/>
                </a:lnTo>
                <a:lnTo>
                  <a:pt x="58320" y="257507"/>
                </a:lnTo>
                <a:lnTo>
                  <a:pt x="97438" y="277727"/>
                </a:lnTo>
                <a:lnTo>
                  <a:pt x="142494" y="284988"/>
                </a:lnTo>
                <a:lnTo>
                  <a:pt x="1369314" y="284988"/>
                </a:lnTo>
                <a:lnTo>
                  <a:pt x="1414369" y="277727"/>
                </a:lnTo>
                <a:lnTo>
                  <a:pt x="1453487" y="257507"/>
                </a:lnTo>
                <a:lnTo>
                  <a:pt x="1484327" y="226667"/>
                </a:lnTo>
                <a:lnTo>
                  <a:pt x="1504547" y="187549"/>
                </a:lnTo>
                <a:lnTo>
                  <a:pt x="1511808" y="142494"/>
                </a:lnTo>
                <a:lnTo>
                  <a:pt x="1504547" y="97438"/>
                </a:lnTo>
                <a:lnTo>
                  <a:pt x="1484327" y="58320"/>
                </a:lnTo>
                <a:lnTo>
                  <a:pt x="1453487" y="27480"/>
                </a:lnTo>
                <a:lnTo>
                  <a:pt x="1414369" y="7260"/>
                </a:lnTo>
                <a:lnTo>
                  <a:pt x="1369314" y="0"/>
                </a:lnTo>
                <a:close/>
              </a:path>
            </a:pathLst>
          </a:custGeom>
          <a:solidFill>
            <a:srgbClr val="3085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349746" y="2571750"/>
            <a:ext cx="149885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20" dirty="0" err="1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어려운</a:t>
            </a:r>
            <a:r>
              <a:rPr lang="en-US" sz="1600" spc="1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120" dirty="0" err="1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클래스</a:t>
            </a:r>
            <a:endParaRPr sz="1600" dirty="0">
              <a:latin typeface="Noto Sans CJK JP Regular"/>
              <a:cs typeface="Noto Sans CJK JP Regular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31664" y="3003804"/>
            <a:ext cx="4047743" cy="1408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1920" y="3003804"/>
            <a:ext cx="4666488" cy="1408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12179" y="1275588"/>
            <a:ext cx="2304287" cy="7924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0"/>
          <p:cNvSpPr txBox="1">
            <a:spLocks/>
          </p:cNvSpPr>
          <p:nvPr/>
        </p:nvSpPr>
        <p:spPr>
          <a:xfrm>
            <a:off x="186334" y="25095"/>
            <a:ext cx="5071466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lvl="0" latinLnBrk="0">
              <a:spcBef>
                <a:spcPts val="95"/>
              </a:spcBef>
            </a:pPr>
            <a:r>
              <a:rPr lang="en-US" altLang="ko-KR" sz="2200" kern="0" dirty="0">
                <a:solidFill>
                  <a:srgbClr val="FFFFFF"/>
                </a:solidFill>
                <a:latin typeface="Trebuchet MS"/>
                <a:ea typeface="+mj-ea"/>
                <a:cs typeface="Trebuchet MS"/>
              </a:rPr>
              <a:t>2</a:t>
            </a:r>
            <a:r>
              <a:rPr kumimoji="0" lang="en-US" altLang="ko-K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rPr>
              <a:t>. </a:t>
            </a:r>
            <a:r>
              <a:rPr lang="en-US" altLang="ko-KR" sz="2200" spc="-60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ImageNet</a:t>
            </a:r>
            <a:r>
              <a:rPr lang="en-US" altLang="ko-KR" sz="2200" spc="-60" dirty="0" smtClean="0">
                <a:solidFill>
                  <a:srgbClr val="FFFFFF"/>
                </a:solidFill>
                <a:latin typeface="Trebuchet MS"/>
                <a:cs typeface="Trebuchet MS"/>
              </a:rPr>
              <a:t>: </a:t>
            </a:r>
            <a:r>
              <a:rPr lang="ko-KR" altLang="en-US" sz="2200" spc="170" dirty="0" smtClean="0">
                <a:solidFill>
                  <a:srgbClr val="FFFFFF"/>
                </a:solidFill>
              </a:rPr>
              <a:t>이미지를 자동</a:t>
            </a:r>
            <a:r>
              <a:rPr lang="ko-KR" altLang="en-US" sz="2200" spc="190" dirty="0" smtClean="0">
                <a:solidFill>
                  <a:srgbClr val="FFFFFF"/>
                </a:solidFill>
              </a:rPr>
              <a:t> </a:t>
            </a:r>
            <a:r>
              <a:rPr lang="ko-KR" altLang="en-US" sz="2200" spc="165" dirty="0" smtClean="0">
                <a:solidFill>
                  <a:srgbClr val="FFFFFF"/>
                </a:solidFill>
              </a:rPr>
              <a:t>분류하라</a:t>
            </a:r>
            <a:endParaRPr kumimoji="0" lang="ko-KR" altLang="en-US" sz="22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rebuchet MS"/>
              <a:ea typeface="+mj-ea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52215" y="3651503"/>
            <a:ext cx="5890260" cy="943610"/>
          </a:xfrm>
          <a:custGeom>
            <a:avLst/>
            <a:gdLst/>
            <a:ahLst/>
            <a:cxnLst/>
            <a:rect l="l" t="t" r="r" b="b"/>
            <a:pathLst>
              <a:path w="5890259" h="943610">
                <a:moveTo>
                  <a:pt x="5890260" y="0"/>
                </a:moveTo>
                <a:lnTo>
                  <a:pt x="0" y="7620"/>
                </a:lnTo>
                <a:lnTo>
                  <a:pt x="377063" y="943356"/>
                </a:lnTo>
                <a:lnTo>
                  <a:pt x="5890260" y="943356"/>
                </a:lnTo>
                <a:lnTo>
                  <a:pt x="5890260" y="0"/>
                </a:lnTo>
                <a:close/>
              </a:path>
            </a:pathLst>
          </a:custGeom>
          <a:solidFill>
            <a:srgbClr val="000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53358" y="3912514"/>
            <a:ext cx="485724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00" dirty="0"/>
              <a:t>1. </a:t>
            </a:r>
            <a:r>
              <a:rPr spc="215" dirty="0"/>
              <a:t>컨볼루션 신경망의</a:t>
            </a:r>
            <a:r>
              <a:rPr spc="595" dirty="0"/>
              <a:t> </a:t>
            </a:r>
            <a:r>
              <a:rPr spc="220" dirty="0"/>
              <a:t>원리</a:t>
            </a:r>
          </a:p>
        </p:txBody>
      </p:sp>
      <p:sp>
        <p:nvSpPr>
          <p:cNvPr id="4" name="object 4"/>
          <p:cNvSpPr/>
          <p:nvPr/>
        </p:nvSpPr>
        <p:spPr>
          <a:xfrm>
            <a:off x="3097291" y="3651503"/>
            <a:ext cx="656590" cy="943610"/>
          </a:xfrm>
          <a:custGeom>
            <a:avLst/>
            <a:gdLst/>
            <a:ahLst/>
            <a:cxnLst/>
            <a:rect l="l" t="t" r="r" b="b"/>
            <a:pathLst>
              <a:path w="656589" h="943610">
                <a:moveTo>
                  <a:pt x="110347" y="0"/>
                </a:moveTo>
                <a:lnTo>
                  <a:pt x="53609" y="11509"/>
                </a:lnTo>
                <a:lnTo>
                  <a:pt x="11160" y="49784"/>
                </a:lnTo>
                <a:lnTo>
                  <a:pt x="0" y="110871"/>
                </a:lnTo>
                <a:lnTo>
                  <a:pt x="6070" y="137973"/>
                </a:lnTo>
                <a:lnTo>
                  <a:pt x="17510" y="166624"/>
                </a:lnTo>
                <a:lnTo>
                  <a:pt x="296021" y="811733"/>
                </a:lnTo>
                <a:lnTo>
                  <a:pt x="309705" y="835536"/>
                </a:lnTo>
                <a:lnTo>
                  <a:pt x="321865" y="859561"/>
                </a:lnTo>
                <a:lnTo>
                  <a:pt x="360283" y="905598"/>
                </a:lnTo>
                <a:lnTo>
                  <a:pt x="403415" y="933948"/>
                </a:lnTo>
                <a:lnTo>
                  <a:pt x="462645" y="942657"/>
                </a:lnTo>
                <a:lnTo>
                  <a:pt x="555910" y="943268"/>
                </a:lnTo>
                <a:lnTo>
                  <a:pt x="604109" y="943241"/>
                </a:lnTo>
                <a:lnTo>
                  <a:pt x="656320" y="942098"/>
                </a:lnTo>
                <a:lnTo>
                  <a:pt x="241284" y="2159"/>
                </a:lnTo>
                <a:lnTo>
                  <a:pt x="11034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006" y="609091"/>
            <a:ext cx="609559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ImageNet </a:t>
            </a:r>
            <a:r>
              <a:rPr sz="2000" spc="16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데이터 집합에 대한 매년 성능</a:t>
            </a:r>
            <a:r>
              <a:rPr sz="2000" spc="10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sz="2000" spc="16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향상</a:t>
            </a:r>
            <a:endParaRPr sz="2000" dirty="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7586" y="665987"/>
            <a:ext cx="0" cy="137160"/>
          </a:xfrm>
          <a:custGeom>
            <a:avLst/>
            <a:gdLst/>
            <a:ahLst/>
            <a:cxnLst/>
            <a:rect l="l" t="t" r="r" b="b"/>
            <a:pathLst>
              <a:path h="137159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59436">
            <a:solidFill>
              <a:srgbClr val="FFCF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7586" y="803148"/>
            <a:ext cx="0" cy="91440"/>
          </a:xfrm>
          <a:custGeom>
            <a:avLst/>
            <a:gdLst/>
            <a:ahLst/>
            <a:cxnLst/>
            <a:rect l="l" t="t" r="r" b="b"/>
            <a:pathLst>
              <a:path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59436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31507" y="1420367"/>
            <a:ext cx="216535" cy="1872614"/>
          </a:xfrm>
          <a:custGeom>
            <a:avLst/>
            <a:gdLst/>
            <a:ahLst/>
            <a:cxnLst/>
            <a:rect l="l" t="t" r="r" b="b"/>
            <a:pathLst>
              <a:path w="216534" h="1872614">
                <a:moveTo>
                  <a:pt x="0" y="1872234"/>
                </a:moveTo>
                <a:lnTo>
                  <a:pt x="216407" y="1872234"/>
                </a:lnTo>
                <a:lnTo>
                  <a:pt x="216407" y="0"/>
                </a:lnTo>
                <a:lnTo>
                  <a:pt x="0" y="0"/>
                </a:lnTo>
                <a:lnTo>
                  <a:pt x="0" y="187223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31507" y="3554729"/>
            <a:ext cx="216535" cy="241935"/>
          </a:xfrm>
          <a:custGeom>
            <a:avLst/>
            <a:gdLst/>
            <a:ahLst/>
            <a:cxnLst/>
            <a:rect l="l" t="t" r="r" b="b"/>
            <a:pathLst>
              <a:path w="216534" h="241935">
                <a:moveTo>
                  <a:pt x="0" y="241554"/>
                </a:moveTo>
                <a:lnTo>
                  <a:pt x="216407" y="241554"/>
                </a:lnTo>
                <a:lnTo>
                  <a:pt x="216407" y="0"/>
                </a:lnTo>
                <a:lnTo>
                  <a:pt x="0" y="0"/>
                </a:lnTo>
                <a:lnTo>
                  <a:pt x="0" y="24155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994280" y="3874129"/>
          <a:ext cx="5092063" cy="328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4530"/>
                <a:gridCol w="768350"/>
                <a:gridCol w="743584"/>
                <a:gridCol w="765175"/>
                <a:gridCol w="735329"/>
                <a:gridCol w="718820"/>
                <a:gridCol w="676275"/>
              </a:tblGrid>
              <a:tr h="164465">
                <a:tc>
                  <a:txBody>
                    <a:bodyPr/>
                    <a:lstStyle/>
                    <a:p>
                      <a:pPr marR="73660" algn="ctr">
                        <a:lnSpc>
                          <a:spcPts val="1185"/>
                        </a:lnSpc>
                      </a:pPr>
                      <a:r>
                        <a:rPr sz="1100" b="1" spc="-15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ILSVRC’15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200"/>
                        </a:lnSpc>
                      </a:pPr>
                      <a:r>
                        <a:rPr sz="1100" b="1" spc="-15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ILSVRC’14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sz="1100" b="1" spc="-15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ILSVRC’14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185"/>
                        </a:lnSpc>
                      </a:pPr>
                      <a:r>
                        <a:rPr sz="1100" b="1" spc="-15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ILSVRC’13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ts val="1200"/>
                        </a:lnSpc>
                      </a:pPr>
                      <a:r>
                        <a:rPr sz="1100" b="1" spc="-15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ILSVRC’12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200"/>
                        </a:lnSpc>
                      </a:pPr>
                      <a:r>
                        <a:rPr sz="1100" b="1" spc="-15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ILSVRC’11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1200"/>
                        </a:lnSpc>
                      </a:pPr>
                      <a:r>
                        <a:rPr sz="1100" b="1" spc="-15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ILSVRC’10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63830">
                <a:tc>
                  <a:txBody>
                    <a:bodyPr/>
                    <a:lstStyle/>
                    <a:p>
                      <a:pPr marR="71120" algn="ctr">
                        <a:lnSpc>
                          <a:spcPts val="1190"/>
                        </a:lnSpc>
                      </a:pPr>
                      <a:r>
                        <a:rPr sz="1100" b="1" spc="-15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ResNet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190"/>
                        </a:lnSpc>
                      </a:pPr>
                      <a:r>
                        <a:rPr sz="1100" b="1" spc="-13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GoogleNet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b="1" spc="-204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VGG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ts val="1190"/>
                        </a:lnSpc>
                      </a:pPr>
                      <a:r>
                        <a:rPr sz="1100" b="1" spc="-114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AlexNet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5984747" y="1653539"/>
            <a:ext cx="243840" cy="1639570"/>
          </a:xfrm>
          <a:custGeom>
            <a:avLst/>
            <a:gdLst/>
            <a:ahLst/>
            <a:cxnLst/>
            <a:rect l="l" t="t" r="r" b="b"/>
            <a:pathLst>
              <a:path w="243839" h="1639570">
                <a:moveTo>
                  <a:pt x="0" y="1639062"/>
                </a:moveTo>
                <a:lnTo>
                  <a:pt x="243839" y="1639062"/>
                </a:lnTo>
                <a:lnTo>
                  <a:pt x="243839" y="0"/>
                </a:lnTo>
                <a:lnTo>
                  <a:pt x="0" y="0"/>
                </a:lnTo>
                <a:lnTo>
                  <a:pt x="0" y="1639062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84747" y="3554729"/>
            <a:ext cx="243840" cy="241935"/>
          </a:xfrm>
          <a:custGeom>
            <a:avLst/>
            <a:gdLst/>
            <a:ahLst/>
            <a:cxnLst/>
            <a:rect l="l" t="t" r="r" b="b"/>
            <a:pathLst>
              <a:path w="243839" h="241935">
                <a:moveTo>
                  <a:pt x="0" y="241554"/>
                </a:moveTo>
                <a:lnTo>
                  <a:pt x="243839" y="241554"/>
                </a:lnTo>
                <a:lnTo>
                  <a:pt x="243839" y="0"/>
                </a:lnTo>
                <a:lnTo>
                  <a:pt x="0" y="0"/>
                </a:lnTo>
                <a:lnTo>
                  <a:pt x="0" y="24155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56376" y="3636264"/>
            <a:ext cx="876300" cy="137795"/>
          </a:xfrm>
          <a:custGeom>
            <a:avLst/>
            <a:gdLst/>
            <a:ahLst/>
            <a:cxnLst/>
            <a:rect l="l" t="t" r="r" b="b"/>
            <a:pathLst>
              <a:path w="876300" h="137795">
                <a:moveTo>
                  <a:pt x="765219" y="97923"/>
                </a:moveTo>
                <a:lnTo>
                  <a:pt x="765776" y="101217"/>
                </a:lnTo>
                <a:lnTo>
                  <a:pt x="777446" y="119745"/>
                </a:lnTo>
                <a:lnTo>
                  <a:pt x="795236" y="132534"/>
                </a:lnTo>
                <a:lnTo>
                  <a:pt x="817372" y="137668"/>
                </a:lnTo>
                <a:lnTo>
                  <a:pt x="839722" y="133891"/>
                </a:lnTo>
                <a:lnTo>
                  <a:pt x="858250" y="122221"/>
                </a:lnTo>
                <a:lnTo>
                  <a:pt x="871039" y="104431"/>
                </a:lnTo>
                <a:lnTo>
                  <a:pt x="872167" y="99568"/>
                </a:lnTo>
                <a:lnTo>
                  <a:pt x="818515" y="99568"/>
                </a:lnTo>
                <a:lnTo>
                  <a:pt x="765219" y="97923"/>
                </a:lnTo>
                <a:close/>
              </a:path>
              <a:path w="876300" h="137795">
                <a:moveTo>
                  <a:pt x="766405" y="59869"/>
                </a:moveTo>
                <a:lnTo>
                  <a:pt x="762000" y="78867"/>
                </a:lnTo>
                <a:lnTo>
                  <a:pt x="765219" y="97923"/>
                </a:lnTo>
                <a:lnTo>
                  <a:pt x="818515" y="99568"/>
                </a:lnTo>
                <a:lnTo>
                  <a:pt x="819657" y="61468"/>
                </a:lnTo>
                <a:lnTo>
                  <a:pt x="766405" y="59869"/>
                </a:lnTo>
                <a:close/>
              </a:path>
              <a:path w="876300" h="137795">
                <a:moveTo>
                  <a:pt x="820801" y="23495"/>
                </a:moveTo>
                <a:lnTo>
                  <a:pt x="798450" y="27271"/>
                </a:lnTo>
                <a:lnTo>
                  <a:pt x="779922" y="38941"/>
                </a:lnTo>
                <a:lnTo>
                  <a:pt x="767133" y="56731"/>
                </a:lnTo>
                <a:lnTo>
                  <a:pt x="766405" y="59869"/>
                </a:lnTo>
                <a:lnTo>
                  <a:pt x="819657" y="61468"/>
                </a:lnTo>
                <a:lnTo>
                  <a:pt x="818515" y="99568"/>
                </a:lnTo>
                <a:lnTo>
                  <a:pt x="872167" y="99568"/>
                </a:lnTo>
                <a:lnTo>
                  <a:pt x="876173" y="82296"/>
                </a:lnTo>
                <a:lnTo>
                  <a:pt x="872396" y="59945"/>
                </a:lnTo>
                <a:lnTo>
                  <a:pt x="860726" y="41417"/>
                </a:lnTo>
                <a:lnTo>
                  <a:pt x="842936" y="28628"/>
                </a:lnTo>
                <a:lnTo>
                  <a:pt x="820801" y="23495"/>
                </a:lnTo>
                <a:close/>
              </a:path>
              <a:path w="876300" h="137795">
                <a:moveTo>
                  <a:pt x="667384" y="56896"/>
                </a:moveTo>
                <a:lnTo>
                  <a:pt x="666242" y="94869"/>
                </a:lnTo>
                <a:lnTo>
                  <a:pt x="765219" y="97923"/>
                </a:lnTo>
                <a:lnTo>
                  <a:pt x="762000" y="78867"/>
                </a:lnTo>
                <a:lnTo>
                  <a:pt x="766405" y="59869"/>
                </a:lnTo>
                <a:lnTo>
                  <a:pt x="667384" y="56896"/>
                </a:lnTo>
                <a:close/>
              </a:path>
              <a:path w="876300" h="137795">
                <a:moveTo>
                  <a:pt x="400812" y="48641"/>
                </a:moveTo>
                <a:lnTo>
                  <a:pt x="399669" y="86741"/>
                </a:lnTo>
                <a:lnTo>
                  <a:pt x="551942" y="91440"/>
                </a:lnTo>
                <a:lnTo>
                  <a:pt x="553084" y="53340"/>
                </a:lnTo>
                <a:lnTo>
                  <a:pt x="400812" y="48641"/>
                </a:lnTo>
                <a:close/>
              </a:path>
              <a:path w="876300" h="137795">
                <a:moveTo>
                  <a:pt x="134238" y="40513"/>
                </a:moveTo>
                <a:lnTo>
                  <a:pt x="133096" y="78486"/>
                </a:lnTo>
                <a:lnTo>
                  <a:pt x="285369" y="83185"/>
                </a:lnTo>
                <a:lnTo>
                  <a:pt x="286512" y="45085"/>
                </a:lnTo>
                <a:lnTo>
                  <a:pt x="134238" y="40513"/>
                </a:lnTo>
                <a:close/>
              </a:path>
              <a:path w="876300" h="137795">
                <a:moveTo>
                  <a:pt x="58927" y="0"/>
                </a:moveTo>
                <a:lnTo>
                  <a:pt x="36522" y="3847"/>
                </a:lnTo>
                <a:lnTo>
                  <a:pt x="17986" y="15541"/>
                </a:lnTo>
                <a:lnTo>
                  <a:pt x="5189" y="33307"/>
                </a:lnTo>
                <a:lnTo>
                  <a:pt x="0" y="55372"/>
                </a:lnTo>
                <a:lnTo>
                  <a:pt x="3847" y="77777"/>
                </a:lnTo>
                <a:lnTo>
                  <a:pt x="15541" y="96313"/>
                </a:lnTo>
                <a:lnTo>
                  <a:pt x="33307" y="109110"/>
                </a:lnTo>
                <a:lnTo>
                  <a:pt x="55372" y="114300"/>
                </a:lnTo>
                <a:lnTo>
                  <a:pt x="77777" y="110452"/>
                </a:lnTo>
                <a:lnTo>
                  <a:pt x="96313" y="98758"/>
                </a:lnTo>
                <a:lnTo>
                  <a:pt x="109110" y="80992"/>
                </a:lnTo>
                <a:lnTo>
                  <a:pt x="114300" y="58928"/>
                </a:lnTo>
                <a:lnTo>
                  <a:pt x="110452" y="36522"/>
                </a:lnTo>
                <a:lnTo>
                  <a:pt x="98758" y="17986"/>
                </a:lnTo>
                <a:lnTo>
                  <a:pt x="80992" y="5189"/>
                </a:lnTo>
                <a:lnTo>
                  <a:pt x="58927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49439" y="1812051"/>
            <a:ext cx="874394" cy="1745614"/>
          </a:xfrm>
          <a:custGeom>
            <a:avLst/>
            <a:gdLst/>
            <a:ahLst/>
            <a:cxnLst/>
            <a:rect l="l" t="t" r="r" b="b"/>
            <a:pathLst>
              <a:path w="874394" h="1745614">
                <a:moveTo>
                  <a:pt x="777196" y="1648055"/>
                </a:moveTo>
                <a:lnTo>
                  <a:pt x="774588" y="1649980"/>
                </a:lnTo>
                <a:lnTo>
                  <a:pt x="763285" y="1668764"/>
                </a:lnTo>
                <a:lnTo>
                  <a:pt x="759840" y="1690405"/>
                </a:lnTo>
                <a:lnTo>
                  <a:pt x="765159" y="1712452"/>
                </a:lnTo>
                <a:lnTo>
                  <a:pt x="778633" y="1730761"/>
                </a:lnTo>
                <a:lnTo>
                  <a:pt x="797417" y="1742058"/>
                </a:lnTo>
                <a:lnTo>
                  <a:pt x="819058" y="1745474"/>
                </a:lnTo>
                <a:lnTo>
                  <a:pt x="841105" y="1740138"/>
                </a:lnTo>
                <a:lnTo>
                  <a:pt x="859414" y="1726682"/>
                </a:lnTo>
                <a:lnTo>
                  <a:pt x="870712" y="1707927"/>
                </a:lnTo>
                <a:lnTo>
                  <a:pt x="872523" y="1696450"/>
                </a:lnTo>
                <a:lnTo>
                  <a:pt x="799703" y="1696450"/>
                </a:lnTo>
                <a:lnTo>
                  <a:pt x="777196" y="1648055"/>
                </a:lnTo>
                <a:close/>
              </a:path>
              <a:path w="874394" h="1745614">
                <a:moveTo>
                  <a:pt x="811772" y="1631997"/>
                </a:moveTo>
                <a:lnTo>
                  <a:pt x="792845" y="1636506"/>
                </a:lnTo>
                <a:lnTo>
                  <a:pt x="777196" y="1648055"/>
                </a:lnTo>
                <a:lnTo>
                  <a:pt x="799703" y="1696450"/>
                </a:lnTo>
                <a:lnTo>
                  <a:pt x="834247" y="1680321"/>
                </a:lnTo>
                <a:lnTo>
                  <a:pt x="811772" y="1631997"/>
                </a:lnTo>
                <a:close/>
              </a:path>
              <a:path w="874394" h="1745614">
                <a:moveTo>
                  <a:pt x="814945" y="1631241"/>
                </a:moveTo>
                <a:lnTo>
                  <a:pt x="811772" y="1631997"/>
                </a:lnTo>
                <a:lnTo>
                  <a:pt x="834247" y="1680321"/>
                </a:lnTo>
                <a:lnTo>
                  <a:pt x="799703" y="1696450"/>
                </a:lnTo>
                <a:lnTo>
                  <a:pt x="872523" y="1696450"/>
                </a:lnTo>
                <a:lnTo>
                  <a:pt x="874127" y="1686292"/>
                </a:lnTo>
                <a:lnTo>
                  <a:pt x="868791" y="1664192"/>
                </a:lnTo>
                <a:lnTo>
                  <a:pt x="855335" y="1645953"/>
                </a:lnTo>
                <a:lnTo>
                  <a:pt x="836580" y="1634680"/>
                </a:lnTo>
                <a:lnTo>
                  <a:pt x="814945" y="1631241"/>
                </a:lnTo>
                <a:close/>
              </a:path>
              <a:path w="874394" h="1745614">
                <a:moveTo>
                  <a:pt x="769985" y="1542145"/>
                </a:moveTo>
                <a:lnTo>
                  <a:pt x="735441" y="1558274"/>
                </a:lnTo>
                <a:lnTo>
                  <a:pt x="777196" y="1648055"/>
                </a:lnTo>
                <a:lnTo>
                  <a:pt x="792845" y="1636506"/>
                </a:lnTo>
                <a:lnTo>
                  <a:pt x="811772" y="1631997"/>
                </a:lnTo>
                <a:lnTo>
                  <a:pt x="769985" y="1542145"/>
                </a:lnTo>
                <a:close/>
              </a:path>
              <a:path w="874394" h="1745614">
                <a:moveTo>
                  <a:pt x="657336" y="1300464"/>
                </a:moveTo>
                <a:lnTo>
                  <a:pt x="622792" y="1316466"/>
                </a:lnTo>
                <a:lnTo>
                  <a:pt x="687181" y="1454642"/>
                </a:lnTo>
                <a:lnTo>
                  <a:pt x="721725" y="1438513"/>
                </a:lnTo>
                <a:lnTo>
                  <a:pt x="657336" y="1300464"/>
                </a:lnTo>
                <a:close/>
              </a:path>
              <a:path w="874394" h="1745614">
                <a:moveTo>
                  <a:pt x="544687" y="1058656"/>
                </a:moveTo>
                <a:lnTo>
                  <a:pt x="510143" y="1074785"/>
                </a:lnTo>
                <a:lnTo>
                  <a:pt x="574532" y="1212961"/>
                </a:lnTo>
                <a:lnTo>
                  <a:pt x="609076" y="1196832"/>
                </a:lnTo>
                <a:lnTo>
                  <a:pt x="544687" y="1058656"/>
                </a:lnTo>
                <a:close/>
              </a:path>
              <a:path w="874394" h="1745614">
                <a:moveTo>
                  <a:pt x="432038" y="816975"/>
                </a:moveTo>
                <a:lnTo>
                  <a:pt x="397494" y="832977"/>
                </a:lnTo>
                <a:lnTo>
                  <a:pt x="461883" y="971153"/>
                </a:lnTo>
                <a:lnTo>
                  <a:pt x="496427" y="955024"/>
                </a:lnTo>
                <a:lnTo>
                  <a:pt x="432038" y="816975"/>
                </a:lnTo>
                <a:close/>
              </a:path>
              <a:path w="874394" h="1745614">
                <a:moveTo>
                  <a:pt x="319516" y="575167"/>
                </a:moveTo>
                <a:lnTo>
                  <a:pt x="284972" y="591296"/>
                </a:lnTo>
                <a:lnTo>
                  <a:pt x="349234" y="729345"/>
                </a:lnTo>
                <a:lnTo>
                  <a:pt x="383778" y="713343"/>
                </a:lnTo>
                <a:lnTo>
                  <a:pt x="319516" y="575167"/>
                </a:lnTo>
                <a:close/>
              </a:path>
              <a:path w="874394" h="1745614">
                <a:moveTo>
                  <a:pt x="206867" y="333359"/>
                </a:moveTo>
                <a:lnTo>
                  <a:pt x="172323" y="349488"/>
                </a:lnTo>
                <a:lnTo>
                  <a:pt x="236712" y="487664"/>
                </a:lnTo>
                <a:lnTo>
                  <a:pt x="271256" y="471535"/>
                </a:lnTo>
                <a:lnTo>
                  <a:pt x="206867" y="333359"/>
                </a:lnTo>
                <a:close/>
              </a:path>
              <a:path w="874394" h="1745614">
                <a:moveTo>
                  <a:pt x="96893" y="97414"/>
                </a:moveTo>
                <a:lnTo>
                  <a:pt x="81264" y="108950"/>
                </a:lnTo>
                <a:lnTo>
                  <a:pt x="62387" y="113503"/>
                </a:lnTo>
                <a:lnTo>
                  <a:pt x="124063" y="245856"/>
                </a:lnTo>
                <a:lnTo>
                  <a:pt x="158607" y="229727"/>
                </a:lnTo>
                <a:lnTo>
                  <a:pt x="96893" y="97414"/>
                </a:lnTo>
                <a:close/>
              </a:path>
              <a:path w="874394" h="1745614">
                <a:moveTo>
                  <a:pt x="55050" y="0"/>
                </a:moveTo>
                <a:lnTo>
                  <a:pt x="33004" y="5318"/>
                </a:lnTo>
                <a:lnTo>
                  <a:pt x="14747" y="18792"/>
                </a:lnTo>
                <a:lnTo>
                  <a:pt x="3444" y="37576"/>
                </a:lnTo>
                <a:lnTo>
                  <a:pt x="0" y="59217"/>
                </a:lnTo>
                <a:lnTo>
                  <a:pt x="5318" y="81264"/>
                </a:lnTo>
                <a:lnTo>
                  <a:pt x="18792" y="99520"/>
                </a:lnTo>
                <a:lnTo>
                  <a:pt x="37576" y="110823"/>
                </a:lnTo>
                <a:lnTo>
                  <a:pt x="59217" y="114268"/>
                </a:lnTo>
                <a:lnTo>
                  <a:pt x="62387" y="113503"/>
                </a:lnTo>
                <a:lnTo>
                  <a:pt x="59674" y="107680"/>
                </a:lnTo>
                <a:lnTo>
                  <a:pt x="94218" y="91678"/>
                </a:lnTo>
                <a:lnTo>
                  <a:pt x="101805" y="91678"/>
                </a:lnTo>
                <a:lnTo>
                  <a:pt x="110823" y="76692"/>
                </a:lnTo>
                <a:lnTo>
                  <a:pt x="114268" y="55050"/>
                </a:lnTo>
                <a:lnTo>
                  <a:pt x="108950" y="33004"/>
                </a:lnTo>
                <a:lnTo>
                  <a:pt x="95476" y="14747"/>
                </a:lnTo>
                <a:lnTo>
                  <a:pt x="76692" y="3444"/>
                </a:lnTo>
                <a:lnTo>
                  <a:pt x="55050" y="0"/>
                </a:lnTo>
                <a:close/>
              </a:path>
              <a:path w="874394" h="1745614">
                <a:moveTo>
                  <a:pt x="94218" y="91678"/>
                </a:moveTo>
                <a:lnTo>
                  <a:pt x="59674" y="107680"/>
                </a:lnTo>
                <a:lnTo>
                  <a:pt x="62387" y="113503"/>
                </a:lnTo>
                <a:lnTo>
                  <a:pt x="81264" y="108950"/>
                </a:lnTo>
                <a:lnTo>
                  <a:pt x="96893" y="97414"/>
                </a:lnTo>
                <a:lnTo>
                  <a:pt x="94218" y="91678"/>
                </a:lnTo>
                <a:close/>
              </a:path>
              <a:path w="874394" h="1745614">
                <a:moveTo>
                  <a:pt x="101805" y="91678"/>
                </a:moveTo>
                <a:lnTo>
                  <a:pt x="94218" y="91678"/>
                </a:lnTo>
                <a:lnTo>
                  <a:pt x="96893" y="97414"/>
                </a:lnTo>
                <a:lnTo>
                  <a:pt x="99520" y="95476"/>
                </a:lnTo>
                <a:lnTo>
                  <a:pt x="101805" y="91678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492246" y="2754629"/>
            <a:ext cx="844550" cy="262255"/>
          </a:xfrm>
          <a:prstGeom prst="rect">
            <a:avLst/>
          </a:prstGeom>
          <a:solidFill>
            <a:srgbClr val="FFFFFF"/>
          </a:solidFill>
          <a:ln w="19811">
            <a:solidFill>
              <a:srgbClr val="BEBEBE"/>
            </a:solidFill>
          </a:ln>
        </p:spPr>
        <p:txBody>
          <a:bodyPr vert="horz" wrap="square" lIns="0" tIns="42544" rIns="0" bIns="0" rtlCol="0">
            <a:spAutoFit/>
          </a:bodyPr>
          <a:lstStyle/>
          <a:p>
            <a:pPr marL="172085">
              <a:lnSpc>
                <a:spcPct val="100000"/>
              </a:lnSpc>
              <a:spcBef>
                <a:spcPts val="334"/>
              </a:spcBef>
            </a:pPr>
            <a:r>
              <a:rPr sz="1100" b="1" spc="-75" dirty="0">
                <a:solidFill>
                  <a:srgbClr val="404040"/>
                </a:solidFill>
                <a:latin typeface="Arial"/>
                <a:cs typeface="Arial"/>
              </a:rPr>
              <a:t>19</a:t>
            </a:r>
            <a:r>
              <a:rPr sz="11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b="1" spc="-105" dirty="0">
                <a:solidFill>
                  <a:srgbClr val="404040"/>
                </a:solidFill>
                <a:latin typeface="Arial"/>
                <a:cs typeface="Arial"/>
              </a:rPr>
              <a:t>layers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58033" y="2754629"/>
            <a:ext cx="864235" cy="262255"/>
          </a:xfrm>
          <a:prstGeom prst="rect">
            <a:avLst/>
          </a:prstGeom>
          <a:solidFill>
            <a:srgbClr val="FFFFFF"/>
          </a:solidFill>
          <a:ln w="19811">
            <a:solidFill>
              <a:srgbClr val="BEBEBE"/>
            </a:solidFill>
          </a:ln>
        </p:spPr>
        <p:txBody>
          <a:bodyPr vert="horz" wrap="square" lIns="0" tIns="42544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334"/>
              </a:spcBef>
            </a:pPr>
            <a:r>
              <a:rPr sz="1100" b="1" spc="-75" dirty="0">
                <a:solidFill>
                  <a:srgbClr val="404040"/>
                </a:solidFill>
                <a:latin typeface="Arial"/>
                <a:cs typeface="Arial"/>
              </a:rPr>
              <a:t>22</a:t>
            </a:r>
            <a:r>
              <a:rPr sz="11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b="1" spc="-105" dirty="0">
                <a:solidFill>
                  <a:srgbClr val="404040"/>
                </a:solidFill>
                <a:latin typeface="Arial"/>
                <a:cs typeface="Arial"/>
              </a:rPr>
              <a:t>layers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221223" y="2429255"/>
            <a:ext cx="243840" cy="889635"/>
          </a:xfrm>
          <a:custGeom>
            <a:avLst/>
            <a:gdLst/>
            <a:ahLst/>
            <a:cxnLst/>
            <a:rect l="l" t="t" r="r" b="b"/>
            <a:pathLst>
              <a:path w="243839" h="889635">
                <a:moveTo>
                  <a:pt x="0" y="889253"/>
                </a:moveTo>
                <a:lnTo>
                  <a:pt x="243839" y="889253"/>
                </a:lnTo>
                <a:lnTo>
                  <a:pt x="243839" y="0"/>
                </a:lnTo>
                <a:lnTo>
                  <a:pt x="0" y="0"/>
                </a:lnTo>
                <a:lnTo>
                  <a:pt x="0" y="88925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21223" y="3579114"/>
            <a:ext cx="243840" cy="217170"/>
          </a:xfrm>
          <a:custGeom>
            <a:avLst/>
            <a:gdLst/>
            <a:ahLst/>
            <a:cxnLst/>
            <a:rect l="l" t="t" r="r" b="b"/>
            <a:pathLst>
              <a:path w="243839" h="217170">
                <a:moveTo>
                  <a:pt x="0" y="217170"/>
                </a:moveTo>
                <a:lnTo>
                  <a:pt x="243839" y="217170"/>
                </a:lnTo>
                <a:lnTo>
                  <a:pt x="243839" y="0"/>
                </a:lnTo>
                <a:lnTo>
                  <a:pt x="0" y="0"/>
                </a:lnTo>
                <a:lnTo>
                  <a:pt x="0" y="21717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82084" y="2816351"/>
            <a:ext cx="243840" cy="501015"/>
          </a:xfrm>
          <a:custGeom>
            <a:avLst/>
            <a:gdLst/>
            <a:ahLst/>
            <a:cxnLst/>
            <a:rect l="l" t="t" r="r" b="b"/>
            <a:pathLst>
              <a:path w="243839" h="501014">
                <a:moveTo>
                  <a:pt x="0" y="500634"/>
                </a:moveTo>
                <a:lnTo>
                  <a:pt x="243839" y="500634"/>
                </a:lnTo>
                <a:lnTo>
                  <a:pt x="243839" y="0"/>
                </a:lnTo>
                <a:lnTo>
                  <a:pt x="0" y="0"/>
                </a:lnTo>
                <a:lnTo>
                  <a:pt x="0" y="50063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82084" y="3579114"/>
            <a:ext cx="243840" cy="217170"/>
          </a:xfrm>
          <a:custGeom>
            <a:avLst/>
            <a:gdLst/>
            <a:ahLst/>
            <a:cxnLst/>
            <a:rect l="l" t="t" r="r" b="b"/>
            <a:pathLst>
              <a:path w="243839" h="217170">
                <a:moveTo>
                  <a:pt x="0" y="217170"/>
                </a:moveTo>
                <a:lnTo>
                  <a:pt x="243839" y="217170"/>
                </a:lnTo>
                <a:lnTo>
                  <a:pt x="243839" y="0"/>
                </a:lnTo>
                <a:lnTo>
                  <a:pt x="0" y="0"/>
                </a:lnTo>
                <a:lnTo>
                  <a:pt x="0" y="21717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27703" y="3188207"/>
            <a:ext cx="243840" cy="608330"/>
          </a:xfrm>
          <a:custGeom>
            <a:avLst/>
            <a:gdLst/>
            <a:ahLst/>
            <a:cxnLst/>
            <a:rect l="l" t="t" r="r" b="b"/>
            <a:pathLst>
              <a:path w="243839" h="608329">
                <a:moveTo>
                  <a:pt x="0" y="608076"/>
                </a:moveTo>
                <a:lnTo>
                  <a:pt x="243839" y="608076"/>
                </a:lnTo>
                <a:lnTo>
                  <a:pt x="243839" y="0"/>
                </a:lnTo>
                <a:lnTo>
                  <a:pt x="0" y="0"/>
                </a:lnTo>
                <a:lnTo>
                  <a:pt x="0" y="60807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65704" y="3230879"/>
            <a:ext cx="243840" cy="536575"/>
          </a:xfrm>
          <a:custGeom>
            <a:avLst/>
            <a:gdLst/>
            <a:ahLst/>
            <a:cxnLst/>
            <a:rect l="l" t="t" r="r" b="b"/>
            <a:pathLst>
              <a:path w="243839" h="536575">
                <a:moveTo>
                  <a:pt x="0" y="536447"/>
                </a:moveTo>
                <a:lnTo>
                  <a:pt x="243839" y="536447"/>
                </a:lnTo>
                <a:lnTo>
                  <a:pt x="243839" y="0"/>
                </a:lnTo>
                <a:lnTo>
                  <a:pt x="0" y="0"/>
                </a:lnTo>
                <a:lnTo>
                  <a:pt x="0" y="53644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26564" y="3493008"/>
            <a:ext cx="243840" cy="274320"/>
          </a:xfrm>
          <a:custGeom>
            <a:avLst/>
            <a:gdLst/>
            <a:ahLst/>
            <a:cxnLst/>
            <a:rect l="l" t="t" r="r" b="b"/>
            <a:pathLst>
              <a:path w="243839" h="274320">
                <a:moveTo>
                  <a:pt x="0" y="274320"/>
                </a:moveTo>
                <a:lnTo>
                  <a:pt x="243839" y="274320"/>
                </a:lnTo>
                <a:lnTo>
                  <a:pt x="243839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703568" y="1226058"/>
            <a:ext cx="2476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70" dirty="0">
                <a:solidFill>
                  <a:srgbClr val="404040"/>
                </a:solidFill>
                <a:latin typeface="Arial"/>
                <a:cs typeface="Arial"/>
              </a:rPr>
              <a:t>28</a:t>
            </a:r>
            <a:r>
              <a:rPr sz="1000" b="1" spc="-5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r>
              <a:rPr sz="1000" b="1" spc="-70" dirty="0">
                <a:solidFill>
                  <a:srgbClr val="404040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45251" y="1450086"/>
            <a:ext cx="2476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70" dirty="0">
                <a:solidFill>
                  <a:srgbClr val="404040"/>
                </a:solidFill>
                <a:latin typeface="Arial"/>
                <a:cs typeface="Arial"/>
              </a:rPr>
              <a:t>25</a:t>
            </a:r>
            <a:r>
              <a:rPr sz="1000" b="1" spc="-5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r>
              <a:rPr sz="1000" b="1" spc="-70" dirty="0">
                <a:solidFill>
                  <a:srgbClr val="404040"/>
                </a:solidFill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56303" y="2222118"/>
            <a:ext cx="978535" cy="556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000" b="1" spc="-70" dirty="0">
                <a:solidFill>
                  <a:srgbClr val="404040"/>
                </a:solidFill>
                <a:latin typeface="Arial"/>
                <a:cs typeface="Arial"/>
              </a:rPr>
              <a:t>16</a:t>
            </a:r>
            <a:r>
              <a:rPr sz="1000" b="1" spc="-5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r>
              <a:rPr sz="1000" b="1" spc="-70" dirty="0">
                <a:solidFill>
                  <a:srgbClr val="404040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b="1" spc="-55" dirty="0">
                <a:solidFill>
                  <a:srgbClr val="404040"/>
                </a:solidFill>
                <a:latin typeface="Arial"/>
                <a:cs typeface="Arial"/>
              </a:rPr>
              <a:t>11.7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08272" y="3010280"/>
            <a:ext cx="1847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70" dirty="0">
                <a:solidFill>
                  <a:srgbClr val="404040"/>
                </a:solidFill>
                <a:latin typeface="Arial"/>
                <a:cs typeface="Arial"/>
              </a:rPr>
              <a:t>7</a:t>
            </a:r>
            <a:r>
              <a:rPr sz="1000" b="1" spc="-5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r>
              <a:rPr sz="1000" b="1" spc="-70" dirty="0">
                <a:solidFill>
                  <a:srgbClr val="404040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76498" y="3028899"/>
            <a:ext cx="1854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5" dirty="0">
                <a:solidFill>
                  <a:srgbClr val="404040"/>
                </a:solidFill>
                <a:latin typeface="Arial"/>
                <a:cs typeface="Arial"/>
              </a:rPr>
              <a:t>6</a:t>
            </a:r>
            <a:r>
              <a:rPr sz="1000" b="1" spc="-20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r>
              <a:rPr sz="1000" b="1" spc="-70" dirty="0">
                <a:solidFill>
                  <a:srgbClr val="404040"/>
                </a:solidFill>
                <a:latin typeface="Arial"/>
                <a:cs typeface="Arial"/>
              </a:rPr>
              <a:t>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31263" y="3288919"/>
            <a:ext cx="2476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70" dirty="0">
                <a:solidFill>
                  <a:srgbClr val="404040"/>
                </a:solidFill>
                <a:latin typeface="Arial"/>
                <a:cs typeface="Arial"/>
              </a:rPr>
              <a:t>3</a:t>
            </a:r>
            <a:r>
              <a:rPr sz="1000" b="1" spc="-5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r>
              <a:rPr sz="1000" b="1" spc="-70" dirty="0">
                <a:solidFill>
                  <a:srgbClr val="404040"/>
                </a:solidFill>
                <a:latin typeface="Arial"/>
                <a:cs typeface="Arial"/>
              </a:rPr>
              <a:t>57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79854" y="1535430"/>
            <a:ext cx="864235" cy="262255"/>
          </a:xfrm>
          <a:prstGeom prst="rect">
            <a:avLst/>
          </a:prstGeom>
          <a:solidFill>
            <a:srgbClr val="FFFFFF"/>
          </a:solidFill>
          <a:ln w="19812">
            <a:solidFill>
              <a:srgbClr val="E36C09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330"/>
              </a:spcBef>
            </a:pPr>
            <a:r>
              <a:rPr sz="1100" b="1" spc="-75" dirty="0">
                <a:solidFill>
                  <a:srgbClr val="E36C09"/>
                </a:solidFill>
                <a:latin typeface="Arial"/>
                <a:cs typeface="Arial"/>
              </a:rPr>
              <a:t>152</a:t>
            </a:r>
            <a:r>
              <a:rPr sz="1100" b="1" spc="-65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1100" b="1" spc="-105" dirty="0">
                <a:solidFill>
                  <a:srgbClr val="E36C09"/>
                </a:solidFill>
                <a:latin typeface="Arial"/>
                <a:cs typeface="Arial"/>
              </a:rPr>
              <a:t>layers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49873" y="3292602"/>
            <a:ext cx="1181100" cy="262255"/>
          </a:xfrm>
          <a:prstGeom prst="rect">
            <a:avLst/>
          </a:prstGeom>
          <a:solidFill>
            <a:srgbClr val="FFFFFF"/>
          </a:solidFill>
          <a:ln w="19811">
            <a:solidFill>
              <a:srgbClr val="BEBEBE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384175">
              <a:lnSpc>
                <a:spcPct val="100000"/>
              </a:lnSpc>
              <a:spcBef>
                <a:spcPts val="330"/>
              </a:spcBef>
            </a:pPr>
            <a:r>
              <a:rPr sz="1100" b="1" spc="-120" dirty="0">
                <a:solidFill>
                  <a:srgbClr val="404040"/>
                </a:solidFill>
                <a:latin typeface="Arial"/>
                <a:cs typeface="Arial"/>
              </a:rPr>
              <a:t>shallow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87290" y="3318509"/>
            <a:ext cx="684530" cy="260985"/>
          </a:xfrm>
          <a:prstGeom prst="rect">
            <a:avLst/>
          </a:prstGeom>
          <a:solidFill>
            <a:srgbClr val="FFFFFF"/>
          </a:solidFill>
          <a:ln w="19811">
            <a:solidFill>
              <a:srgbClr val="BEBEBE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320"/>
              </a:spcBef>
            </a:pPr>
            <a:r>
              <a:rPr sz="1100" b="1" spc="-75" dirty="0">
                <a:solidFill>
                  <a:srgbClr val="404040"/>
                </a:solidFill>
                <a:latin typeface="Arial"/>
                <a:cs typeface="Arial"/>
              </a:rPr>
              <a:t>8</a:t>
            </a:r>
            <a:r>
              <a:rPr sz="11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b="1" spc="-105" dirty="0">
                <a:solidFill>
                  <a:srgbClr val="404040"/>
                </a:solidFill>
                <a:latin typeface="Arial"/>
                <a:cs typeface="Arial"/>
              </a:rPr>
              <a:t>layers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232909" y="3316985"/>
            <a:ext cx="684530" cy="262255"/>
          </a:xfrm>
          <a:custGeom>
            <a:avLst/>
            <a:gdLst/>
            <a:ahLst/>
            <a:cxnLst/>
            <a:rect l="l" t="t" r="r" b="b"/>
            <a:pathLst>
              <a:path w="684529" h="262254">
                <a:moveTo>
                  <a:pt x="0" y="262127"/>
                </a:moveTo>
                <a:lnTo>
                  <a:pt x="684276" y="262127"/>
                </a:lnTo>
                <a:lnTo>
                  <a:pt x="684276" y="0"/>
                </a:lnTo>
                <a:lnTo>
                  <a:pt x="0" y="0"/>
                </a:lnTo>
                <a:lnTo>
                  <a:pt x="0" y="2621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232909" y="3316985"/>
            <a:ext cx="684530" cy="262255"/>
          </a:xfrm>
          <a:prstGeom prst="rect">
            <a:avLst/>
          </a:prstGeom>
          <a:ln w="19811">
            <a:solidFill>
              <a:srgbClr val="BEBEBE"/>
            </a:solidFill>
          </a:ln>
        </p:spPr>
        <p:txBody>
          <a:bodyPr vert="horz" wrap="square" lIns="0" tIns="42544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334"/>
              </a:spcBef>
            </a:pPr>
            <a:r>
              <a:rPr sz="1100" b="1" spc="-75" dirty="0">
                <a:solidFill>
                  <a:srgbClr val="404040"/>
                </a:solidFill>
                <a:latin typeface="Arial"/>
                <a:cs typeface="Arial"/>
              </a:rPr>
              <a:t>8</a:t>
            </a:r>
            <a:r>
              <a:rPr sz="11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b="1" spc="-105" dirty="0">
                <a:solidFill>
                  <a:srgbClr val="404040"/>
                </a:solidFill>
                <a:latin typeface="Arial"/>
                <a:cs typeface="Arial"/>
              </a:rPr>
              <a:t>layers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308091" y="3624071"/>
            <a:ext cx="856615" cy="129539"/>
          </a:xfrm>
          <a:custGeom>
            <a:avLst/>
            <a:gdLst/>
            <a:ahLst/>
            <a:cxnLst/>
            <a:rect l="l" t="t" r="r" b="b"/>
            <a:pathLst>
              <a:path w="856614" h="129539">
                <a:moveTo>
                  <a:pt x="852635" y="38099"/>
                </a:moveTo>
                <a:lnTo>
                  <a:pt x="799084" y="38099"/>
                </a:lnTo>
                <a:lnTo>
                  <a:pt x="799846" y="76199"/>
                </a:lnTo>
                <a:lnTo>
                  <a:pt x="746556" y="77265"/>
                </a:lnTo>
                <a:lnTo>
                  <a:pt x="747262" y="80420"/>
                </a:lnTo>
                <a:lnTo>
                  <a:pt x="759888" y="98345"/>
                </a:lnTo>
                <a:lnTo>
                  <a:pt x="778301" y="110245"/>
                </a:lnTo>
                <a:lnTo>
                  <a:pt x="800608" y="114299"/>
                </a:lnTo>
                <a:lnTo>
                  <a:pt x="822789" y="109352"/>
                </a:lnTo>
                <a:lnTo>
                  <a:pt x="840708" y="96726"/>
                </a:lnTo>
                <a:lnTo>
                  <a:pt x="852578" y="78313"/>
                </a:lnTo>
                <a:lnTo>
                  <a:pt x="856615" y="56006"/>
                </a:lnTo>
                <a:lnTo>
                  <a:pt x="852635" y="38099"/>
                </a:lnTo>
                <a:close/>
              </a:path>
              <a:path w="856614" h="129539">
                <a:moveTo>
                  <a:pt x="745791" y="39165"/>
                </a:moveTo>
                <a:lnTo>
                  <a:pt x="646684" y="41147"/>
                </a:lnTo>
                <a:lnTo>
                  <a:pt x="647446" y="79247"/>
                </a:lnTo>
                <a:lnTo>
                  <a:pt x="746556" y="77265"/>
                </a:lnTo>
                <a:lnTo>
                  <a:pt x="742315" y="58292"/>
                </a:lnTo>
                <a:lnTo>
                  <a:pt x="745791" y="39165"/>
                </a:lnTo>
                <a:close/>
              </a:path>
              <a:path w="856614" h="129539">
                <a:moveTo>
                  <a:pt x="799084" y="38099"/>
                </a:moveTo>
                <a:lnTo>
                  <a:pt x="745791" y="39165"/>
                </a:lnTo>
                <a:lnTo>
                  <a:pt x="742315" y="58292"/>
                </a:lnTo>
                <a:lnTo>
                  <a:pt x="746556" y="77265"/>
                </a:lnTo>
                <a:lnTo>
                  <a:pt x="799846" y="76199"/>
                </a:lnTo>
                <a:lnTo>
                  <a:pt x="799084" y="38099"/>
                </a:lnTo>
                <a:close/>
              </a:path>
              <a:path w="856614" h="129539">
                <a:moveTo>
                  <a:pt x="798322" y="0"/>
                </a:moveTo>
                <a:lnTo>
                  <a:pt x="776194" y="4947"/>
                </a:lnTo>
                <a:lnTo>
                  <a:pt x="758269" y="17573"/>
                </a:lnTo>
                <a:lnTo>
                  <a:pt x="746369" y="35986"/>
                </a:lnTo>
                <a:lnTo>
                  <a:pt x="745791" y="39165"/>
                </a:lnTo>
                <a:lnTo>
                  <a:pt x="799084" y="38099"/>
                </a:lnTo>
                <a:lnTo>
                  <a:pt x="852635" y="38099"/>
                </a:lnTo>
                <a:lnTo>
                  <a:pt x="851685" y="33825"/>
                </a:lnTo>
                <a:lnTo>
                  <a:pt x="839089" y="15906"/>
                </a:lnTo>
                <a:lnTo>
                  <a:pt x="820681" y="4036"/>
                </a:lnTo>
                <a:lnTo>
                  <a:pt x="798322" y="0"/>
                </a:lnTo>
                <a:close/>
              </a:path>
              <a:path w="856614" h="129539">
                <a:moveTo>
                  <a:pt x="532511" y="43433"/>
                </a:moveTo>
                <a:lnTo>
                  <a:pt x="380111" y="46481"/>
                </a:lnTo>
                <a:lnTo>
                  <a:pt x="380873" y="84581"/>
                </a:lnTo>
                <a:lnTo>
                  <a:pt x="533273" y="81533"/>
                </a:lnTo>
                <a:lnTo>
                  <a:pt x="532511" y="43433"/>
                </a:lnTo>
                <a:close/>
              </a:path>
              <a:path w="856614" h="129539">
                <a:moveTo>
                  <a:pt x="56007" y="14858"/>
                </a:moveTo>
                <a:lnTo>
                  <a:pt x="33879" y="19806"/>
                </a:lnTo>
                <a:lnTo>
                  <a:pt x="15954" y="32432"/>
                </a:lnTo>
                <a:lnTo>
                  <a:pt x="4054" y="50845"/>
                </a:lnTo>
                <a:lnTo>
                  <a:pt x="0" y="73151"/>
                </a:lnTo>
                <a:lnTo>
                  <a:pt x="4947" y="95333"/>
                </a:lnTo>
                <a:lnTo>
                  <a:pt x="17573" y="113252"/>
                </a:lnTo>
                <a:lnTo>
                  <a:pt x="35986" y="125122"/>
                </a:lnTo>
                <a:lnTo>
                  <a:pt x="58293" y="129158"/>
                </a:lnTo>
                <a:lnTo>
                  <a:pt x="80420" y="124229"/>
                </a:lnTo>
                <a:lnTo>
                  <a:pt x="98345" y="111632"/>
                </a:lnTo>
                <a:lnTo>
                  <a:pt x="110245" y="93225"/>
                </a:lnTo>
                <a:lnTo>
                  <a:pt x="113842" y="73389"/>
                </a:lnTo>
                <a:lnTo>
                  <a:pt x="113742" y="68370"/>
                </a:lnTo>
                <a:lnTo>
                  <a:pt x="109352" y="48738"/>
                </a:lnTo>
                <a:lnTo>
                  <a:pt x="96726" y="30813"/>
                </a:lnTo>
                <a:lnTo>
                  <a:pt x="78313" y="18913"/>
                </a:lnTo>
                <a:lnTo>
                  <a:pt x="56007" y="14858"/>
                </a:lnTo>
                <a:close/>
              </a:path>
              <a:path w="856614" h="129539">
                <a:moveTo>
                  <a:pt x="265811" y="48767"/>
                </a:moveTo>
                <a:lnTo>
                  <a:pt x="113411" y="51815"/>
                </a:lnTo>
                <a:lnTo>
                  <a:pt x="113742" y="68370"/>
                </a:lnTo>
                <a:lnTo>
                  <a:pt x="114300" y="70865"/>
                </a:lnTo>
                <a:lnTo>
                  <a:pt x="113842" y="73389"/>
                </a:lnTo>
                <a:lnTo>
                  <a:pt x="114173" y="89915"/>
                </a:lnTo>
                <a:lnTo>
                  <a:pt x="266573" y="86867"/>
                </a:lnTo>
                <a:lnTo>
                  <a:pt x="265811" y="48767"/>
                </a:lnTo>
                <a:close/>
              </a:path>
              <a:path w="856614" h="129539">
                <a:moveTo>
                  <a:pt x="113742" y="68370"/>
                </a:moveTo>
                <a:lnTo>
                  <a:pt x="113842" y="73389"/>
                </a:lnTo>
                <a:lnTo>
                  <a:pt x="114300" y="70865"/>
                </a:lnTo>
                <a:lnTo>
                  <a:pt x="113742" y="6837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18659" y="3631691"/>
            <a:ext cx="904240" cy="122555"/>
          </a:xfrm>
          <a:custGeom>
            <a:avLst/>
            <a:gdLst/>
            <a:ahLst/>
            <a:cxnLst/>
            <a:rect l="l" t="t" r="r" b="b"/>
            <a:pathLst>
              <a:path w="904239" h="122554">
                <a:moveTo>
                  <a:pt x="847216" y="8255"/>
                </a:moveTo>
                <a:lnTo>
                  <a:pt x="824900" y="12551"/>
                </a:lnTo>
                <a:lnTo>
                  <a:pt x="806608" y="24622"/>
                </a:lnTo>
                <a:lnTo>
                  <a:pt x="794174" y="42670"/>
                </a:lnTo>
                <a:lnTo>
                  <a:pt x="793502" y="45821"/>
                </a:lnTo>
                <a:lnTo>
                  <a:pt x="846836" y="46355"/>
                </a:lnTo>
                <a:lnTo>
                  <a:pt x="846327" y="84455"/>
                </a:lnTo>
                <a:lnTo>
                  <a:pt x="793157" y="84455"/>
                </a:lnTo>
                <a:lnTo>
                  <a:pt x="793672" y="87157"/>
                </a:lnTo>
                <a:lnTo>
                  <a:pt x="805735" y="105441"/>
                </a:lnTo>
                <a:lnTo>
                  <a:pt x="823775" y="117867"/>
                </a:lnTo>
                <a:lnTo>
                  <a:pt x="845947" y="122555"/>
                </a:lnTo>
                <a:lnTo>
                  <a:pt x="868263" y="118332"/>
                </a:lnTo>
                <a:lnTo>
                  <a:pt x="886555" y="106299"/>
                </a:lnTo>
                <a:lnTo>
                  <a:pt x="898989" y="88265"/>
                </a:lnTo>
                <a:lnTo>
                  <a:pt x="899802" y="84455"/>
                </a:lnTo>
                <a:lnTo>
                  <a:pt x="846327" y="84455"/>
                </a:lnTo>
                <a:lnTo>
                  <a:pt x="793056" y="83922"/>
                </a:lnTo>
                <a:lnTo>
                  <a:pt x="899916" y="83922"/>
                </a:lnTo>
                <a:lnTo>
                  <a:pt x="903731" y="66040"/>
                </a:lnTo>
                <a:lnTo>
                  <a:pt x="899491" y="43777"/>
                </a:lnTo>
                <a:lnTo>
                  <a:pt x="887428" y="25479"/>
                </a:lnTo>
                <a:lnTo>
                  <a:pt x="869388" y="13015"/>
                </a:lnTo>
                <a:lnTo>
                  <a:pt x="847216" y="8255"/>
                </a:lnTo>
                <a:close/>
              </a:path>
              <a:path w="904239" h="122554">
                <a:moveTo>
                  <a:pt x="793502" y="45821"/>
                </a:moveTo>
                <a:lnTo>
                  <a:pt x="789431" y="64897"/>
                </a:lnTo>
                <a:lnTo>
                  <a:pt x="793056" y="83922"/>
                </a:lnTo>
                <a:lnTo>
                  <a:pt x="846327" y="84455"/>
                </a:lnTo>
                <a:lnTo>
                  <a:pt x="846836" y="46355"/>
                </a:lnTo>
                <a:lnTo>
                  <a:pt x="793502" y="45821"/>
                </a:lnTo>
                <a:close/>
              </a:path>
              <a:path w="904239" h="122554">
                <a:moveTo>
                  <a:pt x="694436" y="44831"/>
                </a:moveTo>
                <a:lnTo>
                  <a:pt x="693927" y="82931"/>
                </a:lnTo>
                <a:lnTo>
                  <a:pt x="793056" y="83922"/>
                </a:lnTo>
                <a:lnTo>
                  <a:pt x="789431" y="64897"/>
                </a:lnTo>
                <a:lnTo>
                  <a:pt x="793502" y="45821"/>
                </a:lnTo>
                <a:lnTo>
                  <a:pt x="694436" y="44831"/>
                </a:lnTo>
                <a:close/>
              </a:path>
              <a:path w="904239" h="122554">
                <a:moveTo>
                  <a:pt x="427736" y="42037"/>
                </a:moveTo>
                <a:lnTo>
                  <a:pt x="427354" y="80137"/>
                </a:lnTo>
                <a:lnTo>
                  <a:pt x="579627" y="81661"/>
                </a:lnTo>
                <a:lnTo>
                  <a:pt x="580136" y="43561"/>
                </a:lnTo>
                <a:lnTo>
                  <a:pt x="427736" y="42037"/>
                </a:lnTo>
                <a:close/>
              </a:path>
              <a:path w="904239" h="122554">
                <a:moveTo>
                  <a:pt x="161036" y="39243"/>
                </a:moveTo>
                <a:lnTo>
                  <a:pt x="160654" y="77343"/>
                </a:lnTo>
                <a:lnTo>
                  <a:pt x="313054" y="78867"/>
                </a:lnTo>
                <a:lnTo>
                  <a:pt x="313436" y="40767"/>
                </a:lnTo>
                <a:lnTo>
                  <a:pt x="161036" y="39243"/>
                </a:lnTo>
                <a:close/>
              </a:path>
              <a:path w="904239" h="122554">
                <a:moveTo>
                  <a:pt x="57785" y="0"/>
                </a:moveTo>
                <a:lnTo>
                  <a:pt x="35468" y="4240"/>
                </a:lnTo>
                <a:lnTo>
                  <a:pt x="17176" y="16303"/>
                </a:lnTo>
                <a:lnTo>
                  <a:pt x="4742" y="34343"/>
                </a:lnTo>
                <a:lnTo>
                  <a:pt x="0" y="56515"/>
                </a:lnTo>
                <a:lnTo>
                  <a:pt x="4240" y="78831"/>
                </a:lnTo>
                <a:lnTo>
                  <a:pt x="16303" y="97123"/>
                </a:lnTo>
                <a:lnTo>
                  <a:pt x="34343" y="109557"/>
                </a:lnTo>
                <a:lnTo>
                  <a:pt x="56514" y="114300"/>
                </a:lnTo>
                <a:lnTo>
                  <a:pt x="78831" y="110059"/>
                </a:lnTo>
                <a:lnTo>
                  <a:pt x="97123" y="97996"/>
                </a:lnTo>
                <a:lnTo>
                  <a:pt x="109557" y="79956"/>
                </a:lnTo>
                <a:lnTo>
                  <a:pt x="114300" y="57785"/>
                </a:lnTo>
                <a:lnTo>
                  <a:pt x="110059" y="35468"/>
                </a:lnTo>
                <a:lnTo>
                  <a:pt x="97996" y="17176"/>
                </a:lnTo>
                <a:lnTo>
                  <a:pt x="79956" y="4742"/>
                </a:lnTo>
                <a:lnTo>
                  <a:pt x="57785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78758" y="3499865"/>
            <a:ext cx="853440" cy="235585"/>
          </a:xfrm>
          <a:custGeom>
            <a:avLst/>
            <a:gdLst/>
            <a:ahLst/>
            <a:cxnLst/>
            <a:rect l="l" t="t" r="r" b="b"/>
            <a:pathLst>
              <a:path w="853439" h="235585">
                <a:moveTo>
                  <a:pt x="741070" y="189039"/>
                </a:moveTo>
                <a:lnTo>
                  <a:pt x="741179" y="192272"/>
                </a:lnTo>
                <a:lnTo>
                  <a:pt x="750284" y="212201"/>
                </a:lnTo>
                <a:lnTo>
                  <a:pt x="766198" y="227248"/>
                </a:lnTo>
                <a:lnTo>
                  <a:pt x="787400" y="235330"/>
                </a:lnTo>
                <a:lnTo>
                  <a:pt x="810127" y="234505"/>
                </a:lnTo>
                <a:lnTo>
                  <a:pt x="830056" y="225393"/>
                </a:lnTo>
                <a:lnTo>
                  <a:pt x="845103" y="209470"/>
                </a:lnTo>
                <a:lnTo>
                  <a:pt x="849564" y="197738"/>
                </a:lnTo>
                <a:lnTo>
                  <a:pt x="793622" y="197738"/>
                </a:lnTo>
                <a:lnTo>
                  <a:pt x="741070" y="189039"/>
                </a:lnTo>
                <a:close/>
              </a:path>
              <a:path w="853439" h="235585">
                <a:moveTo>
                  <a:pt x="747263" y="151442"/>
                </a:moveTo>
                <a:lnTo>
                  <a:pt x="740409" y="169544"/>
                </a:lnTo>
                <a:lnTo>
                  <a:pt x="741070" y="189039"/>
                </a:lnTo>
                <a:lnTo>
                  <a:pt x="793622" y="197738"/>
                </a:lnTo>
                <a:lnTo>
                  <a:pt x="799845" y="160146"/>
                </a:lnTo>
                <a:lnTo>
                  <a:pt x="747263" y="151442"/>
                </a:lnTo>
                <a:close/>
              </a:path>
              <a:path w="853439" h="235585">
                <a:moveTo>
                  <a:pt x="806068" y="122554"/>
                </a:moveTo>
                <a:lnTo>
                  <a:pt x="783397" y="123324"/>
                </a:lnTo>
                <a:lnTo>
                  <a:pt x="763476" y="132429"/>
                </a:lnTo>
                <a:lnTo>
                  <a:pt x="748436" y="148343"/>
                </a:lnTo>
                <a:lnTo>
                  <a:pt x="747263" y="151442"/>
                </a:lnTo>
                <a:lnTo>
                  <a:pt x="799845" y="160146"/>
                </a:lnTo>
                <a:lnTo>
                  <a:pt x="793622" y="197738"/>
                </a:lnTo>
                <a:lnTo>
                  <a:pt x="849564" y="197738"/>
                </a:lnTo>
                <a:lnTo>
                  <a:pt x="853186" y="188213"/>
                </a:lnTo>
                <a:lnTo>
                  <a:pt x="852360" y="165542"/>
                </a:lnTo>
                <a:lnTo>
                  <a:pt x="843248" y="145621"/>
                </a:lnTo>
                <a:lnTo>
                  <a:pt x="827325" y="130581"/>
                </a:lnTo>
                <a:lnTo>
                  <a:pt x="806068" y="122554"/>
                </a:lnTo>
                <a:close/>
              </a:path>
              <a:path w="853439" h="235585">
                <a:moveTo>
                  <a:pt x="649477" y="135254"/>
                </a:moveTo>
                <a:lnTo>
                  <a:pt x="643254" y="172846"/>
                </a:lnTo>
                <a:lnTo>
                  <a:pt x="741070" y="189039"/>
                </a:lnTo>
                <a:lnTo>
                  <a:pt x="740409" y="169544"/>
                </a:lnTo>
                <a:lnTo>
                  <a:pt x="747263" y="151442"/>
                </a:lnTo>
                <a:lnTo>
                  <a:pt x="649477" y="135254"/>
                </a:lnTo>
                <a:close/>
              </a:path>
              <a:path w="853439" h="235585">
                <a:moveTo>
                  <a:pt x="386461" y="91693"/>
                </a:moveTo>
                <a:lnTo>
                  <a:pt x="380238" y="129285"/>
                </a:lnTo>
                <a:lnTo>
                  <a:pt x="530605" y="154177"/>
                </a:lnTo>
                <a:lnTo>
                  <a:pt x="536828" y="116585"/>
                </a:lnTo>
                <a:lnTo>
                  <a:pt x="386461" y="91693"/>
                </a:lnTo>
                <a:close/>
              </a:path>
              <a:path w="853439" h="235585">
                <a:moveTo>
                  <a:pt x="123316" y="48132"/>
                </a:moveTo>
                <a:lnTo>
                  <a:pt x="117093" y="85724"/>
                </a:lnTo>
                <a:lnTo>
                  <a:pt x="267462" y="110616"/>
                </a:lnTo>
                <a:lnTo>
                  <a:pt x="273684" y="73024"/>
                </a:lnTo>
                <a:lnTo>
                  <a:pt x="123316" y="48132"/>
                </a:lnTo>
                <a:close/>
              </a:path>
              <a:path w="853439" h="235585">
                <a:moveTo>
                  <a:pt x="65658" y="0"/>
                </a:moveTo>
                <a:lnTo>
                  <a:pt x="43005" y="771"/>
                </a:lnTo>
                <a:lnTo>
                  <a:pt x="23113" y="9890"/>
                </a:lnTo>
                <a:lnTo>
                  <a:pt x="8080" y="25842"/>
                </a:lnTo>
                <a:lnTo>
                  <a:pt x="0" y="47116"/>
                </a:lnTo>
                <a:lnTo>
                  <a:pt x="771" y="69770"/>
                </a:lnTo>
                <a:lnTo>
                  <a:pt x="9890" y="89661"/>
                </a:lnTo>
                <a:lnTo>
                  <a:pt x="25842" y="104695"/>
                </a:lnTo>
                <a:lnTo>
                  <a:pt x="47116" y="112775"/>
                </a:lnTo>
                <a:lnTo>
                  <a:pt x="69770" y="112004"/>
                </a:lnTo>
                <a:lnTo>
                  <a:pt x="89661" y="102885"/>
                </a:lnTo>
                <a:lnTo>
                  <a:pt x="104695" y="86933"/>
                </a:lnTo>
                <a:lnTo>
                  <a:pt x="112775" y="65658"/>
                </a:lnTo>
                <a:lnTo>
                  <a:pt x="112004" y="43005"/>
                </a:lnTo>
                <a:lnTo>
                  <a:pt x="102885" y="23113"/>
                </a:lnTo>
                <a:lnTo>
                  <a:pt x="86933" y="8080"/>
                </a:lnTo>
                <a:lnTo>
                  <a:pt x="65658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017647" y="3442842"/>
            <a:ext cx="873760" cy="170815"/>
          </a:xfrm>
          <a:custGeom>
            <a:avLst/>
            <a:gdLst/>
            <a:ahLst/>
            <a:cxnLst/>
            <a:rect l="l" t="t" r="r" b="b"/>
            <a:pathLst>
              <a:path w="873760" h="170814">
                <a:moveTo>
                  <a:pt x="762100" y="128635"/>
                </a:moveTo>
                <a:lnTo>
                  <a:pt x="762502" y="131879"/>
                </a:lnTo>
                <a:lnTo>
                  <a:pt x="773350" y="150923"/>
                </a:lnTo>
                <a:lnTo>
                  <a:pt x="790557" y="164514"/>
                </a:lnTo>
                <a:lnTo>
                  <a:pt x="812418" y="170687"/>
                </a:lnTo>
                <a:lnTo>
                  <a:pt x="834949" y="167826"/>
                </a:lnTo>
                <a:lnTo>
                  <a:pt x="853979" y="156940"/>
                </a:lnTo>
                <a:lnTo>
                  <a:pt x="867533" y="139719"/>
                </a:lnTo>
                <a:lnTo>
                  <a:pt x="869522" y="132587"/>
                </a:lnTo>
                <a:lnTo>
                  <a:pt x="815213" y="132587"/>
                </a:lnTo>
                <a:lnTo>
                  <a:pt x="762100" y="128635"/>
                </a:lnTo>
                <a:close/>
              </a:path>
              <a:path w="873760" h="170814">
                <a:moveTo>
                  <a:pt x="764945" y="90660"/>
                </a:moveTo>
                <a:lnTo>
                  <a:pt x="759713" y="109346"/>
                </a:lnTo>
                <a:lnTo>
                  <a:pt x="762100" y="128635"/>
                </a:lnTo>
                <a:lnTo>
                  <a:pt x="815213" y="132587"/>
                </a:lnTo>
                <a:lnTo>
                  <a:pt x="818133" y="94614"/>
                </a:lnTo>
                <a:lnTo>
                  <a:pt x="764945" y="90660"/>
                </a:lnTo>
                <a:close/>
              </a:path>
              <a:path w="873760" h="170814">
                <a:moveTo>
                  <a:pt x="820927" y="56641"/>
                </a:moveTo>
                <a:lnTo>
                  <a:pt x="798397" y="59501"/>
                </a:lnTo>
                <a:lnTo>
                  <a:pt x="779367" y="70373"/>
                </a:lnTo>
                <a:lnTo>
                  <a:pt x="765813" y="87556"/>
                </a:lnTo>
                <a:lnTo>
                  <a:pt x="764945" y="90660"/>
                </a:lnTo>
                <a:lnTo>
                  <a:pt x="818133" y="94614"/>
                </a:lnTo>
                <a:lnTo>
                  <a:pt x="815213" y="132587"/>
                </a:lnTo>
                <a:lnTo>
                  <a:pt x="869522" y="132587"/>
                </a:lnTo>
                <a:lnTo>
                  <a:pt x="873632" y="117855"/>
                </a:lnTo>
                <a:lnTo>
                  <a:pt x="870844" y="95343"/>
                </a:lnTo>
                <a:lnTo>
                  <a:pt x="859996" y="76342"/>
                </a:lnTo>
                <a:lnTo>
                  <a:pt x="842789" y="62795"/>
                </a:lnTo>
                <a:lnTo>
                  <a:pt x="820927" y="56641"/>
                </a:lnTo>
                <a:close/>
              </a:path>
              <a:path w="873760" h="170814">
                <a:moveTo>
                  <a:pt x="666114" y="83311"/>
                </a:moveTo>
                <a:lnTo>
                  <a:pt x="663320" y="121284"/>
                </a:lnTo>
                <a:lnTo>
                  <a:pt x="762100" y="128635"/>
                </a:lnTo>
                <a:lnTo>
                  <a:pt x="759713" y="109346"/>
                </a:lnTo>
                <a:lnTo>
                  <a:pt x="764945" y="90660"/>
                </a:lnTo>
                <a:lnTo>
                  <a:pt x="666114" y="83311"/>
                </a:lnTo>
                <a:close/>
              </a:path>
              <a:path w="873760" h="170814">
                <a:moveTo>
                  <a:pt x="400176" y="63499"/>
                </a:moveTo>
                <a:lnTo>
                  <a:pt x="397255" y="101472"/>
                </a:lnTo>
                <a:lnTo>
                  <a:pt x="549275" y="112775"/>
                </a:lnTo>
                <a:lnTo>
                  <a:pt x="552068" y="74802"/>
                </a:lnTo>
                <a:lnTo>
                  <a:pt x="400176" y="63499"/>
                </a:lnTo>
                <a:close/>
              </a:path>
              <a:path w="873760" h="170814">
                <a:moveTo>
                  <a:pt x="134238" y="43687"/>
                </a:moveTo>
                <a:lnTo>
                  <a:pt x="131317" y="81660"/>
                </a:lnTo>
                <a:lnTo>
                  <a:pt x="283337" y="92963"/>
                </a:lnTo>
                <a:lnTo>
                  <a:pt x="286130" y="54990"/>
                </a:lnTo>
                <a:lnTo>
                  <a:pt x="134238" y="43687"/>
                </a:lnTo>
                <a:close/>
              </a:path>
              <a:path w="873760" h="170814">
                <a:moveTo>
                  <a:pt x="61213" y="0"/>
                </a:moveTo>
                <a:lnTo>
                  <a:pt x="38754" y="2861"/>
                </a:lnTo>
                <a:lnTo>
                  <a:pt x="19748" y="13747"/>
                </a:lnTo>
                <a:lnTo>
                  <a:pt x="6171" y="30968"/>
                </a:lnTo>
                <a:lnTo>
                  <a:pt x="0" y="52831"/>
                </a:lnTo>
                <a:lnTo>
                  <a:pt x="2861" y="75291"/>
                </a:lnTo>
                <a:lnTo>
                  <a:pt x="13747" y="94297"/>
                </a:lnTo>
                <a:lnTo>
                  <a:pt x="30968" y="107874"/>
                </a:lnTo>
                <a:lnTo>
                  <a:pt x="52831" y="114045"/>
                </a:lnTo>
                <a:lnTo>
                  <a:pt x="75291" y="111184"/>
                </a:lnTo>
                <a:lnTo>
                  <a:pt x="94297" y="100298"/>
                </a:lnTo>
                <a:lnTo>
                  <a:pt x="107874" y="83077"/>
                </a:lnTo>
                <a:lnTo>
                  <a:pt x="114045" y="61213"/>
                </a:lnTo>
                <a:lnTo>
                  <a:pt x="111184" y="38754"/>
                </a:lnTo>
                <a:lnTo>
                  <a:pt x="100298" y="19748"/>
                </a:lnTo>
                <a:lnTo>
                  <a:pt x="83077" y="6171"/>
                </a:lnTo>
                <a:lnTo>
                  <a:pt x="61213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87879" y="4459223"/>
            <a:ext cx="5093335" cy="259079"/>
          </a:xfrm>
          <a:custGeom>
            <a:avLst/>
            <a:gdLst/>
            <a:ahLst/>
            <a:cxnLst/>
            <a:rect l="l" t="t" r="r" b="b"/>
            <a:pathLst>
              <a:path w="5093334" h="259079">
                <a:moveTo>
                  <a:pt x="4963668" y="0"/>
                </a:moveTo>
                <a:lnTo>
                  <a:pt x="129539" y="0"/>
                </a:lnTo>
                <a:lnTo>
                  <a:pt x="79134" y="10180"/>
                </a:lnTo>
                <a:lnTo>
                  <a:pt x="37957" y="37942"/>
                </a:lnTo>
                <a:lnTo>
                  <a:pt x="10185" y="79118"/>
                </a:lnTo>
                <a:lnTo>
                  <a:pt x="0" y="129539"/>
                </a:lnTo>
                <a:lnTo>
                  <a:pt x="10189" y="179966"/>
                </a:lnTo>
                <a:lnTo>
                  <a:pt x="37964" y="221141"/>
                </a:lnTo>
                <a:lnTo>
                  <a:pt x="79143" y="248901"/>
                </a:lnTo>
                <a:lnTo>
                  <a:pt x="129539" y="259079"/>
                </a:lnTo>
                <a:lnTo>
                  <a:pt x="4963668" y="259079"/>
                </a:lnTo>
                <a:lnTo>
                  <a:pt x="5014075" y="248899"/>
                </a:lnTo>
                <a:lnTo>
                  <a:pt x="5055254" y="221137"/>
                </a:lnTo>
                <a:lnTo>
                  <a:pt x="5083023" y="179961"/>
                </a:lnTo>
                <a:lnTo>
                  <a:pt x="5093208" y="129539"/>
                </a:lnTo>
                <a:lnTo>
                  <a:pt x="5083022" y="79118"/>
                </a:lnTo>
                <a:lnTo>
                  <a:pt x="5055250" y="37942"/>
                </a:lnTo>
                <a:lnTo>
                  <a:pt x="5014073" y="10180"/>
                </a:lnTo>
                <a:lnTo>
                  <a:pt x="4963668" y="0"/>
                </a:lnTo>
                <a:close/>
              </a:path>
            </a:pathLst>
          </a:custGeom>
          <a:solidFill>
            <a:srgbClr val="3085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392170" y="4454144"/>
            <a:ext cx="262763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이미지</a:t>
            </a:r>
            <a:r>
              <a:rPr sz="160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분류의</a:t>
            </a:r>
            <a:r>
              <a:rPr sz="160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-355" dirty="0">
                <a:solidFill>
                  <a:srgbClr val="FFFFFF"/>
                </a:solidFill>
                <a:latin typeface="Times New Roman"/>
                <a:cs typeface="Times New Roman"/>
              </a:rPr>
              <a:t>𝑇𝑜𝑝  </a:t>
            </a:r>
            <a:r>
              <a:rPr sz="1600" spc="290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1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8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r>
              <a:rPr sz="16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에러</a:t>
            </a:r>
            <a:endParaRPr sz="1600" dirty="0">
              <a:latin typeface="Noto Sans CJK JP Regular"/>
              <a:cs typeface="Noto Sans CJK JP Regular"/>
            </a:endParaRPr>
          </a:p>
        </p:txBody>
      </p:sp>
      <p:sp>
        <p:nvSpPr>
          <p:cNvPr id="44" name="object 10"/>
          <p:cNvSpPr txBox="1">
            <a:spLocks/>
          </p:cNvSpPr>
          <p:nvPr/>
        </p:nvSpPr>
        <p:spPr>
          <a:xfrm>
            <a:off x="186334" y="25095"/>
            <a:ext cx="5071466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lvl="0" latinLnBrk="0">
              <a:spcBef>
                <a:spcPts val="95"/>
              </a:spcBef>
            </a:pPr>
            <a:r>
              <a:rPr lang="en-US" altLang="ko-KR" sz="2200" kern="0" dirty="0">
                <a:solidFill>
                  <a:srgbClr val="FFFFFF"/>
                </a:solidFill>
                <a:latin typeface="Trebuchet MS"/>
                <a:ea typeface="+mj-ea"/>
                <a:cs typeface="Trebuchet MS"/>
              </a:rPr>
              <a:t>2</a:t>
            </a:r>
            <a:r>
              <a:rPr kumimoji="0" lang="en-US" altLang="ko-K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rPr>
              <a:t>. </a:t>
            </a:r>
            <a:r>
              <a:rPr lang="en-US" altLang="ko-KR" sz="2200" spc="-60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ImageNet</a:t>
            </a:r>
            <a:r>
              <a:rPr lang="en-US" altLang="ko-KR" sz="2200" spc="-60" dirty="0" smtClean="0">
                <a:solidFill>
                  <a:srgbClr val="FFFFFF"/>
                </a:solidFill>
                <a:latin typeface="Trebuchet MS"/>
                <a:cs typeface="Trebuchet MS"/>
              </a:rPr>
              <a:t>: </a:t>
            </a:r>
            <a:r>
              <a:rPr lang="ko-KR" altLang="en-US" sz="2200" spc="170" dirty="0" smtClean="0">
                <a:solidFill>
                  <a:srgbClr val="FFFFFF"/>
                </a:solidFill>
              </a:rPr>
              <a:t>이미지를 자동</a:t>
            </a:r>
            <a:r>
              <a:rPr lang="ko-KR" altLang="en-US" sz="2200" spc="190" dirty="0" smtClean="0">
                <a:solidFill>
                  <a:srgbClr val="FFFFFF"/>
                </a:solidFill>
              </a:rPr>
              <a:t> </a:t>
            </a:r>
            <a:r>
              <a:rPr lang="ko-KR" altLang="en-US" sz="2200" spc="165" dirty="0" smtClean="0">
                <a:solidFill>
                  <a:srgbClr val="FFFFFF"/>
                </a:solidFill>
              </a:rPr>
              <a:t>분류하라</a:t>
            </a:r>
            <a:endParaRPr kumimoji="0" lang="ko-KR" altLang="en-US" sz="22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rebuchet MS"/>
              <a:ea typeface="+mj-ea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7586" y="665987"/>
            <a:ext cx="0" cy="137160"/>
          </a:xfrm>
          <a:custGeom>
            <a:avLst/>
            <a:gdLst/>
            <a:ahLst/>
            <a:cxnLst/>
            <a:rect l="l" t="t" r="r" b="b"/>
            <a:pathLst>
              <a:path h="137159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59436">
            <a:solidFill>
              <a:srgbClr val="FFCF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7586" y="803148"/>
            <a:ext cx="0" cy="91440"/>
          </a:xfrm>
          <a:custGeom>
            <a:avLst/>
            <a:gdLst/>
            <a:ahLst/>
            <a:cxnLst/>
            <a:rect l="l" t="t" r="r" b="b"/>
            <a:pathLst>
              <a:path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59436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012" y="1254378"/>
            <a:ext cx="140208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0006" y="609091"/>
            <a:ext cx="5562194" cy="8362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6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일반 신경망으로 이미지를 분류할 때</a:t>
            </a:r>
            <a:r>
              <a:rPr sz="2000" spc="2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sz="2000" spc="16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문제점</a:t>
            </a:r>
            <a:endParaRPr sz="2000" dirty="0">
              <a:latin typeface="Noto Sans CJK JP Regular"/>
              <a:cs typeface="Noto Sans CJK JP Regular"/>
            </a:endParaRPr>
          </a:p>
          <a:p>
            <a:pPr marL="125095">
              <a:lnSpc>
                <a:spcPct val="100000"/>
              </a:lnSpc>
              <a:spcBef>
                <a:spcPts val="2060"/>
              </a:spcBef>
            </a:pPr>
            <a:r>
              <a:rPr sz="1600" spc="12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이미지의</a:t>
            </a:r>
            <a:r>
              <a:rPr sz="1600" spc="4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75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위치</a:t>
            </a:r>
            <a:r>
              <a:rPr sz="1600" b="1" spc="75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16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75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크기</a:t>
            </a:r>
            <a:r>
              <a:rPr sz="1600" b="1" spc="75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16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각도</a:t>
            </a:r>
            <a:r>
              <a:rPr sz="1600" spc="35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변화</a:t>
            </a:r>
            <a:r>
              <a:rPr sz="1600" spc="35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등에</a:t>
            </a:r>
            <a:r>
              <a:rPr sz="1600" spc="3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취약함</a:t>
            </a:r>
            <a:endParaRPr sz="1600" dirty="0">
              <a:latin typeface="Noto Sans CJK JP Regular"/>
              <a:cs typeface="Noto Sans CJK JP Regular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58311" y="2441448"/>
            <a:ext cx="288290" cy="280670"/>
          </a:xfrm>
          <a:custGeom>
            <a:avLst/>
            <a:gdLst/>
            <a:ahLst/>
            <a:cxnLst/>
            <a:rect l="l" t="t" r="r" b="b"/>
            <a:pathLst>
              <a:path w="288289" h="280669">
                <a:moveTo>
                  <a:pt x="144017" y="0"/>
                </a:moveTo>
                <a:lnTo>
                  <a:pt x="98511" y="7144"/>
                </a:lnTo>
                <a:lnTo>
                  <a:pt x="58978" y="27041"/>
                </a:lnTo>
                <a:lnTo>
                  <a:pt x="27797" y="57387"/>
                </a:lnTo>
                <a:lnTo>
                  <a:pt x="7345" y="95877"/>
                </a:lnTo>
                <a:lnTo>
                  <a:pt x="0" y="140207"/>
                </a:lnTo>
                <a:lnTo>
                  <a:pt x="7345" y="184538"/>
                </a:lnTo>
                <a:lnTo>
                  <a:pt x="27797" y="223028"/>
                </a:lnTo>
                <a:lnTo>
                  <a:pt x="58978" y="253374"/>
                </a:lnTo>
                <a:lnTo>
                  <a:pt x="98511" y="273271"/>
                </a:lnTo>
                <a:lnTo>
                  <a:pt x="144017" y="280415"/>
                </a:lnTo>
                <a:lnTo>
                  <a:pt x="189524" y="273271"/>
                </a:lnTo>
                <a:lnTo>
                  <a:pt x="229057" y="253374"/>
                </a:lnTo>
                <a:lnTo>
                  <a:pt x="260238" y="223028"/>
                </a:lnTo>
                <a:lnTo>
                  <a:pt x="280690" y="184538"/>
                </a:lnTo>
                <a:lnTo>
                  <a:pt x="288036" y="140207"/>
                </a:lnTo>
                <a:lnTo>
                  <a:pt x="280690" y="95877"/>
                </a:lnTo>
                <a:lnTo>
                  <a:pt x="260238" y="57387"/>
                </a:lnTo>
                <a:lnTo>
                  <a:pt x="229057" y="27041"/>
                </a:lnTo>
                <a:lnTo>
                  <a:pt x="189524" y="7144"/>
                </a:lnTo>
                <a:lnTo>
                  <a:pt x="1440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58311" y="2441448"/>
            <a:ext cx="288290" cy="280670"/>
          </a:xfrm>
          <a:custGeom>
            <a:avLst/>
            <a:gdLst/>
            <a:ahLst/>
            <a:cxnLst/>
            <a:rect l="l" t="t" r="r" b="b"/>
            <a:pathLst>
              <a:path w="288289" h="280669">
                <a:moveTo>
                  <a:pt x="144017" y="0"/>
                </a:moveTo>
                <a:lnTo>
                  <a:pt x="189524" y="7144"/>
                </a:lnTo>
                <a:lnTo>
                  <a:pt x="229057" y="27041"/>
                </a:lnTo>
                <a:lnTo>
                  <a:pt x="260238" y="57387"/>
                </a:lnTo>
                <a:lnTo>
                  <a:pt x="280690" y="95877"/>
                </a:lnTo>
                <a:lnTo>
                  <a:pt x="288036" y="140207"/>
                </a:lnTo>
                <a:lnTo>
                  <a:pt x="280690" y="184538"/>
                </a:lnTo>
                <a:lnTo>
                  <a:pt x="260238" y="223028"/>
                </a:lnTo>
                <a:lnTo>
                  <a:pt x="229057" y="253374"/>
                </a:lnTo>
                <a:lnTo>
                  <a:pt x="189524" y="273271"/>
                </a:lnTo>
                <a:lnTo>
                  <a:pt x="144017" y="280415"/>
                </a:lnTo>
                <a:lnTo>
                  <a:pt x="98511" y="273271"/>
                </a:lnTo>
                <a:lnTo>
                  <a:pt x="58978" y="253374"/>
                </a:lnTo>
                <a:lnTo>
                  <a:pt x="27797" y="223028"/>
                </a:lnTo>
                <a:lnTo>
                  <a:pt x="7345" y="184538"/>
                </a:lnTo>
                <a:lnTo>
                  <a:pt x="0" y="140207"/>
                </a:lnTo>
                <a:lnTo>
                  <a:pt x="7345" y="95877"/>
                </a:lnTo>
                <a:lnTo>
                  <a:pt x="27797" y="57387"/>
                </a:lnTo>
                <a:lnTo>
                  <a:pt x="58978" y="27041"/>
                </a:lnTo>
                <a:lnTo>
                  <a:pt x="98511" y="7144"/>
                </a:lnTo>
                <a:lnTo>
                  <a:pt x="14401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58311" y="2816351"/>
            <a:ext cx="289560" cy="280670"/>
          </a:xfrm>
          <a:custGeom>
            <a:avLst/>
            <a:gdLst/>
            <a:ahLst/>
            <a:cxnLst/>
            <a:rect l="l" t="t" r="r" b="b"/>
            <a:pathLst>
              <a:path w="289560" h="280669">
                <a:moveTo>
                  <a:pt x="144779" y="0"/>
                </a:moveTo>
                <a:lnTo>
                  <a:pt x="98999" y="7144"/>
                </a:lnTo>
                <a:lnTo>
                  <a:pt x="59253" y="27041"/>
                </a:lnTo>
                <a:lnTo>
                  <a:pt x="27919" y="57387"/>
                </a:lnTo>
                <a:lnTo>
                  <a:pt x="7376" y="95877"/>
                </a:lnTo>
                <a:lnTo>
                  <a:pt x="0" y="140208"/>
                </a:lnTo>
                <a:lnTo>
                  <a:pt x="7376" y="184538"/>
                </a:lnTo>
                <a:lnTo>
                  <a:pt x="27919" y="223028"/>
                </a:lnTo>
                <a:lnTo>
                  <a:pt x="59253" y="253374"/>
                </a:lnTo>
                <a:lnTo>
                  <a:pt x="98999" y="273271"/>
                </a:lnTo>
                <a:lnTo>
                  <a:pt x="144779" y="280416"/>
                </a:lnTo>
                <a:lnTo>
                  <a:pt x="190560" y="273271"/>
                </a:lnTo>
                <a:lnTo>
                  <a:pt x="230306" y="253374"/>
                </a:lnTo>
                <a:lnTo>
                  <a:pt x="261640" y="223028"/>
                </a:lnTo>
                <a:lnTo>
                  <a:pt x="282183" y="184538"/>
                </a:lnTo>
                <a:lnTo>
                  <a:pt x="289560" y="140208"/>
                </a:lnTo>
                <a:lnTo>
                  <a:pt x="282183" y="95877"/>
                </a:lnTo>
                <a:lnTo>
                  <a:pt x="261640" y="57387"/>
                </a:lnTo>
                <a:lnTo>
                  <a:pt x="230306" y="27041"/>
                </a:lnTo>
                <a:lnTo>
                  <a:pt x="190560" y="7144"/>
                </a:lnTo>
                <a:lnTo>
                  <a:pt x="1447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58311" y="2816351"/>
            <a:ext cx="289560" cy="280670"/>
          </a:xfrm>
          <a:custGeom>
            <a:avLst/>
            <a:gdLst/>
            <a:ahLst/>
            <a:cxnLst/>
            <a:rect l="l" t="t" r="r" b="b"/>
            <a:pathLst>
              <a:path w="289560" h="280669">
                <a:moveTo>
                  <a:pt x="144779" y="0"/>
                </a:moveTo>
                <a:lnTo>
                  <a:pt x="190560" y="7144"/>
                </a:lnTo>
                <a:lnTo>
                  <a:pt x="230306" y="27041"/>
                </a:lnTo>
                <a:lnTo>
                  <a:pt x="261640" y="57387"/>
                </a:lnTo>
                <a:lnTo>
                  <a:pt x="282183" y="95877"/>
                </a:lnTo>
                <a:lnTo>
                  <a:pt x="289560" y="140208"/>
                </a:lnTo>
                <a:lnTo>
                  <a:pt x="282183" y="184538"/>
                </a:lnTo>
                <a:lnTo>
                  <a:pt x="261640" y="223028"/>
                </a:lnTo>
                <a:lnTo>
                  <a:pt x="230306" y="253374"/>
                </a:lnTo>
                <a:lnTo>
                  <a:pt x="190560" y="273271"/>
                </a:lnTo>
                <a:lnTo>
                  <a:pt x="144779" y="280416"/>
                </a:lnTo>
                <a:lnTo>
                  <a:pt x="98999" y="273271"/>
                </a:lnTo>
                <a:lnTo>
                  <a:pt x="59253" y="253374"/>
                </a:lnTo>
                <a:lnTo>
                  <a:pt x="27919" y="223028"/>
                </a:lnTo>
                <a:lnTo>
                  <a:pt x="7376" y="184538"/>
                </a:lnTo>
                <a:lnTo>
                  <a:pt x="0" y="140208"/>
                </a:lnTo>
                <a:lnTo>
                  <a:pt x="7376" y="95877"/>
                </a:lnTo>
                <a:lnTo>
                  <a:pt x="27919" y="57387"/>
                </a:lnTo>
                <a:lnTo>
                  <a:pt x="59253" y="27041"/>
                </a:lnTo>
                <a:lnTo>
                  <a:pt x="98999" y="7144"/>
                </a:lnTo>
                <a:lnTo>
                  <a:pt x="144779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58311" y="3191255"/>
            <a:ext cx="288290" cy="280670"/>
          </a:xfrm>
          <a:custGeom>
            <a:avLst/>
            <a:gdLst/>
            <a:ahLst/>
            <a:cxnLst/>
            <a:rect l="l" t="t" r="r" b="b"/>
            <a:pathLst>
              <a:path w="288289" h="280670">
                <a:moveTo>
                  <a:pt x="144017" y="0"/>
                </a:moveTo>
                <a:lnTo>
                  <a:pt x="98511" y="7144"/>
                </a:lnTo>
                <a:lnTo>
                  <a:pt x="58978" y="27041"/>
                </a:lnTo>
                <a:lnTo>
                  <a:pt x="27797" y="57387"/>
                </a:lnTo>
                <a:lnTo>
                  <a:pt x="7345" y="95877"/>
                </a:lnTo>
                <a:lnTo>
                  <a:pt x="0" y="140207"/>
                </a:lnTo>
                <a:lnTo>
                  <a:pt x="7345" y="184538"/>
                </a:lnTo>
                <a:lnTo>
                  <a:pt x="27797" y="223028"/>
                </a:lnTo>
                <a:lnTo>
                  <a:pt x="58978" y="253374"/>
                </a:lnTo>
                <a:lnTo>
                  <a:pt x="98511" y="273271"/>
                </a:lnTo>
                <a:lnTo>
                  <a:pt x="144017" y="280416"/>
                </a:lnTo>
                <a:lnTo>
                  <a:pt x="189524" y="273271"/>
                </a:lnTo>
                <a:lnTo>
                  <a:pt x="229057" y="253374"/>
                </a:lnTo>
                <a:lnTo>
                  <a:pt x="260238" y="223028"/>
                </a:lnTo>
                <a:lnTo>
                  <a:pt x="280690" y="184538"/>
                </a:lnTo>
                <a:lnTo>
                  <a:pt x="288036" y="140207"/>
                </a:lnTo>
                <a:lnTo>
                  <a:pt x="280690" y="95877"/>
                </a:lnTo>
                <a:lnTo>
                  <a:pt x="260238" y="57387"/>
                </a:lnTo>
                <a:lnTo>
                  <a:pt x="229057" y="27041"/>
                </a:lnTo>
                <a:lnTo>
                  <a:pt x="189524" y="7144"/>
                </a:lnTo>
                <a:lnTo>
                  <a:pt x="1440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58311" y="3191255"/>
            <a:ext cx="288290" cy="280670"/>
          </a:xfrm>
          <a:custGeom>
            <a:avLst/>
            <a:gdLst/>
            <a:ahLst/>
            <a:cxnLst/>
            <a:rect l="l" t="t" r="r" b="b"/>
            <a:pathLst>
              <a:path w="288289" h="280670">
                <a:moveTo>
                  <a:pt x="144017" y="0"/>
                </a:moveTo>
                <a:lnTo>
                  <a:pt x="189524" y="7144"/>
                </a:lnTo>
                <a:lnTo>
                  <a:pt x="229057" y="27041"/>
                </a:lnTo>
                <a:lnTo>
                  <a:pt x="260238" y="57387"/>
                </a:lnTo>
                <a:lnTo>
                  <a:pt x="280690" y="95877"/>
                </a:lnTo>
                <a:lnTo>
                  <a:pt x="288036" y="140207"/>
                </a:lnTo>
                <a:lnTo>
                  <a:pt x="280690" y="184538"/>
                </a:lnTo>
                <a:lnTo>
                  <a:pt x="260238" y="223028"/>
                </a:lnTo>
                <a:lnTo>
                  <a:pt x="229057" y="253374"/>
                </a:lnTo>
                <a:lnTo>
                  <a:pt x="189524" y="273271"/>
                </a:lnTo>
                <a:lnTo>
                  <a:pt x="144017" y="280416"/>
                </a:lnTo>
                <a:lnTo>
                  <a:pt x="98511" y="273271"/>
                </a:lnTo>
                <a:lnTo>
                  <a:pt x="58978" y="253374"/>
                </a:lnTo>
                <a:lnTo>
                  <a:pt x="27797" y="223028"/>
                </a:lnTo>
                <a:lnTo>
                  <a:pt x="7345" y="184538"/>
                </a:lnTo>
                <a:lnTo>
                  <a:pt x="0" y="140207"/>
                </a:lnTo>
                <a:lnTo>
                  <a:pt x="7345" y="95877"/>
                </a:lnTo>
                <a:lnTo>
                  <a:pt x="27797" y="57387"/>
                </a:lnTo>
                <a:lnTo>
                  <a:pt x="58978" y="27041"/>
                </a:lnTo>
                <a:lnTo>
                  <a:pt x="98511" y="7144"/>
                </a:lnTo>
                <a:lnTo>
                  <a:pt x="14401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58311" y="3611879"/>
            <a:ext cx="289560" cy="280670"/>
          </a:xfrm>
          <a:custGeom>
            <a:avLst/>
            <a:gdLst/>
            <a:ahLst/>
            <a:cxnLst/>
            <a:rect l="l" t="t" r="r" b="b"/>
            <a:pathLst>
              <a:path w="289560" h="280670">
                <a:moveTo>
                  <a:pt x="144779" y="0"/>
                </a:moveTo>
                <a:lnTo>
                  <a:pt x="98999" y="7144"/>
                </a:lnTo>
                <a:lnTo>
                  <a:pt x="59253" y="27041"/>
                </a:lnTo>
                <a:lnTo>
                  <a:pt x="27919" y="57387"/>
                </a:lnTo>
                <a:lnTo>
                  <a:pt x="7376" y="95877"/>
                </a:lnTo>
                <a:lnTo>
                  <a:pt x="0" y="140208"/>
                </a:lnTo>
                <a:lnTo>
                  <a:pt x="7376" y="184538"/>
                </a:lnTo>
                <a:lnTo>
                  <a:pt x="27919" y="223028"/>
                </a:lnTo>
                <a:lnTo>
                  <a:pt x="59253" y="253374"/>
                </a:lnTo>
                <a:lnTo>
                  <a:pt x="98999" y="273271"/>
                </a:lnTo>
                <a:lnTo>
                  <a:pt x="144779" y="280416"/>
                </a:lnTo>
                <a:lnTo>
                  <a:pt x="190560" y="273271"/>
                </a:lnTo>
                <a:lnTo>
                  <a:pt x="230306" y="253374"/>
                </a:lnTo>
                <a:lnTo>
                  <a:pt x="261640" y="223028"/>
                </a:lnTo>
                <a:lnTo>
                  <a:pt x="282183" y="184538"/>
                </a:lnTo>
                <a:lnTo>
                  <a:pt x="289560" y="140208"/>
                </a:lnTo>
                <a:lnTo>
                  <a:pt x="282183" y="95877"/>
                </a:lnTo>
                <a:lnTo>
                  <a:pt x="261640" y="57387"/>
                </a:lnTo>
                <a:lnTo>
                  <a:pt x="230306" y="27041"/>
                </a:lnTo>
                <a:lnTo>
                  <a:pt x="190560" y="7144"/>
                </a:lnTo>
                <a:lnTo>
                  <a:pt x="1447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58311" y="3611879"/>
            <a:ext cx="289560" cy="280670"/>
          </a:xfrm>
          <a:custGeom>
            <a:avLst/>
            <a:gdLst/>
            <a:ahLst/>
            <a:cxnLst/>
            <a:rect l="l" t="t" r="r" b="b"/>
            <a:pathLst>
              <a:path w="289560" h="280670">
                <a:moveTo>
                  <a:pt x="144779" y="0"/>
                </a:moveTo>
                <a:lnTo>
                  <a:pt x="190560" y="7144"/>
                </a:lnTo>
                <a:lnTo>
                  <a:pt x="230306" y="27041"/>
                </a:lnTo>
                <a:lnTo>
                  <a:pt x="261640" y="57387"/>
                </a:lnTo>
                <a:lnTo>
                  <a:pt x="282183" y="95877"/>
                </a:lnTo>
                <a:lnTo>
                  <a:pt x="289560" y="140208"/>
                </a:lnTo>
                <a:lnTo>
                  <a:pt x="282183" y="184538"/>
                </a:lnTo>
                <a:lnTo>
                  <a:pt x="261640" y="223028"/>
                </a:lnTo>
                <a:lnTo>
                  <a:pt x="230306" y="253374"/>
                </a:lnTo>
                <a:lnTo>
                  <a:pt x="190560" y="273271"/>
                </a:lnTo>
                <a:lnTo>
                  <a:pt x="144779" y="280416"/>
                </a:lnTo>
                <a:lnTo>
                  <a:pt x="98999" y="273271"/>
                </a:lnTo>
                <a:lnTo>
                  <a:pt x="59253" y="253374"/>
                </a:lnTo>
                <a:lnTo>
                  <a:pt x="27919" y="223028"/>
                </a:lnTo>
                <a:lnTo>
                  <a:pt x="7376" y="184538"/>
                </a:lnTo>
                <a:lnTo>
                  <a:pt x="0" y="140208"/>
                </a:lnTo>
                <a:lnTo>
                  <a:pt x="7376" y="95877"/>
                </a:lnTo>
                <a:lnTo>
                  <a:pt x="27919" y="57387"/>
                </a:lnTo>
                <a:lnTo>
                  <a:pt x="59253" y="27041"/>
                </a:lnTo>
                <a:lnTo>
                  <a:pt x="98999" y="7144"/>
                </a:lnTo>
                <a:lnTo>
                  <a:pt x="144779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58311" y="4032503"/>
            <a:ext cx="289560" cy="280670"/>
          </a:xfrm>
          <a:custGeom>
            <a:avLst/>
            <a:gdLst/>
            <a:ahLst/>
            <a:cxnLst/>
            <a:rect l="l" t="t" r="r" b="b"/>
            <a:pathLst>
              <a:path w="289560" h="280670">
                <a:moveTo>
                  <a:pt x="144779" y="0"/>
                </a:moveTo>
                <a:lnTo>
                  <a:pt x="98999" y="7148"/>
                </a:lnTo>
                <a:lnTo>
                  <a:pt x="59253" y="27052"/>
                </a:lnTo>
                <a:lnTo>
                  <a:pt x="27919" y="57404"/>
                </a:lnTo>
                <a:lnTo>
                  <a:pt x="7376" y="95892"/>
                </a:lnTo>
                <a:lnTo>
                  <a:pt x="0" y="140208"/>
                </a:lnTo>
                <a:lnTo>
                  <a:pt x="7376" y="184523"/>
                </a:lnTo>
                <a:lnTo>
                  <a:pt x="27919" y="223011"/>
                </a:lnTo>
                <a:lnTo>
                  <a:pt x="59253" y="253363"/>
                </a:lnTo>
                <a:lnTo>
                  <a:pt x="98999" y="273267"/>
                </a:lnTo>
                <a:lnTo>
                  <a:pt x="144779" y="280416"/>
                </a:lnTo>
                <a:lnTo>
                  <a:pt x="190560" y="273267"/>
                </a:lnTo>
                <a:lnTo>
                  <a:pt x="230306" y="253363"/>
                </a:lnTo>
                <a:lnTo>
                  <a:pt x="261640" y="223011"/>
                </a:lnTo>
                <a:lnTo>
                  <a:pt x="282183" y="184523"/>
                </a:lnTo>
                <a:lnTo>
                  <a:pt x="289560" y="140208"/>
                </a:lnTo>
                <a:lnTo>
                  <a:pt x="282183" y="95892"/>
                </a:lnTo>
                <a:lnTo>
                  <a:pt x="261640" y="57404"/>
                </a:lnTo>
                <a:lnTo>
                  <a:pt x="230306" y="27052"/>
                </a:lnTo>
                <a:lnTo>
                  <a:pt x="190560" y="7148"/>
                </a:lnTo>
                <a:lnTo>
                  <a:pt x="1447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58311" y="4032503"/>
            <a:ext cx="289560" cy="280670"/>
          </a:xfrm>
          <a:custGeom>
            <a:avLst/>
            <a:gdLst/>
            <a:ahLst/>
            <a:cxnLst/>
            <a:rect l="l" t="t" r="r" b="b"/>
            <a:pathLst>
              <a:path w="289560" h="280670">
                <a:moveTo>
                  <a:pt x="144779" y="0"/>
                </a:moveTo>
                <a:lnTo>
                  <a:pt x="190560" y="7148"/>
                </a:lnTo>
                <a:lnTo>
                  <a:pt x="230306" y="27052"/>
                </a:lnTo>
                <a:lnTo>
                  <a:pt x="261640" y="57404"/>
                </a:lnTo>
                <a:lnTo>
                  <a:pt x="282183" y="95892"/>
                </a:lnTo>
                <a:lnTo>
                  <a:pt x="289560" y="140208"/>
                </a:lnTo>
                <a:lnTo>
                  <a:pt x="282183" y="184523"/>
                </a:lnTo>
                <a:lnTo>
                  <a:pt x="261640" y="223011"/>
                </a:lnTo>
                <a:lnTo>
                  <a:pt x="230306" y="253363"/>
                </a:lnTo>
                <a:lnTo>
                  <a:pt x="190560" y="273267"/>
                </a:lnTo>
                <a:lnTo>
                  <a:pt x="144779" y="280416"/>
                </a:lnTo>
                <a:lnTo>
                  <a:pt x="98999" y="273267"/>
                </a:lnTo>
                <a:lnTo>
                  <a:pt x="59253" y="253363"/>
                </a:lnTo>
                <a:lnTo>
                  <a:pt x="27919" y="223011"/>
                </a:lnTo>
                <a:lnTo>
                  <a:pt x="7376" y="184523"/>
                </a:lnTo>
                <a:lnTo>
                  <a:pt x="0" y="140208"/>
                </a:lnTo>
                <a:lnTo>
                  <a:pt x="7376" y="95892"/>
                </a:lnTo>
                <a:lnTo>
                  <a:pt x="27919" y="57404"/>
                </a:lnTo>
                <a:lnTo>
                  <a:pt x="59253" y="27052"/>
                </a:lnTo>
                <a:lnTo>
                  <a:pt x="98999" y="7148"/>
                </a:lnTo>
                <a:lnTo>
                  <a:pt x="144779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86227" y="2068067"/>
            <a:ext cx="190500" cy="186055"/>
          </a:xfrm>
          <a:custGeom>
            <a:avLst/>
            <a:gdLst/>
            <a:ahLst/>
            <a:cxnLst/>
            <a:rect l="l" t="t" r="r" b="b"/>
            <a:pathLst>
              <a:path w="190500" h="186055">
                <a:moveTo>
                  <a:pt x="0" y="185928"/>
                </a:moveTo>
                <a:lnTo>
                  <a:pt x="190500" y="185928"/>
                </a:lnTo>
                <a:lnTo>
                  <a:pt x="190500" y="0"/>
                </a:lnTo>
                <a:lnTo>
                  <a:pt x="0" y="0"/>
                </a:lnTo>
                <a:lnTo>
                  <a:pt x="0" y="1859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86227" y="2068067"/>
            <a:ext cx="190500" cy="186055"/>
          </a:xfrm>
          <a:custGeom>
            <a:avLst/>
            <a:gdLst/>
            <a:ahLst/>
            <a:cxnLst/>
            <a:rect l="l" t="t" r="r" b="b"/>
            <a:pathLst>
              <a:path w="190500" h="186055">
                <a:moveTo>
                  <a:pt x="0" y="185928"/>
                </a:moveTo>
                <a:lnTo>
                  <a:pt x="190500" y="185928"/>
                </a:lnTo>
                <a:lnTo>
                  <a:pt x="190500" y="0"/>
                </a:lnTo>
                <a:lnTo>
                  <a:pt x="0" y="0"/>
                </a:lnTo>
                <a:lnTo>
                  <a:pt x="0" y="18592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86227" y="2395727"/>
            <a:ext cx="190500" cy="186055"/>
          </a:xfrm>
          <a:custGeom>
            <a:avLst/>
            <a:gdLst/>
            <a:ahLst/>
            <a:cxnLst/>
            <a:rect l="l" t="t" r="r" b="b"/>
            <a:pathLst>
              <a:path w="190500" h="186055">
                <a:moveTo>
                  <a:pt x="0" y="185928"/>
                </a:moveTo>
                <a:lnTo>
                  <a:pt x="190500" y="185928"/>
                </a:lnTo>
                <a:lnTo>
                  <a:pt x="190500" y="0"/>
                </a:lnTo>
                <a:lnTo>
                  <a:pt x="0" y="0"/>
                </a:lnTo>
                <a:lnTo>
                  <a:pt x="0" y="1859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86227" y="2395727"/>
            <a:ext cx="190500" cy="186055"/>
          </a:xfrm>
          <a:custGeom>
            <a:avLst/>
            <a:gdLst/>
            <a:ahLst/>
            <a:cxnLst/>
            <a:rect l="l" t="t" r="r" b="b"/>
            <a:pathLst>
              <a:path w="190500" h="186055">
                <a:moveTo>
                  <a:pt x="0" y="185928"/>
                </a:moveTo>
                <a:lnTo>
                  <a:pt x="190500" y="185928"/>
                </a:lnTo>
                <a:lnTo>
                  <a:pt x="190500" y="0"/>
                </a:lnTo>
                <a:lnTo>
                  <a:pt x="0" y="0"/>
                </a:lnTo>
                <a:lnTo>
                  <a:pt x="0" y="18592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86227" y="2769107"/>
            <a:ext cx="190500" cy="187960"/>
          </a:xfrm>
          <a:custGeom>
            <a:avLst/>
            <a:gdLst/>
            <a:ahLst/>
            <a:cxnLst/>
            <a:rect l="l" t="t" r="r" b="b"/>
            <a:pathLst>
              <a:path w="190500" h="187960">
                <a:moveTo>
                  <a:pt x="0" y="187451"/>
                </a:moveTo>
                <a:lnTo>
                  <a:pt x="190500" y="187451"/>
                </a:lnTo>
                <a:lnTo>
                  <a:pt x="190500" y="0"/>
                </a:lnTo>
                <a:lnTo>
                  <a:pt x="0" y="0"/>
                </a:lnTo>
                <a:lnTo>
                  <a:pt x="0" y="1874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86227" y="2769107"/>
            <a:ext cx="190500" cy="187960"/>
          </a:xfrm>
          <a:custGeom>
            <a:avLst/>
            <a:gdLst/>
            <a:ahLst/>
            <a:cxnLst/>
            <a:rect l="l" t="t" r="r" b="b"/>
            <a:pathLst>
              <a:path w="190500" h="187960">
                <a:moveTo>
                  <a:pt x="0" y="187451"/>
                </a:moveTo>
                <a:lnTo>
                  <a:pt x="190500" y="187451"/>
                </a:lnTo>
                <a:lnTo>
                  <a:pt x="190500" y="0"/>
                </a:lnTo>
                <a:lnTo>
                  <a:pt x="0" y="0"/>
                </a:lnTo>
                <a:lnTo>
                  <a:pt x="0" y="18745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86227" y="3145535"/>
            <a:ext cx="190500" cy="186055"/>
          </a:xfrm>
          <a:custGeom>
            <a:avLst/>
            <a:gdLst/>
            <a:ahLst/>
            <a:cxnLst/>
            <a:rect l="l" t="t" r="r" b="b"/>
            <a:pathLst>
              <a:path w="190500" h="186054">
                <a:moveTo>
                  <a:pt x="0" y="185927"/>
                </a:moveTo>
                <a:lnTo>
                  <a:pt x="190500" y="185927"/>
                </a:lnTo>
                <a:lnTo>
                  <a:pt x="190500" y="0"/>
                </a:lnTo>
                <a:lnTo>
                  <a:pt x="0" y="0"/>
                </a:lnTo>
                <a:lnTo>
                  <a:pt x="0" y="1859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86227" y="3145535"/>
            <a:ext cx="190500" cy="186055"/>
          </a:xfrm>
          <a:custGeom>
            <a:avLst/>
            <a:gdLst/>
            <a:ahLst/>
            <a:cxnLst/>
            <a:rect l="l" t="t" r="r" b="b"/>
            <a:pathLst>
              <a:path w="190500" h="186054">
                <a:moveTo>
                  <a:pt x="0" y="185927"/>
                </a:moveTo>
                <a:lnTo>
                  <a:pt x="190500" y="185927"/>
                </a:lnTo>
                <a:lnTo>
                  <a:pt x="190500" y="0"/>
                </a:lnTo>
                <a:lnTo>
                  <a:pt x="0" y="0"/>
                </a:lnTo>
                <a:lnTo>
                  <a:pt x="0" y="18592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86227" y="3520440"/>
            <a:ext cx="190500" cy="186055"/>
          </a:xfrm>
          <a:custGeom>
            <a:avLst/>
            <a:gdLst/>
            <a:ahLst/>
            <a:cxnLst/>
            <a:rect l="l" t="t" r="r" b="b"/>
            <a:pathLst>
              <a:path w="190500" h="186054">
                <a:moveTo>
                  <a:pt x="0" y="185928"/>
                </a:moveTo>
                <a:lnTo>
                  <a:pt x="190500" y="185928"/>
                </a:lnTo>
                <a:lnTo>
                  <a:pt x="190500" y="0"/>
                </a:lnTo>
                <a:lnTo>
                  <a:pt x="0" y="0"/>
                </a:lnTo>
                <a:lnTo>
                  <a:pt x="0" y="1859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86227" y="3520440"/>
            <a:ext cx="190500" cy="186055"/>
          </a:xfrm>
          <a:custGeom>
            <a:avLst/>
            <a:gdLst/>
            <a:ahLst/>
            <a:cxnLst/>
            <a:rect l="l" t="t" r="r" b="b"/>
            <a:pathLst>
              <a:path w="190500" h="186054">
                <a:moveTo>
                  <a:pt x="0" y="185928"/>
                </a:moveTo>
                <a:lnTo>
                  <a:pt x="190500" y="185928"/>
                </a:lnTo>
                <a:lnTo>
                  <a:pt x="190500" y="0"/>
                </a:lnTo>
                <a:lnTo>
                  <a:pt x="0" y="0"/>
                </a:lnTo>
                <a:lnTo>
                  <a:pt x="0" y="18592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86227" y="3893820"/>
            <a:ext cx="190500" cy="186055"/>
          </a:xfrm>
          <a:custGeom>
            <a:avLst/>
            <a:gdLst/>
            <a:ahLst/>
            <a:cxnLst/>
            <a:rect l="l" t="t" r="r" b="b"/>
            <a:pathLst>
              <a:path w="190500" h="186054">
                <a:moveTo>
                  <a:pt x="0" y="185927"/>
                </a:moveTo>
                <a:lnTo>
                  <a:pt x="190500" y="185927"/>
                </a:lnTo>
                <a:lnTo>
                  <a:pt x="190500" y="0"/>
                </a:lnTo>
                <a:lnTo>
                  <a:pt x="0" y="0"/>
                </a:lnTo>
                <a:lnTo>
                  <a:pt x="0" y="1859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86227" y="3893820"/>
            <a:ext cx="190500" cy="186055"/>
          </a:xfrm>
          <a:custGeom>
            <a:avLst/>
            <a:gdLst/>
            <a:ahLst/>
            <a:cxnLst/>
            <a:rect l="l" t="t" r="r" b="b"/>
            <a:pathLst>
              <a:path w="190500" h="186054">
                <a:moveTo>
                  <a:pt x="0" y="185927"/>
                </a:moveTo>
                <a:lnTo>
                  <a:pt x="190500" y="185927"/>
                </a:lnTo>
                <a:lnTo>
                  <a:pt x="190500" y="0"/>
                </a:lnTo>
                <a:lnTo>
                  <a:pt x="0" y="0"/>
                </a:lnTo>
                <a:lnTo>
                  <a:pt x="0" y="18592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86227" y="4267200"/>
            <a:ext cx="190500" cy="187960"/>
          </a:xfrm>
          <a:custGeom>
            <a:avLst/>
            <a:gdLst/>
            <a:ahLst/>
            <a:cxnLst/>
            <a:rect l="l" t="t" r="r" b="b"/>
            <a:pathLst>
              <a:path w="190500" h="187960">
                <a:moveTo>
                  <a:pt x="0" y="187451"/>
                </a:moveTo>
                <a:lnTo>
                  <a:pt x="190500" y="187451"/>
                </a:lnTo>
                <a:lnTo>
                  <a:pt x="190500" y="0"/>
                </a:lnTo>
                <a:lnTo>
                  <a:pt x="0" y="0"/>
                </a:lnTo>
                <a:lnTo>
                  <a:pt x="0" y="1874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86227" y="4267200"/>
            <a:ext cx="190500" cy="187960"/>
          </a:xfrm>
          <a:custGeom>
            <a:avLst/>
            <a:gdLst/>
            <a:ahLst/>
            <a:cxnLst/>
            <a:rect l="l" t="t" r="r" b="b"/>
            <a:pathLst>
              <a:path w="190500" h="187960">
                <a:moveTo>
                  <a:pt x="0" y="187451"/>
                </a:moveTo>
                <a:lnTo>
                  <a:pt x="190500" y="187451"/>
                </a:lnTo>
                <a:lnTo>
                  <a:pt x="190500" y="0"/>
                </a:lnTo>
                <a:lnTo>
                  <a:pt x="0" y="0"/>
                </a:lnTo>
                <a:lnTo>
                  <a:pt x="0" y="18745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28288" y="2953511"/>
            <a:ext cx="287020" cy="280670"/>
          </a:xfrm>
          <a:custGeom>
            <a:avLst/>
            <a:gdLst/>
            <a:ahLst/>
            <a:cxnLst/>
            <a:rect l="l" t="t" r="r" b="b"/>
            <a:pathLst>
              <a:path w="287020" h="280669">
                <a:moveTo>
                  <a:pt x="143256" y="0"/>
                </a:moveTo>
                <a:lnTo>
                  <a:pt x="97974" y="7144"/>
                </a:lnTo>
                <a:lnTo>
                  <a:pt x="58649" y="27041"/>
                </a:lnTo>
                <a:lnTo>
                  <a:pt x="27639" y="57387"/>
                </a:lnTo>
                <a:lnTo>
                  <a:pt x="7303" y="95877"/>
                </a:lnTo>
                <a:lnTo>
                  <a:pt x="0" y="140207"/>
                </a:lnTo>
                <a:lnTo>
                  <a:pt x="7303" y="184538"/>
                </a:lnTo>
                <a:lnTo>
                  <a:pt x="27639" y="223028"/>
                </a:lnTo>
                <a:lnTo>
                  <a:pt x="58649" y="253374"/>
                </a:lnTo>
                <a:lnTo>
                  <a:pt x="97974" y="273271"/>
                </a:lnTo>
                <a:lnTo>
                  <a:pt x="143256" y="280415"/>
                </a:lnTo>
                <a:lnTo>
                  <a:pt x="188537" y="273271"/>
                </a:lnTo>
                <a:lnTo>
                  <a:pt x="227862" y="253374"/>
                </a:lnTo>
                <a:lnTo>
                  <a:pt x="258872" y="223028"/>
                </a:lnTo>
                <a:lnTo>
                  <a:pt x="279208" y="184538"/>
                </a:lnTo>
                <a:lnTo>
                  <a:pt x="286512" y="140207"/>
                </a:lnTo>
                <a:lnTo>
                  <a:pt x="279208" y="95877"/>
                </a:lnTo>
                <a:lnTo>
                  <a:pt x="258872" y="57387"/>
                </a:lnTo>
                <a:lnTo>
                  <a:pt x="227862" y="27041"/>
                </a:lnTo>
                <a:lnTo>
                  <a:pt x="188537" y="7144"/>
                </a:lnTo>
                <a:lnTo>
                  <a:pt x="143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28288" y="2953511"/>
            <a:ext cx="287020" cy="280670"/>
          </a:xfrm>
          <a:custGeom>
            <a:avLst/>
            <a:gdLst/>
            <a:ahLst/>
            <a:cxnLst/>
            <a:rect l="l" t="t" r="r" b="b"/>
            <a:pathLst>
              <a:path w="287020" h="280669">
                <a:moveTo>
                  <a:pt x="143256" y="0"/>
                </a:moveTo>
                <a:lnTo>
                  <a:pt x="188537" y="7144"/>
                </a:lnTo>
                <a:lnTo>
                  <a:pt x="227862" y="27041"/>
                </a:lnTo>
                <a:lnTo>
                  <a:pt x="258872" y="57387"/>
                </a:lnTo>
                <a:lnTo>
                  <a:pt x="279208" y="95877"/>
                </a:lnTo>
                <a:lnTo>
                  <a:pt x="286512" y="140207"/>
                </a:lnTo>
                <a:lnTo>
                  <a:pt x="279208" y="184538"/>
                </a:lnTo>
                <a:lnTo>
                  <a:pt x="258872" y="223028"/>
                </a:lnTo>
                <a:lnTo>
                  <a:pt x="227862" y="253374"/>
                </a:lnTo>
                <a:lnTo>
                  <a:pt x="188537" y="273271"/>
                </a:lnTo>
                <a:lnTo>
                  <a:pt x="143256" y="280415"/>
                </a:lnTo>
                <a:lnTo>
                  <a:pt x="97974" y="273271"/>
                </a:lnTo>
                <a:lnTo>
                  <a:pt x="58649" y="253374"/>
                </a:lnTo>
                <a:lnTo>
                  <a:pt x="27639" y="223028"/>
                </a:lnTo>
                <a:lnTo>
                  <a:pt x="7303" y="184538"/>
                </a:lnTo>
                <a:lnTo>
                  <a:pt x="0" y="140207"/>
                </a:lnTo>
                <a:lnTo>
                  <a:pt x="7303" y="95877"/>
                </a:lnTo>
                <a:lnTo>
                  <a:pt x="27639" y="57387"/>
                </a:lnTo>
                <a:lnTo>
                  <a:pt x="58649" y="27041"/>
                </a:lnTo>
                <a:lnTo>
                  <a:pt x="97974" y="7144"/>
                </a:lnTo>
                <a:lnTo>
                  <a:pt x="143256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28288" y="3375659"/>
            <a:ext cx="287020" cy="280670"/>
          </a:xfrm>
          <a:custGeom>
            <a:avLst/>
            <a:gdLst/>
            <a:ahLst/>
            <a:cxnLst/>
            <a:rect l="l" t="t" r="r" b="b"/>
            <a:pathLst>
              <a:path w="287020" h="280670">
                <a:moveTo>
                  <a:pt x="143256" y="0"/>
                </a:moveTo>
                <a:lnTo>
                  <a:pt x="97974" y="7144"/>
                </a:lnTo>
                <a:lnTo>
                  <a:pt x="58649" y="27041"/>
                </a:lnTo>
                <a:lnTo>
                  <a:pt x="27639" y="57387"/>
                </a:lnTo>
                <a:lnTo>
                  <a:pt x="7303" y="95877"/>
                </a:lnTo>
                <a:lnTo>
                  <a:pt x="0" y="140207"/>
                </a:lnTo>
                <a:lnTo>
                  <a:pt x="7303" y="184538"/>
                </a:lnTo>
                <a:lnTo>
                  <a:pt x="27639" y="223028"/>
                </a:lnTo>
                <a:lnTo>
                  <a:pt x="58649" y="253374"/>
                </a:lnTo>
                <a:lnTo>
                  <a:pt x="97974" y="273271"/>
                </a:lnTo>
                <a:lnTo>
                  <a:pt x="143256" y="280415"/>
                </a:lnTo>
                <a:lnTo>
                  <a:pt x="188537" y="273271"/>
                </a:lnTo>
                <a:lnTo>
                  <a:pt x="227862" y="253374"/>
                </a:lnTo>
                <a:lnTo>
                  <a:pt x="258872" y="223028"/>
                </a:lnTo>
                <a:lnTo>
                  <a:pt x="279208" y="184538"/>
                </a:lnTo>
                <a:lnTo>
                  <a:pt x="286512" y="140207"/>
                </a:lnTo>
                <a:lnTo>
                  <a:pt x="279208" y="95877"/>
                </a:lnTo>
                <a:lnTo>
                  <a:pt x="258872" y="57387"/>
                </a:lnTo>
                <a:lnTo>
                  <a:pt x="227862" y="27041"/>
                </a:lnTo>
                <a:lnTo>
                  <a:pt x="188537" y="7144"/>
                </a:lnTo>
                <a:lnTo>
                  <a:pt x="143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28288" y="3375659"/>
            <a:ext cx="287020" cy="280670"/>
          </a:xfrm>
          <a:custGeom>
            <a:avLst/>
            <a:gdLst/>
            <a:ahLst/>
            <a:cxnLst/>
            <a:rect l="l" t="t" r="r" b="b"/>
            <a:pathLst>
              <a:path w="287020" h="280670">
                <a:moveTo>
                  <a:pt x="143256" y="0"/>
                </a:moveTo>
                <a:lnTo>
                  <a:pt x="188537" y="7144"/>
                </a:lnTo>
                <a:lnTo>
                  <a:pt x="227862" y="27041"/>
                </a:lnTo>
                <a:lnTo>
                  <a:pt x="258872" y="57387"/>
                </a:lnTo>
                <a:lnTo>
                  <a:pt x="279208" y="95877"/>
                </a:lnTo>
                <a:lnTo>
                  <a:pt x="286512" y="140207"/>
                </a:lnTo>
                <a:lnTo>
                  <a:pt x="279208" y="184538"/>
                </a:lnTo>
                <a:lnTo>
                  <a:pt x="258872" y="223028"/>
                </a:lnTo>
                <a:lnTo>
                  <a:pt x="227862" y="253374"/>
                </a:lnTo>
                <a:lnTo>
                  <a:pt x="188537" y="273271"/>
                </a:lnTo>
                <a:lnTo>
                  <a:pt x="143256" y="280415"/>
                </a:lnTo>
                <a:lnTo>
                  <a:pt x="97974" y="273271"/>
                </a:lnTo>
                <a:lnTo>
                  <a:pt x="58649" y="253374"/>
                </a:lnTo>
                <a:lnTo>
                  <a:pt x="27639" y="223028"/>
                </a:lnTo>
                <a:lnTo>
                  <a:pt x="7303" y="184538"/>
                </a:lnTo>
                <a:lnTo>
                  <a:pt x="0" y="140207"/>
                </a:lnTo>
                <a:lnTo>
                  <a:pt x="7303" y="95877"/>
                </a:lnTo>
                <a:lnTo>
                  <a:pt x="27639" y="57387"/>
                </a:lnTo>
                <a:lnTo>
                  <a:pt x="58649" y="27041"/>
                </a:lnTo>
                <a:lnTo>
                  <a:pt x="97974" y="7144"/>
                </a:lnTo>
                <a:lnTo>
                  <a:pt x="143256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41776" y="2531364"/>
            <a:ext cx="287020" cy="562610"/>
          </a:xfrm>
          <a:custGeom>
            <a:avLst/>
            <a:gdLst/>
            <a:ahLst/>
            <a:cxnLst/>
            <a:rect l="l" t="t" r="r" b="b"/>
            <a:pathLst>
              <a:path w="287020" h="562610">
                <a:moveTo>
                  <a:pt x="0" y="0"/>
                </a:moveTo>
                <a:lnTo>
                  <a:pt x="286512" y="56235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41776" y="2953511"/>
            <a:ext cx="287020" cy="140335"/>
          </a:xfrm>
          <a:custGeom>
            <a:avLst/>
            <a:gdLst/>
            <a:ahLst/>
            <a:cxnLst/>
            <a:rect l="l" t="t" r="r" b="b"/>
            <a:pathLst>
              <a:path w="287020" h="140335">
                <a:moveTo>
                  <a:pt x="0" y="0"/>
                </a:moveTo>
                <a:lnTo>
                  <a:pt x="286512" y="140207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40252" y="2953511"/>
            <a:ext cx="288290" cy="562610"/>
          </a:xfrm>
          <a:custGeom>
            <a:avLst/>
            <a:gdLst/>
            <a:ahLst/>
            <a:cxnLst/>
            <a:rect l="l" t="t" r="r" b="b"/>
            <a:pathLst>
              <a:path w="288289" h="562610">
                <a:moveTo>
                  <a:pt x="0" y="0"/>
                </a:moveTo>
                <a:lnTo>
                  <a:pt x="288036" y="562356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541776" y="3093720"/>
            <a:ext cx="287020" cy="189230"/>
          </a:xfrm>
          <a:custGeom>
            <a:avLst/>
            <a:gdLst/>
            <a:ahLst/>
            <a:cxnLst/>
            <a:rect l="l" t="t" r="r" b="b"/>
            <a:pathLst>
              <a:path w="287020" h="189229">
                <a:moveTo>
                  <a:pt x="0" y="188975"/>
                </a:moveTo>
                <a:lnTo>
                  <a:pt x="28651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40252" y="3095244"/>
            <a:ext cx="288290" cy="608330"/>
          </a:xfrm>
          <a:custGeom>
            <a:avLst/>
            <a:gdLst/>
            <a:ahLst/>
            <a:cxnLst/>
            <a:rect l="l" t="t" r="r" b="b"/>
            <a:pathLst>
              <a:path w="288289" h="608329">
                <a:moveTo>
                  <a:pt x="0" y="608076"/>
                </a:moveTo>
                <a:lnTo>
                  <a:pt x="2880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41776" y="3093720"/>
            <a:ext cx="287020" cy="1030605"/>
          </a:xfrm>
          <a:custGeom>
            <a:avLst/>
            <a:gdLst/>
            <a:ahLst/>
            <a:cxnLst/>
            <a:rect l="l" t="t" r="r" b="b"/>
            <a:pathLst>
              <a:path w="287020" h="1030604">
                <a:moveTo>
                  <a:pt x="0" y="1030224"/>
                </a:moveTo>
                <a:lnTo>
                  <a:pt x="28651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40252" y="2532888"/>
            <a:ext cx="288290" cy="982980"/>
          </a:xfrm>
          <a:custGeom>
            <a:avLst/>
            <a:gdLst/>
            <a:ahLst/>
            <a:cxnLst/>
            <a:rect l="l" t="t" r="r" b="b"/>
            <a:pathLst>
              <a:path w="288289" h="982979">
                <a:moveTo>
                  <a:pt x="0" y="0"/>
                </a:moveTo>
                <a:lnTo>
                  <a:pt x="288036" y="98298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540252" y="3282696"/>
            <a:ext cx="288290" cy="233679"/>
          </a:xfrm>
          <a:custGeom>
            <a:avLst/>
            <a:gdLst/>
            <a:ahLst/>
            <a:cxnLst/>
            <a:rect l="l" t="t" r="r" b="b"/>
            <a:pathLst>
              <a:path w="288289" h="233679">
                <a:moveTo>
                  <a:pt x="0" y="0"/>
                </a:moveTo>
                <a:lnTo>
                  <a:pt x="288036" y="23317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41776" y="3514344"/>
            <a:ext cx="287020" cy="189230"/>
          </a:xfrm>
          <a:custGeom>
            <a:avLst/>
            <a:gdLst/>
            <a:ahLst/>
            <a:cxnLst/>
            <a:rect l="l" t="t" r="r" b="b"/>
            <a:pathLst>
              <a:path w="287020" h="189229">
                <a:moveTo>
                  <a:pt x="0" y="188975"/>
                </a:moveTo>
                <a:lnTo>
                  <a:pt x="28651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540252" y="3515867"/>
            <a:ext cx="288290" cy="608330"/>
          </a:xfrm>
          <a:custGeom>
            <a:avLst/>
            <a:gdLst/>
            <a:ahLst/>
            <a:cxnLst/>
            <a:rect l="l" t="t" r="r" b="b"/>
            <a:pathLst>
              <a:path w="288289" h="608329">
                <a:moveTo>
                  <a:pt x="0" y="608075"/>
                </a:moveTo>
                <a:lnTo>
                  <a:pt x="2880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778251" y="2161032"/>
            <a:ext cx="478790" cy="421005"/>
          </a:xfrm>
          <a:custGeom>
            <a:avLst/>
            <a:gdLst/>
            <a:ahLst/>
            <a:cxnLst/>
            <a:rect l="l" t="t" r="r" b="b"/>
            <a:pathLst>
              <a:path w="478789" h="421005">
                <a:moveTo>
                  <a:pt x="0" y="0"/>
                </a:moveTo>
                <a:lnTo>
                  <a:pt x="478536" y="4206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78251" y="2161032"/>
            <a:ext cx="478790" cy="795655"/>
          </a:xfrm>
          <a:custGeom>
            <a:avLst/>
            <a:gdLst/>
            <a:ahLst/>
            <a:cxnLst/>
            <a:rect l="l" t="t" r="r" b="b"/>
            <a:pathLst>
              <a:path w="478789" h="795655">
                <a:moveTo>
                  <a:pt x="0" y="0"/>
                </a:moveTo>
                <a:lnTo>
                  <a:pt x="478536" y="79552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78251" y="2161032"/>
            <a:ext cx="478790" cy="1169035"/>
          </a:xfrm>
          <a:custGeom>
            <a:avLst/>
            <a:gdLst/>
            <a:ahLst/>
            <a:cxnLst/>
            <a:rect l="l" t="t" r="r" b="b"/>
            <a:pathLst>
              <a:path w="478789" h="1169035">
                <a:moveTo>
                  <a:pt x="0" y="0"/>
                </a:moveTo>
                <a:lnTo>
                  <a:pt x="478536" y="116890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78251" y="2208276"/>
            <a:ext cx="478790" cy="1544320"/>
          </a:xfrm>
          <a:custGeom>
            <a:avLst/>
            <a:gdLst/>
            <a:ahLst/>
            <a:cxnLst/>
            <a:rect l="l" t="t" r="r" b="b"/>
            <a:pathLst>
              <a:path w="478789" h="1544320">
                <a:moveTo>
                  <a:pt x="0" y="0"/>
                </a:moveTo>
                <a:lnTo>
                  <a:pt x="478536" y="154381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778251" y="2208276"/>
            <a:ext cx="478790" cy="1965960"/>
          </a:xfrm>
          <a:custGeom>
            <a:avLst/>
            <a:gdLst/>
            <a:ahLst/>
            <a:cxnLst/>
            <a:rect l="l" t="t" r="r" b="b"/>
            <a:pathLst>
              <a:path w="478789" h="1965960">
                <a:moveTo>
                  <a:pt x="0" y="0"/>
                </a:moveTo>
                <a:lnTo>
                  <a:pt x="478536" y="196596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778251" y="2581655"/>
            <a:ext cx="478790" cy="1780539"/>
          </a:xfrm>
          <a:custGeom>
            <a:avLst/>
            <a:gdLst/>
            <a:ahLst/>
            <a:cxnLst/>
            <a:rect l="l" t="t" r="r" b="b"/>
            <a:pathLst>
              <a:path w="478789" h="1780539">
                <a:moveTo>
                  <a:pt x="0" y="1780032"/>
                </a:moveTo>
                <a:lnTo>
                  <a:pt x="4785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778251" y="2955035"/>
            <a:ext cx="478790" cy="1407160"/>
          </a:xfrm>
          <a:custGeom>
            <a:avLst/>
            <a:gdLst/>
            <a:ahLst/>
            <a:cxnLst/>
            <a:rect l="l" t="t" r="r" b="b"/>
            <a:pathLst>
              <a:path w="478789" h="1407160">
                <a:moveTo>
                  <a:pt x="0" y="1406652"/>
                </a:moveTo>
                <a:lnTo>
                  <a:pt x="4785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778251" y="3331464"/>
            <a:ext cx="478790" cy="1030605"/>
          </a:xfrm>
          <a:custGeom>
            <a:avLst/>
            <a:gdLst/>
            <a:ahLst/>
            <a:cxnLst/>
            <a:rect l="l" t="t" r="r" b="b"/>
            <a:pathLst>
              <a:path w="478789" h="1030604">
                <a:moveTo>
                  <a:pt x="0" y="1030224"/>
                </a:moveTo>
                <a:lnTo>
                  <a:pt x="4785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78251" y="3752088"/>
            <a:ext cx="478790" cy="609600"/>
          </a:xfrm>
          <a:custGeom>
            <a:avLst/>
            <a:gdLst/>
            <a:ahLst/>
            <a:cxnLst/>
            <a:rect l="l" t="t" r="r" b="b"/>
            <a:pathLst>
              <a:path w="478789" h="609600">
                <a:moveTo>
                  <a:pt x="0" y="609600"/>
                </a:moveTo>
                <a:lnTo>
                  <a:pt x="4785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778251" y="4174235"/>
            <a:ext cx="478790" cy="187960"/>
          </a:xfrm>
          <a:custGeom>
            <a:avLst/>
            <a:gdLst/>
            <a:ahLst/>
            <a:cxnLst/>
            <a:rect l="l" t="t" r="r" b="b"/>
            <a:pathLst>
              <a:path w="478789" h="187960">
                <a:moveTo>
                  <a:pt x="0" y="187451"/>
                </a:moveTo>
                <a:lnTo>
                  <a:pt x="478536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116323" y="3055620"/>
            <a:ext cx="335280" cy="76200"/>
          </a:xfrm>
          <a:custGeom>
            <a:avLst/>
            <a:gdLst/>
            <a:ahLst/>
            <a:cxnLst/>
            <a:rect l="l" t="t" r="r" b="b"/>
            <a:pathLst>
              <a:path w="335279" h="76200">
                <a:moveTo>
                  <a:pt x="259079" y="0"/>
                </a:moveTo>
                <a:lnTo>
                  <a:pt x="259079" y="76200"/>
                </a:lnTo>
                <a:lnTo>
                  <a:pt x="322579" y="44450"/>
                </a:lnTo>
                <a:lnTo>
                  <a:pt x="271779" y="44450"/>
                </a:lnTo>
                <a:lnTo>
                  <a:pt x="271779" y="31750"/>
                </a:lnTo>
                <a:lnTo>
                  <a:pt x="322579" y="31750"/>
                </a:lnTo>
                <a:lnTo>
                  <a:pt x="259079" y="0"/>
                </a:lnTo>
                <a:close/>
              </a:path>
              <a:path w="335279" h="76200">
                <a:moveTo>
                  <a:pt x="25907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59079" y="44450"/>
                </a:lnTo>
                <a:lnTo>
                  <a:pt x="259079" y="31750"/>
                </a:lnTo>
                <a:close/>
              </a:path>
              <a:path w="335279" h="76200">
                <a:moveTo>
                  <a:pt x="322579" y="31750"/>
                </a:moveTo>
                <a:lnTo>
                  <a:pt x="271779" y="31750"/>
                </a:lnTo>
                <a:lnTo>
                  <a:pt x="271779" y="44450"/>
                </a:lnTo>
                <a:lnTo>
                  <a:pt x="322579" y="44450"/>
                </a:lnTo>
                <a:lnTo>
                  <a:pt x="335279" y="38100"/>
                </a:lnTo>
                <a:lnTo>
                  <a:pt x="322579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116323" y="3476244"/>
            <a:ext cx="335280" cy="76200"/>
          </a:xfrm>
          <a:custGeom>
            <a:avLst/>
            <a:gdLst/>
            <a:ahLst/>
            <a:cxnLst/>
            <a:rect l="l" t="t" r="r" b="b"/>
            <a:pathLst>
              <a:path w="335279" h="76200">
                <a:moveTo>
                  <a:pt x="259079" y="0"/>
                </a:moveTo>
                <a:lnTo>
                  <a:pt x="259079" y="76199"/>
                </a:lnTo>
                <a:lnTo>
                  <a:pt x="322579" y="44449"/>
                </a:lnTo>
                <a:lnTo>
                  <a:pt x="271779" y="44449"/>
                </a:lnTo>
                <a:lnTo>
                  <a:pt x="271779" y="31749"/>
                </a:lnTo>
                <a:lnTo>
                  <a:pt x="322579" y="31749"/>
                </a:lnTo>
                <a:lnTo>
                  <a:pt x="259079" y="0"/>
                </a:lnTo>
                <a:close/>
              </a:path>
              <a:path w="335279" h="76200">
                <a:moveTo>
                  <a:pt x="259079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259079" y="44449"/>
                </a:lnTo>
                <a:lnTo>
                  <a:pt x="259079" y="31749"/>
                </a:lnTo>
                <a:close/>
              </a:path>
              <a:path w="335279" h="76200">
                <a:moveTo>
                  <a:pt x="322579" y="31749"/>
                </a:moveTo>
                <a:lnTo>
                  <a:pt x="271779" y="31749"/>
                </a:lnTo>
                <a:lnTo>
                  <a:pt x="271779" y="44449"/>
                </a:lnTo>
                <a:lnTo>
                  <a:pt x="322579" y="44449"/>
                </a:lnTo>
                <a:lnTo>
                  <a:pt x="335279" y="38099"/>
                </a:lnTo>
                <a:lnTo>
                  <a:pt x="322579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778251" y="2488692"/>
            <a:ext cx="478790" cy="93345"/>
          </a:xfrm>
          <a:custGeom>
            <a:avLst/>
            <a:gdLst/>
            <a:ahLst/>
            <a:cxnLst/>
            <a:rect l="l" t="t" r="r" b="b"/>
            <a:pathLst>
              <a:path w="478789" h="93344">
                <a:moveTo>
                  <a:pt x="0" y="0"/>
                </a:moveTo>
                <a:lnTo>
                  <a:pt x="478536" y="92963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778251" y="2488692"/>
            <a:ext cx="478790" cy="466725"/>
          </a:xfrm>
          <a:custGeom>
            <a:avLst/>
            <a:gdLst/>
            <a:ahLst/>
            <a:cxnLst/>
            <a:rect l="l" t="t" r="r" b="b"/>
            <a:pathLst>
              <a:path w="478789" h="466725">
                <a:moveTo>
                  <a:pt x="0" y="0"/>
                </a:moveTo>
                <a:lnTo>
                  <a:pt x="478536" y="4663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778251" y="2488692"/>
            <a:ext cx="478790" cy="843280"/>
          </a:xfrm>
          <a:custGeom>
            <a:avLst/>
            <a:gdLst/>
            <a:ahLst/>
            <a:cxnLst/>
            <a:rect l="l" t="t" r="r" b="b"/>
            <a:pathLst>
              <a:path w="478789" h="843279">
                <a:moveTo>
                  <a:pt x="0" y="0"/>
                </a:moveTo>
                <a:lnTo>
                  <a:pt x="478536" y="842771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778251" y="2488692"/>
            <a:ext cx="478790" cy="1263650"/>
          </a:xfrm>
          <a:custGeom>
            <a:avLst/>
            <a:gdLst/>
            <a:ahLst/>
            <a:cxnLst/>
            <a:rect l="l" t="t" r="r" b="b"/>
            <a:pathLst>
              <a:path w="478789" h="1263650">
                <a:moveTo>
                  <a:pt x="0" y="0"/>
                </a:moveTo>
                <a:lnTo>
                  <a:pt x="478536" y="126339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55676" y="2314955"/>
            <a:ext cx="1793748" cy="19781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93691" y="2564352"/>
            <a:ext cx="1529080" cy="343535"/>
          </a:xfrm>
          <a:custGeom>
            <a:avLst/>
            <a:gdLst/>
            <a:ahLst/>
            <a:cxnLst/>
            <a:rect l="l" t="t" r="r" b="b"/>
            <a:pathLst>
              <a:path w="1529080" h="343535">
                <a:moveTo>
                  <a:pt x="49829" y="23604"/>
                </a:moveTo>
                <a:lnTo>
                  <a:pt x="49791" y="30130"/>
                </a:lnTo>
                <a:lnTo>
                  <a:pt x="47256" y="36054"/>
                </a:lnTo>
                <a:lnTo>
                  <a:pt x="1526445" y="343312"/>
                </a:lnTo>
                <a:lnTo>
                  <a:pt x="1528985" y="330866"/>
                </a:lnTo>
                <a:lnTo>
                  <a:pt x="49829" y="23604"/>
                </a:lnTo>
                <a:close/>
              </a:path>
              <a:path w="1529080" h="343535">
                <a:moveTo>
                  <a:pt x="20003" y="0"/>
                </a:moveTo>
                <a:lnTo>
                  <a:pt x="10989" y="3682"/>
                </a:lnTo>
                <a:lnTo>
                  <a:pt x="4019" y="10461"/>
                </a:lnTo>
                <a:lnTo>
                  <a:pt x="58" y="19716"/>
                </a:lnTo>
                <a:lnTo>
                  <a:pt x="0" y="29795"/>
                </a:lnTo>
                <a:lnTo>
                  <a:pt x="3687" y="38814"/>
                </a:lnTo>
                <a:lnTo>
                  <a:pt x="10484" y="45809"/>
                </a:lnTo>
                <a:lnTo>
                  <a:pt x="19756" y="49815"/>
                </a:lnTo>
                <a:lnTo>
                  <a:pt x="29846" y="49847"/>
                </a:lnTo>
                <a:lnTo>
                  <a:pt x="38860" y="46164"/>
                </a:lnTo>
                <a:lnTo>
                  <a:pt x="45830" y="39385"/>
                </a:lnTo>
                <a:lnTo>
                  <a:pt x="47256" y="36054"/>
                </a:lnTo>
                <a:lnTo>
                  <a:pt x="23629" y="31146"/>
                </a:lnTo>
                <a:lnTo>
                  <a:pt x="26220" y="18700"/>
                </a:lnTo>
                <a:lnTo>
                  <a:pt x="49297" y="18700"/>
                </a:lnTo>
                <a:lnTo>
                  <a:pt x="46162" y="11033"/>
                </a:lnTo>
                <a:lnTo>
                  <a:pt x="39365" y="4038"/>
                </a:lnTo>
                <a:lnTo>
                  <a:pt x="30093" y="31"/>
                </a:lnTo>
                <a:lnTo>
                  <a:pt x="20003" y="0"/>
                </a:lnTo>
                <a:close/>
              </a:path>
              <a:path w="1529080" h="343535">
                <a:moveTo>
                  <a:pt x="26220" y="18700"/>
                </a:moveTo>
                <a:lnTo>
                  <a:pt x="23629" y="31146"/>
                </a:lnTo>
                <a:lnTo>
                  <a:pt x="47256" y="36054"/>
                </a:lnTo>
                <a:lnTo>
                  <a:pt x="49791" y="30130"/>
                </a:lnTo>
                <a:lnTo>
                  <a:pt x="49829" y="23604"/>
                </a:lnTo>
                <a:lnTo>
                  <a:pt x="26220" y="18700"/>
                </a:lnTo>
                <a:close/>
              </a:path>
              <a:path w="1529080" h="343535">
                <a:moveTo>
                  <a:pt x="49297" y="18700"/>
                </a:moveTo>
                <a:lnTo>
                  <a:pt x="26220" y="18700"/>
                </a:lnTo>
                <a:lnTo>
                  <a:pt x="49829" y="23604"/>
                </a:lnTo>
                <a:lnTo>
                  <a:pt x="49849" y="20052"/>
                </a:lnTo>
                <a:lnTo>
                  <a:pt x="49297" y="1870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97803" y="2624879"/>
            <a:ext cx="1531620" cy="593090"/>
          </a:xfrm>
          <a:custGeom>
            <a:avLst/>
            <a:gdLst/>
            <a:ahLst/>
            <a:cxnLst/>
            <a:rect l="l" t="t" r="r" b="b"/>
            <a:pathLst>
              <a:path w="1531620" h="593089">
                <a:moveTo>
                  <a:pt x="50203" y="27824"/>
                </a:moveTo>
                <a:lnTo>
                  <a:pt x="49184" y="34246"/>
                </a:lnTo>
                <a:lnTo>
                  <a:pt x="45743" y="39755"/>
                </a:lnTo>
                <a:lnTo>
                  <a:pt x="1527159" y="592792"/>
                </a:lnTo>
                <a:lnTo>
                  <a:pt x="1531604" y="580981"/>
                </a:lnTo>
                <a:lnTo>
                  <a:pt x="50203" y="27824"/>
                </a:lnTo>
                <a:close/>
              </a:path>
              <a:path w="1531620" h="593089">
                <a:moveTo>
                  <a:pt x="24312" y="0"/>
                </a:moveTo>
                <a:lnTo>
                  <a:pt x="14843" y="2274"/>
                </a:lnTo>
                <a:lnTo>
                  <a:pt x="6917" y="7929"/>
                </a:lnTo>
                <a:lnTo>
                  <a:pt x="1585" y="16466"/>
                </a:lnTo>
                <a:lnTo>
                  <a:pt x="0" y="26459"/>
                </a:lnTo>
                <a:lnTo>
                  <a:pt x="2277" y="35929"/>
                </a:lnTo>
                <a:lnTo>
                  <a:pt x="7935" y="43826"/>
                </a:lnTo>
                <a:lnTo>
                  <a:pt x="16494" y="49105"/>
                </a:lnTo>
                <a:lnTo>
                  <a:pt x="26456" y="50712"/>
                </a:lnTo>
                <a:lnTo>
                  <a:pt x="35925" y="48438"/>
                </a:lnTo>
                <a:lnTo>
                  <a:pt x="43851" y="42783"/>
                </a:lnTo>
                <a:lnTo>
                  <a:pt x="45743" y="39755"/>
                </a:lnTo>
                <a:lnTo>
                  <a:pt x="23162" y="31325"/>
                </a:lnTo>
                <a:lnTo>
                  <a:pt x="27607" y="19387"/>
                </a:lnTo>
                <a:lnTo>
                  <a:pt x="49599" y="19387"/>
                </a:lnTo>
                <a:lnTo>
                  <a:pt x="48492" y="14783"/>
                </a:lnTo>
                <a:lnTo>
                  <a:pt x="42833" y="6885"/>
                </a:lnTo>
                <a:lnTo>
                  <a:pt x="34274" y="1607"/>
                </a:lnTo>
                <a:lnTo>
                  <a:pt x="24312" y="0"/>
                </a:lnTo>
                <a:close/>
              </a:path>
              <a:path w="1531620" h="593089">
                <a:moveTo>
                  <a:pt x="27607" y="19387"/>
                </a:moveTo>
                <a:lnTo>
                  <a:pt x="23162" y="31325"/>
                </a:lnTo>
                <a:lnTo>
                  <a:pt x="45743" y="39755"/>
                </a:lnTo>
                <a:lnTo>
                  <a:pt x="49184" y="34246"/>
                </a:lnTo>
                <a:lnTo>
                  <a:pt x="50203" y="27824"/>
                </a:lnTo>
                <a:lnTo>
                  <a:pt x="27607" y="19387"/>
                </a:lnTo>
                <a:close/>
              </a:path>
              <a:path w="1531620" h="593089">
                <a:moveTo>
                  <a:pt x="49599" y="19387"/>
                </a:moveTo>
                <a:lnTo>
                  <a:pt x="27607" y="19387"/>
                </a:lnTo>
                <a:lnTo>
                  <a:pt x="50203" y="27824"/>
                </a:lnTo>
                <a:lnTo>
                  <a:pt x="50769" y="24253"/>
                </a:lnTo>
                <a:lnTo>
                  <a:pt x="49599" y="19387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150023" y="2564336"/>
            <a:ext cx="1474470" cy="1026160"/>
          </a:xfrm>
          <a:custGeom>
            <a:avLst/>
            <a:gdLst/>
            <a:ahLst/>
            <a:cxnLst/>
            <a:rect l="l" t="t" r="r" b="b"/>
            <a:pathLst>
              <a:path w="1474470" h="1026160">
                <a:moveTo>
                  <a:pt x="48421" y="33394"/>
                </a:moveTo>
                <a:lnTo>
                  <a:pt x="45897" y="39290"/>
                </a:lnTo>
                <a:lnTo>
                  <a:pt x="41216" y="43816"/>
                </a:lnTo>
                <a:lnTo>
                  <a:pt x="1466811" y="1025953"/>
                </a:lnTo>
                <a:lnTo>
                  <a:pt x="1474050" y="1015412"/>
                </a:lnTo>
                <a:lnTo>
                  <a:pt x="48421" y="33394"/>
                </a:lnTo>
                <a:close/>
              </a:path>
              <a:path w="1474470" h="1026160">
                <a:moveTo>
                  <a:pt x="20381" y="0"/>
                </a:moveTo>
                <a:lnTo>
                  <a:pt x="11318" y="3573"/>
                </a:lnTo>
                <a:lnTo>
                  <a:pt x="4064" y="10588"/>
                </a:lnTo>
                <a:lnTo>
                  <a:pt x="97" y="19802"/>
                </a:lnTo>
                <a:lnTo>
                  <a:pt x="0" y="29527"/>
                </a:lnTo>
                <a:lnTo>
                  <a:pt x="3560" y="38609"/>
                </a:lnTo>
                <a:lnTo>
                  <a:pt x="10566" y="45894"/>
                </a:lnTo>
                <a:lnTo>
                  <a:pt x="19842" y="49809"/>
                </a:lnTo>
                <a:lnTo>
                  <a:pt x="29579" y="49879"/>
                </a:lnTo>
                <a:lnTo>
                  <a:pt x="38643" y="46305"/>
                </a:lnTo>
                <a:lnTo>
                  <a:pt x="41216" y="43816"/>
                </a:lnTo>
                <a:lnTo>
                  <a:pt x="21374" y="30146"/>
                </a:lnTo>
                <a:lnTo>
                  <a:pt x="28587" y="19732"/>
                </a:lnTo>
                <a:lnTo>
                  <a:pt x="49737" y="19732"/>
                </a:lnTo>
                <a:lnTo>
                  <a:pt x="46401" y="11251"/>
                </a:lnTo>
                <a:lnTo>
                  <a:pt x="39395" y="3984"/>
                </a:lnTo>
                <a:lnTo>
                  <a:pt x="30119" y="69"/>
                </a:lnTo>
                <a:lnTo>
                  <a:pt x="20381" y="0"/>
                </a:lnTo>
                <a:close/>
              </a:path>
              <a:path w="1474470" h="1026160">
                <a:moveTo>
                  <a:pt x="28587" y="19732"/>
                </a:moveTo>
                <a:lnTo>
                  <a:pt x="21374" y="30146"/>
                </a:lnTo>
                <a:lnTo>
                  <a:pt x="41216" y="43816"/>
                </a:lnTo>
                <a:lnTo>
                  <a:pt x="45897" y="39290"/>
                </a:lnTo>
                <a:lnTo>
                  <a:pt x="48421" y="33394"/>
                </a:lnTo>
                <a:lnTo>
                  <a:pt x="28587" y="19732"/>
                </a:lnTo>
                <a:close/>
              </a:path>
              <a:path w="1474470" h="1026160">
                <a:moveTo>
                  <a:pt x="49737" y="19732"/>
                </a:moveTo>
                <a:lnTo>
                  <a:pt x="28587" y="19732"/>
                </a:lnTo>
                <a:lnTo>
                  <a:pt x="48421" y="33394"/>
                </a:lnTo>
                <a:lnTo>
                  <a:pt x="49811" y="30146"/>
                </a:lnTo>
                <a:lnTo>
                  <a:pt x="49869" y="29527"/>
                </a:lnTo>
                <a:lnTo>
                  <a:pt x="49961" y="20304"/>
                </a:lnTo>
                <a:lnTo>
                  <a:pt x="49737" y="197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148087" y="2624835"/>
            <a:ext cx="1475105" cy="1401445"/>
          </a:xfrm>
          <a:custGeom>
            <a:avLst/>
            <a:gdLst/>
            <a:ahLst/>
            <a:cxnLst/>
            <a:rect l="l" t="t" r="r" b="b"/>
            <a:pathLst>
              <a:path w="1475105" h="1401445">
                <a:moveTo>
                  <a:pt x="47259" y="37437"/>
                </a:moveTo>
                <a:lnTo>
                  <a:pt x="43819" y="42926"/>
                </a:lnTo>
                <a:lnTo>
                  <a:pt x="38554" y="46612"/>
                </a:lnTo>
                <a:lnTo>
                  <a:pt x="1465826" y="1401406"/>
                </a:lnTo>
                <a:lnTo>
                  <a:pt x="1474589" y="1392186"/>
                </a:lnTo>
                <a:lnTo>
                  <a:pt x="47259" y="37437"/>
                </a:lnTo>
                <a:close/>
              </a:path>
              <a:path w="1475105" h="1401445">
                <a:moveTo>
                  <a:pt x="24731" y="0"/>
                </a:moveTo>
                <a:lnTo>
                  <a:pt x="15222" y="2091"/>
                </a:lnTo>
                <a:lnTo>
                  <a:pt x="6964" y="7874"/>
                </a:lnTo>
                <a:lnTo>
                  <a:pt x="1608" y="16418"/>
                </a:lnTo>
                <a:lnTo>
                  <a:pt x="0" y="26035"/>
                </a:lnTo>
                <a:lnTo>
                  <a:pt x="2108" y="35556"/>
                </a:lnTo>
                <a:lnTo>
                  <a:pt x="7904" y="43815"/>
                </a:lnTo>
                <a:lnTo>
                  <a:pt x="16448" y="49176"/>
                </a:lnTo>
                <a:lnTo>
                  <a:pt x="26052" y="50800"/>
                </a:lnTo>
                <a:lnTo>
                  <a:pt x="35561" y="48708"/>
                </a:lnTo>
                <a:lnTo>
                  <a:pt x="38554" y="46612"/>
                </a:lnTo>
                <a:lnTo>
                  <a:pt x="21023" y="29972"/>
                </a:lnTo>
                <a:lnTo>
                  <a:pt x="29760" y="20828"/>
                </a:lnTo>
                <a:lnTo>
                  <a:pt x="49912" y="20828"/>
                </a:lnTo>
                <a:lnTo>
                  <a:pt x="48675" y="15243"/>
                </a:lnTo>
                <a:lnTo>
                  <a:pt x="42879" y="6985"/>
                </a:lnTo>
                <a:lnTo>
                  <a:pt x="34335" y="1623"/>
                </a:lnTo>
                <a:lnTo>
                  <a:pt x="24731" y="0"/>
                </a:lnTo>
                <a:close/>
              </a:path>
              <a:path w="1475105" h="1401445">
                <a:moveTo>
                  <a:pt x="29760" y="20828"/>
                </a:moveTo>
                <a:lnTo>
                  <a:pt x="21023" y="29972"/>
                </a:lnTo>
                <a:lnTo>
                  <a:pt x="38554" y="46612"/>
                </a:lnTo>
                <a:lnTo>
                  <a:pt x="43819" y="42926"/>
                </a:lnTo>
                <a:lnTo>
                  <a:pt x="47259" y="37437"/>
                </a:lnTo>
                <a:lnTo>
                  <a:pt x="29760" y="20828"/>
                </a:lnTo>
                <a:close/>
              </a:path>
              <a:path w="1475105" h="1401445">
                <a:moveTo>
                  <a:pt x="49912" y="20828"/>
                </a:moveTo>
                <a:lnTo>
                  <a:pt x="29760" y="20828"/>
                </a:lnTo>
                <a:lnTo>
                  <a:pt x="47259" y="37437"/>
                </a:lnTo>
                <a:lnTo>
                  <a:pt x="49175" y="34381"/>
                </a:lnTo>
                <a:lnTo>
                  <a:pt x="50784" y="24765"/>
                </a:lnTo>
                <a:lnTo>
                  <a:pt x="49912" y="208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56260" y="2163317"/>
            <a:ext cx="2237740" cy="206375"/>
          </a:xfrm>
          <a:custGeom>
            <a:avLst/>
            <a:gdLst/>
            <a:ahLst/>
            <a:cxnLst/>
            <a:rect l="l" t="t" r="r" b="b"/>
            <a:pathLst>
              <a:path w="2237740" h="206375">
                <a:moveTo>
                  <a:pt x="23329" y="155320"/>
                </a:moveTo>
                <a:lnTo>
                  <a:pt x="13630" y="158051"/>
                </a:lnTo>
                <a:lnTo>
                  <a:pt x="6007" y="164115"/>
                </a:lnTo>
                <a:lnTo>
                  <a:pt x="1212" y="172608"/>
                </a:lnTo>
                <a:lnTo>
                  <a:pt x="0" y="182625"/>
                </a:lnTo>
                <a:lnTo>
                  <a:pt x="2768" y="192311"/>
                </a:lnTo>
                <a:lnTo>
                  <a:pt x="8829" y="199913"/>
                </a:lnTo>
                <a:lnTo>
                  <a:pt x="17305" y="204682"/>
                </a:lnTo>
                <a:lnTo>
                  <a:pt x="27317" y="205867"/>
                </a:lnTo>
                <a:lnTo>
                  <a:pt x="37017" y="203136"/>
                </a:lnTo>
                <a:lnTo>
                  <a:pt x="44640" y="197072"/>
                </a:lnTo>
                <a:lnTo>
                  <a:pt x="49434" y="188579"/>
                </a:lnTo>
                <a:lnTo>
                  <a:pt x="49632" y="186944"/>
                </a:lnTo>
                <a:lnTo>
                  <a:pt x="25819" y="186944"/>
                </a:lnTo>
                <a:lnTo>
                  <a:pt x="24828" y="174244"/>
                </a:lnTo>
                <a:lnTo>
                  <a:pt x="48872" y="172349"/>
                </a:lnTo>
                <a:lnTo>
                  <a:pt x="47879" y="168876"/>
                </a:lnTo>
                <a:lnTo>
                  <a:pt x="41817" y="161274"/>
                </a:lnTo>
                <a:lnTo>
                  <a:pt x="33341" y="156505"/>
                </a:lnTo>
                <a:lnTo>
                  <a:pt x="23329" y="155320"/>
                </a:lnTo>
                <a:close/>
              </a:path>
              <a:path w="2237740" h="206375">
                <a:moveTo>
                  <a:pt x="48872" y="172349"/>
                </a:moveTo>
                <a:lnTo>
                  <a:pt x="24828" y="174244"/>
                </a:lnTo>
                <a:lnTo>
                  <a:pt x="25819" y="186944"/>
                </a:lnTo>
                <a:lnTo>
                  <a:pt x="49862" y="185049"/>
                </a:lnTo>
                <a:lnTo>
                  <a:pt x="50647" y="178562"/>
                </a:lnTo>
                <a:lnTo>
                  <a:pt x="48872" y="172349"/>
                </a:lnTo>
                <a:close/>
              </a:path>
              <a:path w="2237740" h="206375">
                <a:moveTo>
                  <a:pt x="49862" y="185049"/>
                </a:moveTo>
                <a:lnTo>
                  <a:pt x="25819" y="186944"/>
                </a:lnTo>
                <a:lnTo>
                  <a:pt x="49632" y="186944"/>
                </a:lnTo>
                <a:lnTo>
                  <a:pt x="49862" y="185049"/>
                </a:lnTo>
                <a:close/>
              </a:path>
              <a:path w="2237740" h="206375">
                <a:moveTo>
                  <a:pt x="2236393" y="0"/>
                </a:moveTo>
                <a:lnTo>
                  <a:pt x="48872" y="172349"/>
                </a:lnTo>
                <a:lnTo>
                  <a:pt x="50647" y="178562"/>
                </a:lnTo>
                <a:lnTo>
                  <a:pt x="49862" y="185049"/>
                </a:lnTo>
                <a:lnTo>
                  <a:pt x="2237409" y="12700"/>
                </a:lnTo>
                <a:lnTo>
                  <a:pt x="2236393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186420" y="4230103"/>
            <a:ext cx="508000" cy="128905"/>
          </a:xfrm>
          <a:custGeom>
            <a:avLst/>
            <a:gdLst/>
            <a:ahLst/>
            <a:cxnLst/>
            <a:rect l="l" t="t" r="r" b="b"/>
            <a:pathLst>
              <a:path w="508000" h="128904">
                <a:moveTo>
                  <a:pt x="49803" y="23453"/>
                </a:moveTo>
                <a:lnTo>
                  <a:pt x="49783" y="29963"/>
                </a:lnTo>
                <a:lnTo>
                  <a:pt x="47280" y="35902"/>
                </a:lnTo>
                <a:lnTo>
                  <a:pt x="505344" y="128396"/>
                </a:lnTo>
                <a:lnTo>
                  <a:pt x="507884" y="115950"/>
                </a:lnTo>
                <a:lnTo>
                  <a:pt x="49803" y="23453"/>
                </a:lnTo>
                <a:close/>
              </a:path>
              <a:path w="508000" h="128904">
                <a:moveTo>
                  <a:pt x="29983" y="0"/>
                </a:moveTo>
                <a:lnTo>
                  <a:pt x="0" y="29963"/>
                </a:lnTo>
                <a:lnTo>
                  <a:pt x="3726" y="38955"/>
                </a:lnTo>
                <a:lnTo>
                  <a:pt x="10548" y="45887"/>
                </a:lnTo>
                <a:lnTo>
                  <a:pt x="19823" y="49796"/>
                </a:lnTo>
                <a:lnTo>
                  <a:pt x="29959" y="49796"/>
                </a:lnTo>
                <a:lnTo>
                  <a:pt x="38953" y="46061"/>
                </a:lnTo>
                <a:lnTo>
                  <a:pt x="45880" y="39225"/>
                </a:lnTo>
                <a:lnTo>
                  <a:pt x="47280" y="35902"/>
                </a:lnTo>
                <a:lnTo>
                  <a:pt x="23633" y="31127"/>
                </a:lnTo>
                <a:lnTo>
                  <a:pt x="26173" y="18681"/>
                </a:lnTo>
                <a:lnTo>
                  <a:pt x="49325" y="18681"/>
                </a:lnTo>
                <a:lnTo>
                  <a:pt x="46081" y="10852"/>
                </a:lnTo>
                <a:lnTo>
                  <a:pt x="39258" y="3916"/>
                </a:lnTo>
                <a:lnTo>
                  <a:pt x="29983" y="0"/>
                </a:lnTo>
                <a:close/>
              </a:path>
              <a:path w="508000" h="128904">
                <a:moveTo>
                  <a:pt x="26173" y="18681"/>
                </a:moveTo>
                <a:lnTo>
                  <a:pt x="23633" y="31127"/>
                </a:lnTo>
                <a:lnTo>
                  <a:pt x="47280" y="35902"/>
                </a:lnTo>
                <a:lnTo>
                  <a:pt x="49783" y="29963"/>
                </a:lnTo>
                <a:lnTo>
                  <a:pt x="49803" y="23453"/>
                </a:lnTo>
                <a:lnTo>
                  <a:pt x="26173" y="18681"/>
                </a:lnTo>
                <a:close/>
              </a:path>
              <a:path w="508000" h="128904">
                <a:moveTo>
                  <a:pt x="49325" y="18681"/>
                </a:moveTo>
                <a:lnTo>
                  <a:pt x="26173" y="18681"/>
                </a:lnTo>
                <a:lnTo>
                  <a:pt x="49803" y="23453"/>
                </a:lnTo>
                <a:lnTo>
                  <a:pt x="49807" y="19845"/>
                </a:lnTo>
                <a:lnTo>
                  <a:pt x="49325" y="18681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788408" y="2430779"/>
            <a:ext cx="1920239" cy="1982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719059" y="2574035"/>
            <a:ext cx="292735" cy="274320"/>
          </a:xfrm>
          <a:custGeom>
            <a:avLst/>
            <a:gdLst/>
            <a:ahLst/>
            <a:cxnLst/>
            <a:rect l="l" t="t" r="r" b="b"/>
            <a:pathLst>
              <a:path w="292734" h="274319">
                <a:moveTo>
                  <a:pt x="146304" y="0"/>
                </a:moveTo>
                <a:lnTo>
                  <a:pt x="100071" y="6998"/>
                </a:lnTo>
                <a:lnTo>
                  <a:pt x="59911" y="26481"/>
                </a:lnTo>
                <a:lnTo>
                  <a:pt x="28236" y="56180"/>
                </a:lnTo>
                <a:lnTo>
                  <a:pt x="7461" y="93829"/>
                </a:lnTo>
                <a:lnTo>
                  <a:pt x="0" y="137159"/>
                </a:lnTo>
                <a:lnTo>
                  <a:pt x="7461" y="180490"/>
                </a:lnTo>
                <a:lnTo>
                  <a:pt x="28236" y="218139"/>
                </a:lnTo>
                <a:lnTo>
                  <a:pt x="59911" y="247838"/>
                </a:lnTo>
                <a:lnTo>
                  <a:pt x="100071" y="267321"/>
                </a:lnTo>
                <a:lnTo>
                  <a:pt x="146304" y="274319"/>
                </a:lnTo>
                <a:lnTo>
                  <a:pt x="192536" y="267321"/>
                </a:lnTo>
                <a:lnTo>
                  <a:pt x="232696" y="247838"/>
                </a:lnTo>
                <a:lnTo>
                  <a:pt x="264371" y="218139"/>
                </a:lnTo>
                <a:lnTo>
                  <a:pt x="285146" y="180490"/>
                </a:lnTo>
                <a:lnTo>
                  <a:pt x="292608" y="137159"/>
                </a:lnTo>
                <a:lnTo>
                  <a:pt x="285146" y="93829"/>
                </a:lnTo>
                <a:lnTo>
                  <a:pt x="264371" y="56180"/>
                </a:lnTo>
                <a:lnTo>
                  <a:pt x="232696" y="26481"/>
                </a:lnTo>
                <a:lnTo>
                  <a:pt x="192536" y="6998"/>
                </a:lnTo>
                <a:lnTo>
                  <a:pt x="146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719059" y="2574035"/>
            <a:ext cx="292735" cy="274320"/>
          </a:xfrm>
          <a:custGeom>
            <a:avLst/>
            <a:gdLst/>
            <a:ahLst/>
            <a:cxnLst/>
            <a:rect l="l" t="t" r="r" b="b"/>
            <a:pathLst>
              <a:path w="292734" h="274319">
                <a:moveTo>
                  <a:pt x="146304" y="0"/>
                </a:moveTo>
                <a:lnTo>
                  <a:pt x="192536" y="6998"/>
                </a:lnTo>
                <a:lnTo>
                  <a:pt x="232696" y="26481"/>
                </a:lnTo>
                <a:lnTo>
                  <a:pt x="264371" y="56180"/>
                </a:lnTo>
                <a:lnTo>
                  <a:pt x="285146" y="93829"/>
                </a:lnTo>
                <a:lnTo>
                  <a:pt x="292608" y="137159"/>
                </a:lnTo>
                <a:lnTo>
                  <a:pt x="285146" y="180490"/>
                </a:lnTo>
                <a:lnTo>
                  <a:pt x="264371" y="218139"/>
                </a:lnTo>
                <a:lnTo>
                  <a:pt x="232696" y="247838"/>
                </a:lnTo>
                <a:lnTo>
                  <a:pt x="192536" y="267321"/>
                </a:lnTo>
                <a:lnTo>
                  <a:pt x="146304" y="274319"/>
                </a:lnTo>
                <a:lnTo>
                  <a:pt x="100071" y="267321"/>
                </a:lnTo>
                <a:lnTo>
                  <a:pt x="59911" y="247838"/>
                </a:lnTo>
                <a:lnTo>
                  <a:pt x="28236" y="218139"/>
                </a:lnTo>
                <a:lnTo>
                  <a:pt x="7461" y="180490"/>
                </a:lnTo>
                <a:lnTo>
                  <a:pt x="0" y="137159"/>
                </a:lnTo>
                <a:lnTo>
                  <a:pt x="7461" y="93829"/>
                </a:lnTo>
                <a:lnTo>
                  <a:pt x="28236" y="56180"/>
                </a:lnTo>
                <a:lnTo>
                  <a:pt x="59911" y="26481"/>
                </a:lnTo>
                <a:lnTo>
                  <a:pt x="100071" y="6998"/>
                </a:lnTo>
                <a:lnTo>
                  <a:pt x="146304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719059" y="2941320"/>
            <a:ext cx="292735" cy="274320"/>
          </a:xfrm>
          <a:custGeom>
            <a:avLst/>
            <a:gdLst/>
            <a:ahLst/>
            <a:cxnLst/>
            <a:rect l="l" t="t" r="r" b="b"/>
            <a:pathLst>
              <a:path w="292734" h="274319">
                <a:moveTo>
                  <a:pt x="146304" y="0"/>
                </a:moveTo>
                <a:lnTo>
                  <a:pt x="100071" y="6998"/>
                </a:lnTo>
                <a:lnTo>
                  <a:pt x="59911" y="26481"/>
                </a:lnTo>
                <a:lnTo>
                  <a:pt x="28236" y="56180"/>
                </a:lnTo>
                <a:lnTo>
                  <a:pt x="7461" y="93829"/>
                </a:lnTo>
                <a:lnTo>
                  <a:pt x="0" y="137160"/>
                </a:lnTo>
                <a:lnTo>
                  <a:pt x="7461" y="180490"/>
                </a:lnTo>
                <a:lnTo>
                  <a:pt x="28236" y="218139"/>
                </a:lnTo>
                <a:lnTo>
                  <a:pt x="59911" y="247838"/>
                </a:lnTo>
                <a:lnTo>
                  <a:pt x="100071" y="267321"/>
                </a:lnTo>
                <a:lnTo>
                  <a:pt x="146304" y="274319"/>
                </a:lnTo>
                <a:lnTo>
                  <a:pt x="192536" y="267321"/>
                </a:lnTo>
                <a:lnTo>
                  <a:pt x="232696" y="247838"/>
                </a:lnTo>
                <a:lnTo>
                  <a:pt x="264371" y="218139"/>
                </a:lnTo>
                <a:lnTo>
                  <a:pt x="285146" y="180490"/>
                </a:lnTo>
                <a:lnTo>
                  <a:pt x="292608" y="137160"/>
                </a:lnTo>
                <a:lnTo>
                  <a:pt x="285146" y="93829"/>
                </a:lnTo>
                <a:lnTo>
                  <a:pt x="264371" y="56180"/>
                </a:lnTo>
                <a:lnTo>
                  <a:pt x="232696" y="26481"/>
                </a:lnTo>
                <a:lnTo>
                  <a:pt x="192536" y="6998"/>
                </a:lnTo>
                <a:lnTo>
                  <a:pt x="146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719059" y="2941320"/>
            <a:ext cx="292735" cy="274320"/>
          </a:xfrm>
          <a:custGeom>
            <a:avLst/>
            <a:gdLst/>
            <a:ahLst/>
            <a:cxnLst/>
            <a:rect l="l" t="t" r="r" b="b"/>
            <a:pathLst>
              <a:path w="292734" h="274319">
                <a:moveTo>
                  <a:pt x="146304" y="0"/>
                </a:moveTo>
                <a:lnTo>
                  <a:pt x="192536" y="6998"/>
                </a:lnTo>
                <a:lnTo>
                  <a:pt x="232696" y="26481"/>
                </a:lnTo>
                <a:lnTo>
                  <a:pt x="264371" y="56180"/>
                </a:lnTo>
                <a:lnTo>
                  <a:pt x="285146" y="93829"/>
                </a:lnTo>
                <a:lnTo>
                  <a:pt x="292608" y="137160"/>
                </a:lnTo>
                <a:lnTo>
                  <a:pt x="285146" y="180490"/>
                </a:lnTo>
                <a:lnTo>
                  <a:pt x="264371" y="218139"/>
                </a:lnTo>
                <a:lnTo>
                  <a:pt x="232696" y="247838"/>
                </a:lnTo>
                <a:lnTo>
                  <a:pt x="192536" y="267321"/>
                </a:lnTo>
                <a:lnTo>
                  <a:pt x="146304" y="274319"/>
                </a:lnTo>
                <a:lnTo>
                  <a:pt x="100071" y="267321"/>
                </a:lnTo>
                <a:lnTo>
                  <a:pt x="59911" y="247838"/>
                </a:lnTo>
                <a:lnTo>
                  <a:pt x="28236" y="218139"/>
                </a:lnTo>
                <a:lnTo>
                  <a:pt x="7461" y="180490"/>
                </a:lnTo>
                <a:lnTo>
                  <a:pt x="0" y="137160"/>
                </a:lnTo>
                <a:lnTo>
                  <a:pt x="7461" y="93829"/>
                </a:lnTo>
                <a:lnTo>
                  <a:pt x="28236" y="56180"/>
                </a:lnTo>
                <a:lnTo>
                  <a:pt x="59911" y="26481"/>
                </a:lnTo>
                <a:lnTo>
                  <a:pt x="100071" y="6998"/>
                </a:lnTo>
                <a:lnTo>
                  <a:pt x="146304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719059" y="3308603"/>
            <a:ext cx="292735" cy="274320"/>
          </a:xfrm>
          <a:custGeom>
            <a:avLst/>
            <a:gdLst/>
            <a:ahLst/>
            <a:cxnLst/>
            <a:rect l="l" t="t" r="r" b="b"/>
            <a:pathLst>
              <a:path w="292734" h="274320">
                <a:moveTo>
                  <a:pt x="146304" y="0"/>
                </a:moveTo>
                <a:lnTo>
                  <a:pt x="100071" y="6998"/>
                </a:lnTo>
                <a:lnTo>
                  <a:pt x="59911" y="26481"/>
                </a:lnTo>
                <a:lnTo>
                  <a:pt x="28236" y="56180"/>
                </a:lnTo>
                <a:lnTo>
                  <a:pt x="7461" y="93829"/>
                </a:lnTo>
                <a:lnTo>
                  <a:pt x="0" y="137160"/>
                </a:lnTo>
                <a:lnTo>
                  <a:pt x="7461" y="180490"/>
                </a:lnTo>
                <a:lnTo>
                  <a:pt x="28236" y="218139"/>
                </a:lnTo>
                <a:lnTo>
                  <a:pt x="59911" y="247838"/>
                </a:lnTo>
                <a:lnTo>
                  <a:pt x="100071" y="267321"/>
                </a:lnTo>
                <a:lnTo>
                  <a:pt x="146304" y="274320"/>
                </a:lnTo>
                <a:lnTo>
                  <a:pt x="192536" y="267321"/>
                </a:lnTo>
                <a:lnTo>
                  <a:pt x="232696" y="247838"/>
                </a:lnTo>
                <a:lnTo>
                  <a:pt x="264371" y="218139"/>
                </a:lnTo>
                <a:lnTo>
                  <a:pt x="285146" y="180490"/>
                </a:lnTo>
                <a:lnTo>
                  <a:pt x="292608" y="137160"/>
                </a:lnTo>
                <a:lnTo>
                  <a:pt x="285146" y="93829"/>
                </a:lnTo>
                <a:lnTo>
                  <a:pt x="264371" y="56180"/>
                </a:lnTo>
                <a:lnTo>
                  <a:pt x="232696" y="26481"/>
                </a:lnTo>
                <a:lnTo>
                  <a:pt x="192536" y="6998"/>
                </a:lnTo>
                <a:lnTo>
                  <a:pt x="146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719059" y="3308603"/>
            <a:ext cx="292735" cy="274320"/>
          </a:xfrm>
          <a:custGeom>
            <a:avLst/>
            <a:gdLst/>
            <a:ahLst/>
            <a:cxnLst/>
            <a:rect l="l" t="t" r="r" b="b"/>
            <a:pathLst>
              <a:path w="292734" h="274320">
                <a:moveTo>
                  <a:pt x="146304" y="0"/>
                </a:moveTo>
                <a:lnTo>
                  <a:pt x="192536" y="6998"/>
                </a:lnTo>
                <a:lnTo>
                  <a:pt x="232696" y="26481"/>
                </a:lnTo>
                <a:lnTo>
                  <a:pt x="264371" y="56180"/>
                </a:lnTo>
                <a:lnTo>
                  <a:pt x="285146" y="93829"/>
                </a:lnTo>
                <a:lnTo>
                  <a:pt x="292608" y="137160"/>
                </a:lnTo>
                <a:lnTo>
                  <a:pt x="285146" y="180490"/>
                </a:lnTo>
                <a:lnTo>
                  <a:pt x="264371" y="218139"/>
                </a:lnTo>
                <a:lnTo>
                  <a:pt x="232696" y="247838"/>
                </a:lnTo>
                <a:lnTo>
                  <a:pt x="192536" y="267321"/>
                </a:lnTo>
                <a:lnTo>
                  <a:pt x="146304" y="274320"/>
                </a:lnTo>
                <a:lnTo>
                  <a:pt x="100071" y="267321"/>
                </a:lnTo>
                <a:lnTo>
                  <a:pt x="59911" y="247838"/>
                </a:lnTo>
                <a:lnTo>
                  <a:pt x="28236" y="218139"/>
                </a:lnTo>
                <a:lnTo>
                  <a:pt x="7461" y="180490"/>
                </a:lnTo>
                <a:lnTo>
                  <a:pt x="0" y="137160"/>
                </a:lnTo>
                <a:lnTo>
                  <a:pt x="7461" y="93829"/>
                </a:lnTo>
                <a:lnTo>
                  <a:pt x="28236" y="56180"/>
                </a:lnTo>
                <a:lnTo>
                  <a:pt x="59911" y="26481"/>
                </a:lnTo>
                <a:lnTo>
                  <a:pt x="100071" y="6998"/>
                </a:lnTo>
                <a:lnTo>
                  <a:pt x="146304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719059" y="3718559"/>
            <a:ext cx="292735" cy="276225"/>
          </a:xfrm>
          <a:custGeom>
            <a:avLst/>
            <a:gdLst/>
            <a:ahLst/>
            <a:cxnLst/>
            <a:rect l="l" t="t" r="r" b="b"/>
            <a:pathLst>
              <a:path w="292734" h="276225">
                <a:moveTo>
                  <a:pt x="146304" y="0"/>
                </a:moveTo>
                <a:lnTo>
                  <a:pt x="100071" y="7028"/>
                </a:lnTo>
                <a:lnTo>
                  <a:pt x="59911" y="26602"/>
                </a:lnTo>
                <a:lnTo>
                  <a:pt x="28236" y="56455"/>
                </a:lnTo>
                <a:lnTo>
                  <a:pt x="7461" y="94317"/>
                </a:lnTo>
                <a:lnTo>
                  <a:pt x="0" y="137921"/>
                </a:lnTo>
                <a:lnTo>
                  <a:pt x="7461" y="181516"/>
                </a:lnTo>
                <a:lnTo>
                  <a:pt x="28236" y="219377"/>
                </a:lnTo>
                <a:lnTo>
                  <a:pt x="59911" y="249233"/>
                </a:lnTo>
                <a:lnTo>
                  <a:pt x="100071" y="268812"/>
                </a:lnTo>
                <a:lnTo>
                  <a:pt x="146304" y="275843"/>
                </a:lnTo>
                <a:lnTo>
                  <a:pt x="192536" y="268812"/>
                </a:lnTo>
                <a:lnTo>
                  <a:pt x="232696" y="249233"/>
                </a:lnTo>
                <a:lnTo>
                  <a:pt x="264371" y="219377"/>
                </a:lnTo>
                <a:lnTo>
                  <a:pt x="285146" y="181516"/>
                </a:lnTo>
                <a:lnTo>
                  <a:pt x="292608" y="137921"/>
                </a:lnTo>
                <a:lnTo>
                  <a:pt x="285146" y="94317"/>
                </a:lnTo>
                <a:lnTo>
                  <a:pt x="264371" y="56455"/>
                </a:lnTo>
                <a:lnTo>
                  <a:pt x="232696" y="26602"/>
                </a:lnTo>
                <a:lnTo>
                  <a:pt x="192536" y="7028"/>
                </a:lnTo>
                <a:lnTo>
                  <a:pt x="146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719059" y="3718559"/>
            <a:ext cx="292735" cy="276225"/>
          </a:xfrm>
          <a:custGeom>
            <a:avLst/>
            <a:gdLst/>
            <a:ahLst/>
            <a:cxnLst/>
            <a:rect l="l" t="t" r="r" b="b"/>
            <a:pathLst>
              <a:path w="292734" h="276225">
                <a:moveTo>
                  <a:pt x="146304" y="0"/>
                </a:moveTo>
                <a:lnTo>
                  <a:pt x="192536" y="7028"/>
                </a:lnTo>
                <a:lnTo>
                  <a:pt x="232696" y="26602"/>
                </a:lnTo>
                <a:lnTo>
                  <a:pt x="264371" y="56455"/>
                </a:lnTo>
                <a:lnTo>
                  <a:pt x="285146" y="94317"/>
                </a:lnTo>
                <a:lnTo>
                  <a:pt x="292608" y="137921"/>
                </a:lnTo>
                <a:lnTo>
                  <a:pt x="285146" y="181516"/>
                </a:lnTo>
                <a:lnTo>
                  <a:pt x="264371" y="219377"/>
                </a:lnTo>
                <a:lnTo>
                  <a:pt x="232696" y="249233"/>
                </a:lnTo>
                <a:lnTo>
                  <a:pt x="192536" y="268812"/>
                </a:lnTo>
                <a:lnTo>
                  <a:pt x="146304" y="275843"/>
                </a:lnTo>
                <a:lnTo>
                  <a:pt x="100071" y="268812"/>
                </a:lnTo>
                <a:lnTo>
                  <a:pt x="59911" y="249233"/>
                </a:lnTo>
                <a:lnTo>
                  <a:pt x="28236" y="219377"/>
                </a:lnTo>
                <a:lnTo>
                  <a:pt x="7461" y="181516"/>
                </a:lnTo>
                <a:lnTo>
                  <a:pt x="0" y="137921"/>
                </a:lnTo>
                <a:lnTo>
                  <a:pt x="7461" y="94317"/>
                </a:lnTo>
                <a:lnTo>
                  <a:pt x="28236" y="56455"/>
                </a:lnTo>
                <a:lnTo>
                  <a:pt x="59911" y="26602"/>
                </a:lnTo>
                <a:lnTo>
                  <a:pt x="100071" y="7028"/>
                </a:lnTo>
                <a:lnTo>
                  <a:pt x="146304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719059" y="4133088"/>
            <a:ext cx="292735" cy="274320"/>
          </a:xfrm>
          <a:custGeom>
            <a:avLst/>
            <a:gdLst/>
            <a:ahLst/>
            <a:cxnLst/>
            <a:rect l="l" t="t" r="r" b="b"/>
            <a:pathLst>
              <a:path w="292734" h="274320">
                <a:moveTo>
                  <a:pt x="146304" y="0"/>
                </a:moveTo>
                <a:lnTo>
                  <a:pt x="100071" y="6992"/>
                </a:lnTo>
                <a:lnTo>
                  <a:pt x="59911" y="26462"/>
                </a:lnTo>
                <a:lnTo>
                  <a:pt x="28236" y="56153"/>
                </a:lnTo>
                <a:lnTo>
                  <a:pt x="7461" y="93805"/>
                </a:lnTo>
                <a:lnTo>
                  <a:pt x="0" y="137159"/>
                </a:lnTo>
                <a:lnTo>
                  <a:pt x="7461" y="180514"/>
                </a:lnTo>
                <a:lnTo>
                  <a:pt x="28236" y="218166"/>
                </a:lnTo>
                <a:lnTo>
                  <a:pt x="59911" y="247857"/>
                </a:lnTo>
                <a:lnTo>
                  <a:pt x="100071" y="267327"/>
                </a:lnTo>
                <a:lnTo>
                  <a:pt x="146304" y="274320"/>
                </a:lnTo>
                <a:lnTo>
                  <a:pt x="192536" y="267327"/>
                </a:lnTo>
                <a:lnTo>
                  <a:pt x="232696" y="247857"/>
                </a:lnTo>
                <a:lnTo>
                  <a:pt x="264371" y="218166"/>
                </a:lnTo>
                <a:lnTo>
                  <a:pt x="285146" y="180514"/>
                </a:lnTo>
                <a:lnTo>
                  <a:pt x="292608" y="137159"/>
                </a:lnTo>
                <a:lnTo>
                  <a:pt x="285146" y="93805"/>
                </a:lnTo>
                <a:lnTo>
                  <a:pt x="264371" y="56153"/>
                </a:lnTo>
                <a:lnTo>
                  <a:pt x="232696" y="26462"/>
                </a:lnTo>
                <a:lnTo>
                  <a:pt x="192536" y="6992"/>
                </a:lnTo>
                <a:lnTo>
                  <a:pt x="146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719059" y="4133088"/>
            <a:ext cx="292735" cy="274320"/>
          </a:xfrm>
          <a:custGeom>
            <a:avLst/>
            <a:gdLst/>
            <a:ahLst/>
            <a:cxnLst/>
            <a:rect l="l" t="t" r="r" b="b"/>
            <a:pathLst>
              <a:path w="292734" h="274320">
                <a:moveTo>
                  <a:pt x="146304" y="0"/>
                </a:moveTo>
                <a:lnTo>
                  <a:pt x="192536" y="6992"/>
                </a:lnTo>
                <a:lnTo>
                  <a:pt x="232696" y="26462"/>
                </a:lnTo>
                <a:lnTo>
                  <a:pt x="264371" y="56153"/>
                </a:lnTo>
                <a:lnTo>
                  <a:pt x="285146" y="93805"/>
                </a:lnTo>
                <a:lnTo>
                  <a:pt x="292608" y="137159"/>
                </a:lnTo>
                <a:lnTo>
                  <a:pt x="285146" y="180514"/>
                </a:lnTo>
                <a:lnTo>
                  <a:pt x="264371" y="218166"/>
                </a:lnTo>
                <a:lnTo>
                  <a:pt x="232696" y="247857"/>
                </a:lnTo>
                <a:lnTo>
                  <a:pt x="192536" y="267327"/>
                </a:lnTo>
                <a:lnTo>
                  <a:pt x="146304" y="274320"/>
                </a:lnTo>
                <a:lnTo>
                  <a:pt x="100071" y="267327"/>
                </a:lnTo>
                <a:lnTo>
                  <a:pt x="59911" y="247857"/>
                </a:lnTo>
                <a:lnTo>
                  <a:pt x="28236" y="218166"/>
                </a:lnTo>
                <a:lnTo>
                  <a:pt x="7461" y="180514"/>
                </a:lnTo>
                <a:lnTo>
                  <a:pt x="0" y="137159"/>
                </a:lnTo>
                <a:lnTo>
                  <a:pt x="7461" y="93805"/>
                </a:lnTo>
                <a:lnTo>
                  <a:pt x="28236" y="56153"/>
                </a:lnTo>
                <a:lnTo>
                  <a:pt x="59911" y="26462"/>
                </a:lnTo>
                <a:lnTo>
                  <a:pt x="100071" y="6992"/>
                </a:lnTo>
                <a:lnTo>
                  <a:pt x="146304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034783" y="2206751"/>
            <a:ext cx="195580" cy="182880"/>
          </a:xfrm>
          <a:custGeom>
            <a:avLst/>
            <a:gdLst/>
            <a:ahLst/>
            <a:cxnLst/>
            <a:rect l="l" t="t" r="r" b="b"/>
            <a:pathLst>
              <a:path w="195579" h="182880">
                <a:moveTo>
                  <a:pt x="0" y="182880"/>
                </a:moveTo>
                <a:lnTo>
                  <a:pt x="195072" y="182880"/>
                </a:lnTo>
                <a:lnTo>
                  <a:pt x="195072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034783" y="2206751"/>
            <a:ext cx="195580" cy="182880"/>
          </a:xfrm>
          <a:custGeom>
            <a:avLst/>
            <a:gdLst/>
            <a:ahLst/>
            <a:cxnLst/>
            <a:rect l="l" t="t" r="r" b="b"/>
            <a:pathLst>
              <a:path w="195579" h="182880">
                <a:moveTo>
                  <a:pt x="0" y="182880"/>
                </a:moveTo>
                <a:lnTo>
                  <a:pt x="195072" y="182880"/>
                </a:lnTo>
                <a:lnTo>
                  <a:pt x="195072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034783" y="2526792"/>
            <a:ext cx="195580" cy="182880"/>
          </a:xfrm>
          <a:custGeom>
            <a:avLst/>
            <a:gdLst/>
            <a:ahLst/>
            <a:cxnLst/>
            <a:rect l="l" t="t" r="r" b="b"/>
            <a:pathLst>
              <a:path w="195579" h="182880">
                <a:moveTo>
                  <a:pt x="0" y="182880"/>
                </a:moveTo>
                <a:lnTo>
                  <a:pt x="195072" y="182880"/>
                </a:lnTo>
                <a:lnTo>
                  <a:pt x="195072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034783" y="2526792"/>
            <a:ext cx="195580" cy="182880"/>
          </a:xfrm>
          <a:custGeom>
            <a:avLst/>
            <a:gdLst/>
            <a:ahLst/>
            <a:cxnLst/>
            <a:rect l="l" t="t" r="r" b="b"/>
            <a:pathLst>
              <a:path w="195579" h="182880">
                <a:moveTo>
                  <a:pt x="0" y="182880"/>
                </a:moveTo>
                <a:lnTo>
                  <a:pt x="195072" y="182880"/>
                </a:lnTo>
                <a:lnTo>
                  <a:pt x="195072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034783" y="2894076"/>
            <a:ext cx="195580" cy="182880"/>
          </a:xfrm>
          <a:custGeom>
            <a:avLst/>
            <a:gdLst/>
            <a:ahLst/>
            <a:cxnLst/>
            <a:rect l="l" t="t" r="r" b="b"/>
            <a:pathLst>
              <a:path w="195579" h="182880">
                <a:moveTo>
                  <a:pt x="0" y="182880"/>
                </a:moveTo>
                <a:lnTo>
                  <a:pt x="195072" y="182880"/>
                </a:lnTo>
                <a:lnTo>
                  <a:pt x="195072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034783" y="2894076"/>
            <a:ext cx="195580" cy="182880"/>
          </a:xfrm>
          <a:custGeom>
            <a:avLst/>
            <a:gdLst/>
            <a:ahLst/>
            <a:cxnLst/>
            <a:rect l="l" t="t" r="r" b="b"/>
            <a:pathLst>
              <a:path w="195579" h="182880">
                <a:moveTo>
                  <a:pt x="0" y="182880"/>
                </a:moveTo>
                <a:lnTo>
                  <a:pt x="195072" y="182880"/>
                </a:lnTo>
                <a:lnTo>
                  <a:pt x="195072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034783" y="3261359"/>
            <a:ext cx="195580" cy="182880"/>
          </a:xfrm>
          <a:custGeom>
            <a:avLst/>
            <a:gdLst/>
            <a:ahLst/>
            <a:cxnLst/>
            <a:rect l="l" t="t" r="r" b="b"/>
            <a:pathLst>
              <a:path w="195579" h="182879">
                <a:moveTo>
                  <a:pt x="0" y="182880"/>
                </a:moveTo>
                <a:lnTo>
                  <a:pt x="195072" y="182880"/>
                </a:lnTo>
                <a:lnTo>
                  <a:pt x="195072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034783" y="3261359"/>
            <a:ext cx="195580" cy="182880"/>
          </a:xfrm>
          <a:custGeom>
            <a:avLst/>
            <a:gdLst/>
            <a:ahLst/>
            <a:cxnLst/>
            <a:rect l="l" t="t" r="r" b="b"/>
            <a:pathLst>
              <a:path w="195579" h="182879">
                <a:moveTo>
                  <a:pt x="0" y="182880"/>
                </a:moveTo>
                <a:lnTo>
                  <a:pt x="195072" y="182880"/>
                </a:lnTo>
                <a:lnTo>
                  <a:pt x="195072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034783" y="3628644"/>
            <a:ext cx="195580" cy="182880"/>
          </a:xfrm>
          <a:custGeom>
            <a:avLst/>
            <a:gdLst/>
            <a:ahLst/>
            <a:cxnLst/>
            <a:rect l="l" t="t" r="r" b="b"/>
            <a:pathLst>
              <a:path w="195579" h="182879">
                <a:moveTo>
                  <a:pt x="0" y="182879"/>
                </a:moveTo>
                <a:lnTo>
                  <a:pt x="195072" y="182879"/>
                </a:lnTo>
                <a:lnTo>
                  <a:pt x="195072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034783" y="3628644"/>
            <a:ext cx="195580" cy="182880"/>
          </a:xfrm>
          <a:custGeom>
            <a:avLst/>
            <a:gdLst/>
            <a:ahLst/>
            <a:cxnLst/>
            <a:rect l="l" t="t" r="r" b="b"/>
            <a:pathLst>
              <a:path w="195579" h="182879">
                <a:moveTo>
                  <a:pt x="0" y="182879"/>
                </a:moveTo>
                <a:lnTo>
                  <a:pt x="195072" y="182879"/>
                </a:lnTo>
                <a:lnTo>
                  <a:pt x="195072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034783" y="3994403"/>
            <a:ext cx="195580" cy="182880"/>
          </a:xfrm>
          <a:custGeom>
            <a:avLst/>
            <a:gdLst/>
            <a:ahLst/>
            <a:cxnLst/>
            <a:rect l="l" t="t" r="r" b="b"/>
            <a:pathLst>
              <a:path w="195579" h="182879">
                <a:moveTo>
                  <a:pt x="0" y="182880"/>
                </a:moveTo>
                <a:lnTo>
                  <a:pt x="195072" y="182880"/>
                </a:lnTo>
                <a:lnTo>
                  <a:pt x="195072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034783" y="3994403"/>
            <a:ext cx="195580" cy="182880"/>
          </a:xfrm>
          <a:custGeom>
            <a:avLst/>
            <a:gdLst/>
            <a:ahLst/>
            <a:cxnLst/>
            <a:rect l="l" t="t" r="r" b="b"/>
            <a:pathLst>
              <a:path w="195579" h="182879">
                <a:moveTo>
                  <a:pt x="0" y="182880"/>
                </a:moveTo>
                <a:lnTo>
                  <a:pt x="195072" y="182880"/>
                </a:lnTo>
                <a:lnTo>
                  <a:pt x="195072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034783" y="4361688"/>
            <a:ext cx="195580" cy="182880"/>
          </a:xfrm>
          <a:custGeom>
            <a:avLst/>
            <a:gdLst/>
            <a:ahLst/>
            <a:cxnLst/>
            <a:rect l="l" t="t" r="r" b="b"/>
            <a:pathLst>
              <a:path w="195579" h="182879">
                <a:moveTo>
                  <a:pt x="0" y="182880"/>
                </a:moveTo>
                <a:lnTo>
                  <a:pt x="195072" y="182880"/>
                </a:lnTo>
                <a:lnTo>
                  <a:pt x="195072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034783" y="4361688"/>
            <a:ext cx="195580" cy="182880"/>
          </a:xfrm>
          <a:custGeom>
            <a:avLst/>
            <a:gdLst/>
            <a:ahLst/>
            <a:cxnLst/>
            <a:rect l="l" t="t" r="r" b="b"/>
            <a:pathLst>
              <a:path w="195579" h="182879">
                <a:moveTo>
                  <a:pt x="0" y="182880"/>
                </a:moveTo>
                <a:lnTo>
                  <a:pt x="195072" y="182880"/>
                </a:lnTo>
                <a:lnTo>
                  <a:pt x="195072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299704" y="3073907"/>
            <a:ext cx="291465" cy="276225"/>
          </a:xfrm>
          <a:custGeom>
            <a:avLst/>
            <a:gdLst/>
            <a:ahLst/>
            <a:cxnLst/>
            <a:rect l="l" t="t" r="r" b="b"/>
            <a:pathLst>
              <a:path w="291465" h="276225">
                <a:moveTo>
                  <a:pt x="145542" y="0"/>
                </a:moveTo>
                <a:lnTo>
                  <a:pt x="99535" y="7028"/>
                </a:lnTo>
                <a:lnTo>
                  <a:pt x="59582" y="26602"/>
                </a:lnTo>
                <a:lnTo>
                  <a:pt x="28078" y="56455"/>
                </a:lnTo>
                <a:lnTo>
                  <a:pt x="7418" y="94317"/>
                </a:lnTo>
                <a:lnTo>
                  <a:pt x="0" y="137922"/>
                </a:lnTo>
                <a:lnTo>
                  <a:pt x="7418" y="181526"/>
                </a:lnTo>
                <a:lnTo>
                  <a:pt x="28078" y="219388"/>
                </a:lnTo>
                <a:lnTo>
                  <a:pt x="59582" y="249241"/>
                </a:lnTo>
                <a:lnTo>
                  <a:pt x="99535" y="268815"/>
                </a:lnTo>
                <a:lnTo>
                  <a:pt x="145542" y="275844"/>
                </a:lnTo>
                <a:lnTo>
                  <a:pt x="191548" y="268815"/>
                </a:lnTo>
                <a:lnTo>
                  <a:pt x="231501" y="249241"/>
                </a:lnTo>
                <a:lnTo>
                  <a:pt x="263005" y="219388"/>
                </a:lnTo>
                <a:lnTo>
                  <a:pt x="283665" y="181526"/>
                </a:lnTo>
                <a:lnTo>
                  <a:pt x="291084" y="137922"/>
                </a:lnTo>
                <a:lnTo>
                  <a:pt x="283665" y="94317"/>
                </a:lnTo>
                <a:lnTo>
                  <a:pt x="263005" y="56455"/>
                </a:lnTo>
                <a:lnTo>
                  <a:pt x="231501" y="26602"/>
                </a:lnTo>
                <a:lnTo>
                  <a:pt x="191548" y="7028"/>
                </a:lnTo>
                <a:lnTo>
                  <a:pt x="145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299704" y="3073907"/>
            <a:ext cx="291465" cy="276225"/>
          </a:xfrm>
          <a:custGeom>
            <a:avLst/>
            <a:gdLst/>
            <a:ahLst/>
            <a:cxnLst/>
            <a:rect l="l" t="t" r="r" b="b"/>
            <a:pathLst>
              <a:path w="291465" h="276225">
                <a:moveTo>
                  <a:pt x="145542" y="0"/>
                </a:moveTo>
                <a:lnTo>
                  <a:pt x="191548" y="7028"/>
                </a:lnTo>
                <a:lnTo>
                  <a:pt x="231501" y="26602"/>
                </a:lnTo>
                <a:lnTo>
                  <a:pt x="263005" y="56455"/>
                </a:lnTo>
                <a:lnTo>
                  <a:pt x="283665" y="94317"/>
                </a:lnTo>
                <a:lnTo>
                  <a:pt x="291084" y="137922"/>
                </a:lnTo>
                <a:lnTo>
                  <a:pt x="283665" y="181526"/>
                </a:lnTo>
                <a:lnTo>
                  <a:pt x="263005" y="219388"/>
                </a:lnTo>
                <a:lnTo>
                  <a:pt x="231501" y="249241"/>
                </a:lnTo>
                <a:lnTo>
                  <a:pt x="191548" y="268815"/>
                </a:lnTo>
                <a:lnTo>
                  <a:pt x="145542" y="275844"/>
                </a:lnTo>
                <a:lnTo>
                  <a:pt x="99535" y="268815"/>
                </a:lnTo>
                <a:lnTo>
                  <a:pt x="59582" y="249241"/>
                </a:lnTo>
                <a:lnTo>
                  <a:pt x="28078" y="219388"/>
                </a:lnTo>
                <a:lnTo>
                  <a:pt x="7418" y="181526"/>
                </a:lnTo>
                <a:lnTo>
                  <a:pt x="0" y="137922"/>
                </a:lnTo>
                <a:lnTo>
                  <a:pt x="7418" y="94317"/>
                </a:lnTo>
                <a:lnTo>
                  <a:pt x="28078" y="56455"/>
                </a:lnTo>
                <a:lnTo>
                  <a:pt x="59582" y="26602"/>
                </a:lnTo>
                <a:lnTo>
                  <a:pt x="99535" y="7028"/>
                </a:lnTo>
                <a:lnTo>
                  <a:pt x="145542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299704" y="3486911"/>
            <a:ext cx="291465" cy="276225"/>
          </a:xfrm>
          <a:custGeom>
            <a:avLst/>
            <a:gdLst/>
            <a:ahLst/>
            <a:cxnLst/>
            <a:rect l="l" t="t" r="r" b="b"/>
            <a:pathLst>
              <a:path w="291465" h="276225">
                <a:moveTo>
                  <a:pt x="145542" y="0"/>
                </a:moveTo>
                <a:lnTo>
                  <a:pt x="99535" y="7028"/>
                </a:lnTo>
                <a:lnTo>
                  <a:pt x="59582" y="26602"/>
                </a:lnTo>
                <a:lnTo>
                  <a:pt x="28078" y="56455"/>
                </a:lnTo>
                <a:lnTo>
                  <a:pt x="7418" y="94317"/>
                </a:lnTo>
                <a:lnTo>
                  <a:pt x="0" y="137922"/>
                </a:lnTo>
                <a:lnTo>
                  <a:pt x="7418" y="181526"/>
                </a:lnTo>
                <a:lnTo>
                  <a:pt x="28078" y="219388"/>
                </a:lnTo>
                <a:lnTo>
                  <a:pt x="59582" y="249241"/>
                </a:lnTo>
                <a:lnTo>
                  <a:pt x="99535" y="268815"/>
                </a:lnTo>
                <a:lnTo>
                  <a:pt x="145542" y="275844"/>
                </a:lnTo>
                <a:lnTo>
                  <a:pt x="191548" y="268815"/>
                </a:lnTo>
                <a:lnTo>
                  <a:pt x="231501" y="249241"/>
                </a:lnTo>
                <a:lnTo>
                  <a:pt x="263005" y="219388"/>
                </a:lnTo>
                <a:lnTo>
                  <a:pt x="283665" y="181526"/>
                </a:lnTo>
                <a:lnTo>
                  <a:pt x="291084" y="137922"/>
                </a:lnTo>
                <a:lnTo>
                  <a:pt x="283665" y="94317"/>
                </a:lnTo>
                <a:lnTo>
                  <a:pt x="263005" y="56455"/>
                </a:lnTo>
                <a:lnTo>
                  <a:pt x="231501" y="26602"/>
                </a:lnTo>
                <a:lnTo>
                  <a:pt x="191548" y="7028"/>
                </a:lnTo>
                <a:lnTo>
                  <a:pt x="145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299704" y="3486911"/>
            <a:ext cx="291465" cy="276225"/>
          </a:xfrm>
          <a:custGeom>
            <a:avLst/>
            <a:gdLst/>
            <a:ahLst/>
            <a:cxnLst/>
            <a:rect l="l" t="t" r="r" b="b"/>
            <a:pathLst>
              <a:path w="291465" h="276225">
                <a:moveTo>
                  <a:pt x="145542" y="0"/>
                </a:moveTo>
                <a:lnTo>
                  <a:pt x="191548" y="7028"/>
                </a:lnTo>
                <a:lnTo>
                  <a:pt x="231501" y="26602"/>
                </a:lnTo>
                <a:lnTo>
                  <a:pt x="263005" y="56455"/>
                </a:lnTo>
                <a:lnTo>
                  <a:pt x="283665" y="94317"/>
                </a:lnTo>
                <a:lnTo>
                  <a:pt x="291084" y="137922"/>
                </a:lnTo>
                <a:lnTo>
                  <a:pt x="283665" y="181526"/>
                </a:lnTo>
                <a:lnTo>
                  <a:pt x="263005" y="219388"/>
                </a:lnTo>
                <a:lnTo>
                  <a:pt x="231501" y="249241"/>
                </a:lnTo>
                <a:lnTo>
                  <a:pt x="191548" y="268815"/>
                </a:lnTo>
                <a:lnTo>
                  <a:pt x="145542" y="275844"/>
                </a:lnTo>
                <a:lnTo>
                  <a:pt x="99535" y="268815"/>
                </a:lnTo>
                <a:lnTo>
                  <a:pt x="59582" y="249241"/>
                </a:lnTo>
                <a:lnTo>
                  <a:pt x="28078" y="219388"/>
                </a:lnTo>
                <a:lnTo>
                  <a:pt x="7418" y="181526"/>
                </a:lnTo>
                <a:lnTo>
                  <a:pt x="0" y="137922"/>
                </a:lnTo>
                <a:lnTo>
                  <a:pt x="7418" y="94317"/>
                </a:lnTo>
                <a:lnTo>
                  <a:pt x="28078" y="56455"/>
                </a:lnTo>
                <a:lnTo>
                  <a:pt x="59582" y="26602"/>
                </a:lnTo>
                <a:lnTo>
                  <a:pt x="99535" y="7028"/>
                </a:lnTo>
                <a:lnTo>
                  <a:pt x="145542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007095" y="2662427"/>
            <a:ext cx="292735" cy="550545"/>
          </a:xfrm>
          <a:custGeom>
            <a:avLst/>
            <a:gdLst/>
            <a:ahLst/>
            <a:cxnLst/>
            <a:rect l="l" t="t" r="r" b="b"/>
            <a:pathLst>
              <a:path w="292734" h="550544">
                <a:moveTo>
                  <a:pt x="0" y="0"/>
                </a:moveTo>
                <a:lnTo>
                  <a:pt x="292607" y="55016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007095" y="3073907"/>
            <a:ext cx="292735" cy="139065"/>
          </a:xfrm>
          <a:custGeom>
            <a:avLst/>
            <a:gdLst/>
            <a:ahLst/>
            <a:cxnLst/>
            <a:rect l="l" t="t" r="r" b="b"/>
            <a:pathLst>
              <a:path w="292734" h="139064">
                <a:moveTo>
                  <a:pt x="0" y="0"/>
                </a:moveTo>
                <a:lnTo>
                  <a:pt x="292607" y="13868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008619" y="3073907"/>
            <a:ext cx="291465" cy="550545"/>
          </a:xfrm>
          <a:custGeom>
            <a:avLst/>
            <a:gdLst/>
            <a:ahLst/>
            <a:cxnLst/>
            <a:rect l="l" t="t" r="r" b="b"/>
            <a:pathLst>
              <a:path w="291465" h="550545">
                <a:moveTo>
                  <a:pt x="0" y="0"/>
                </a:moveTo>
                <a:lnTo>
                  <a:pt x="291083" y="55016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007095" y="3212592"/>
            <a:ext cx="292735" cy="184785"/>
          </a:xfrm>
          <a:custGeom>
            <a:avLst/>
            <a:gdLst/>
            <a:ahLst/>
            <a:cxnLst/>
            <a:rect l="l" t="t" r="r" b="b"/>
            <a:pathLst>
              <a:path w="292734" h="184785">
                <a:moveTo>
                  <a:pt x="0" y="184403"/>
                </a:moveTo>
                <a:lnTo>
                  <a:pt x="292607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007095" y="3212592"/>
            <a:ext cx="292735" cy="596265"/>
          </a:xfrm>
          <a:custGeom>
            <a:avLst/>
            <a:gdLst/>
            <a:ahLst/>
            <a:cxnLst/>
            <a:rect l="l" t="t" r="r" b="b"/>
            <a:pathLst>
              <a:path w="292734" h="596264">
                <a:moveTo>
                  <a:pt x="0" y="595883"/>
                </a:moveTo>
                <a:lnTo>
                  <a:pt x="292607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008619" y="3212592"/>
            <a:ext cx="291465" cy="1007744"/>
          </a:xfrm>
          <a:custGeom>
            <a:avLst/>
            <a:gdLst/>
            <a:ahLst/>
            <a:cxnLst/>
            <a:rect l="l" t="t" r="r" b="b"/>
            <a:pathLst>
              <a:path w="291465" h="1007745">
                <a:moveTo>
                  <a:pt x="0" y="1007363"/>
                </a:moveTo>
                <a:lnTo>
                  <a:pt x="29108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008619" y="2660904"/>
            <a:ext cx="291465" cy="963294"/>
          </a:xfrm>
          <a:custGeom>
            <a:avLst/>
            <a:gdLst/>
            <a:ahLst/>
            <a:cxnLst/>
            <a:rect l="l" t="t" r="r" b="b"/>
            <a:pathLst>
              <a:path w="291465" h="963295">
                <a:moveTo>
                  <a:pt x="0" y="0"/>
                </a:moveTo>
                <a:lnTo>
                  <a:pt x="291083" y="96316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008619" y="3395471"/>
            <a:ext cx="291465" cy="228600"/>
          </a:xfrm>
          <a:custGeom>
            <a:avLst/>
            <a:gdLst/>
            <a:ahLst/>
            <a:cxnLst/>
            <a:rect l="l" t="t" r="r" b="b"/>
            <a:pathLst>
              <a:path w="291465" h="228600">
                <a:moveTo>
                  <a:pt x="0" y="0"/>
                </a:moveTo>
                <a:lnTo>
                  <a:pt x="291083" y="2285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008619" y="3624071"/>
            <a:ext cx="291465" cy="184785"/>
          </a:xfrm>
          <a:custGeom>
            <a:avLst/>
            <a:gdLst/>
            <a:ahLst/>
            <a:cxnLst/>
            <a:rect l="l" t="t" r="r" b="b"/>
            <a:pathLst>
              <a:path w="291465" h="184785">
                <a:moveTo>
                  <a:pt x="0" y="184403"/>
                </a:moveTo>
                <a:lnTo>
                  <a:pt x="29108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007095" y="3624071"/>
            <a:ext cx="292735" cy="596265"/>
          </a:xfrm>
          <a:custGeom>
            <a:avLst/>
            <a:gdLst/>
            <a:ahLst/>
            <a:cxnLst/>
            <a:rect l="l" t="t" r="r" b="b"/>
            <a:pathLst>
              <a:path w="292734" h="596264">
                <a:moveTo>
                  <a:pt x="0" y="595883"/>
                </a:moveTo>
                <a:lnTo>
                  <a:pt x="292607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229856" y="2298192"/>
            <a:ext cx="487680" cy="411480"/>
          </a:xfrm>
          <a:custGeom>
            <a:avLst/>
            <a:gdLst/>
            <a:ahLst/>
            <a:cxnLst/>
            <a:rect l="l" t="t" r="r" b="b"/>
            <a:pathLst>
              <a:path w="487679" h="411480">
                <a:moveTo>
                  <a:pt x="0" y="0"/>
                </a:moveTo>
                <a:lnTo>
                  <a:pt x="487679" y="41148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229856" y="2298192"/>
            <a:ext cx="487680" cy="779145"/>
          </a:xfrm>
          <a:custGeom>
            <a:avLst/>
            <a:gdLst/>
            <a:ahLst/>
            <a:cxnLst/>
            <a:rect l="l" t="t" r="r" b="b"/>
            <a:pathLst>
              <a:path w="487679" h="779144">
                <a:moveTo>
                  <a:pt x="0" y="0"/>
                </a:moveTo>
                <a:lnTo>
                  <a:pt x="487679" y="77876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229856" y="2298192"/>
            <a:ext cx="487680" cy="1146175"/>
          </a:xfrm>
          <a:custGeom>
            <a:avLst/>
            <a:gdLst/>
            <a:ahLst/>
            <a:cxnLst/>
            <a:rect l="l" t="t" r="r" b="b"/>
            <a:pathLst>
              <a:path w="487679" h="1146175">
                <a:moveTo>
                  <a:pt x="0" y="0"/>
                </a:moveTo>
                <a:lnTo>
                  <a:pt x="487679" y="114604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229856" y="2343911"/>
            <a:ext cx="487680" cy="1513840"/>
          </a:xfrm>
          <a:custGeom>
            <a:avLst/>
            <a:gdLst/>
            <a:ahLst/>
            <a:cxnLst/>
            <a:rect l="l" t="t" r="r" b="b"/>
            <a:pathLst>
              <a:path w="487679" h="1513839">
                <a:moveTo>
                  <a:pt x="0" y="0"/>
                </a:moveTo>
                <a:lnTo>
                  <a:pt x="487679" y="151333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229856" y="2343911"/>
            <a:ext cx="487680" cy="1926589"/>
          </a:xfrm>
          <a:custGeom>
            <a:avLst/>
            <a:gdLst/>
            <a:ahLst/>
            <a:cxnLst/>
            <a:rect l="l" t="t" r="r" b="b"/>
            <a:pathLst>
              <a:path w="487679" h="1926589">
                <a:moveTo>
                  <a:pt x="0" y="0"/>
                </a:moveTo>
                <a:lnTo>
                  <a:pt x="487679" y="192633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229856" y="2709672"/>
            <a:ext cx="487680" cy="1743710"/>
          </a:xfrm>
          <a:custGeom>
            <a:avLst/>
            <a:gdLst/>
            <a:ahLst/>
            <a:cxnLst/>
            <a:rect l="l" t="t" r="r" b="b"/>
            <a:pathLst>
              <a:path w="487679" h="1743710">
                <a:moveTo>
                  <a:pt x="0" y="1743455"/>
                </a:moveTo>
                <a:lnTo>
                  <a:pt x="48767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229856" y="3076955"/>
            <a:ext cx="487680" cy="1376680"/>
          </a:xfrm>
          <a:custGeom>
            <a:avLst/>
            <a:gdLst/>
            <a:ahLst/>
            <a:cxnLst/>
            <a:rect l="l" t="t" r="r" b="b"/>
            <a:pathLst>
              <a:path w="487679" h="1376679">
                <a:moveTo>
                  <a:pt x="0" y="1376172"/>
                </a:moveTo>
                <a:lnTo>
                  <a:pt x="48767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229856" y="3444240"/>
            <a:ext cx="487680" cy="1009015"/>
          </a:xfrm>
          <a:custGeom>
            <a:avLst/>
            <a:gdLst/>
            <a:ahLst/>
            <a:cxnLst/>
            <a:rect l="l" t="t" r="r" b="b"/>
            <a:pathLst>
              <a:path w="487679" h="1009014">
                <a:moveTo>
                  <a:pt x="0" y="1008888"/>
                </a:moveTo>
                <a:lnTo>
                  <a:pt x="487679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229856" y="3857244"/>
            <a:ext cx="487680" cy="596265"/>
          </a:xfrm>
          <a:custGeom>
            <a:avLst/>
            <a:gdLst/>
            <a:ahLst/>
            <a:cxnLst/>
            <a:rect l="l" t="t" r="r" b="b"/>
            <a:pathLst>
              <a:path w="487679" h="596264">
                <a:moveTo>
                  <a:pt x="0" y="595883"/>
                </a:moveTo>
                <a:lnTo>
                  <a:pt x="48767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229856" y="4270247"/>
            <a:ext cx="487680" cy="182880"/>
          </a:xfrm>
          <a:custGeom>
            <a:avLst/>
            <a:gdLst/>
            <a:ahLst/>
            <a:cxnLst/>
            <a:rect l="l" t="t" r="r" b="b"/>
            <a:pathLst>
              <a:path w="487679" h="182879">
                <a:moveTo>
                  <a:pt x="0" y="182879"/>
                </a:moveTo>
                <a:lnTo>
                  <a:pt x="48767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593835" y="3174492"/>
            <a:ext cx="340360" cy="76200"/>
          </a:xfrm>
          <a:custGeom>
            <a:avLst/>
            <a:gdLst/>
            <a:ahLst/>
            <a:cxnLst/>
            <a:rect l="l" t="t" r="r" b="b"/>
            <a:pathLst>
              <a:path w="340359" h="76200">
                <a:moveTo>
                  <a:pt x="263652" y="0"/>
                </a:moveTo>
                <a:lnTo>
                  <a:pt x="263652" y="76200"/>
                </a:lnTo>
                <a:lnTo>
                  <a:pt x="327152" y="44450"/>
                </a:lnTo>
                <a:lnTo>
                  <a:pt x="276352" y="44450"/>
                </a:lnTo>
                <a:lnTo>
                  <a:pt x="276352" y="31750"/>
                </a:lnTo>
                <a:lnTo>
                  <a:pt x="327152" y="31750"/>
                </a:lnTo>
                <a:lnTo>
                  <a:pt x="263652" y="0"/>
                </a:lnTo>
                <a:close/>
              </a:path>
              <a:path w="340359" h="76200">
                <a:moveTo>
                  <a:pt x="263652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63652" y="44450"/>
                </a:lnTo>
                <a:lnTo>
                  <a:pt x="263652" y="31750"/>
                </a:lnTo>
                <a:close/>
              </a:path>
              <a:path w="340359" h="76200">
                <a:moveTo>
                  <a:pt x="327152" y="31750"/>
                </a:moveTo>
                <a:lnTo>
                  <a:pt x="276352" y="31750"/>
                </a:lnTo>
                <a:lnTo>
                  <a:pt x="276352" y="44450"/>
                </a:lnTo>
                <a:lnTo>
                  <a:pt x="327152" y="44450"/>
                </a:lnTo>
                <a:lnTo>
                  <a:pt x="339852" y="38100"/>
                </a:lnTo>
                <a:lnTo>
                  <a:pt x="327152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593835" y="3585971"/>
            <a:ext cx="340360" cy="76200"/>
          </a:xfrm>
          <a:custGeom>
            <a:avLst/>
            <a:gdLst/>
            <a:ahLst/>
            <a:cxnLst/>
            <a:rect l="l" t="t" r="r" b="b"/>
            <a:pathLst>
              <a:path w="340359" h="76200">
                <a:moveTo>
                  <a:pt x="263652" y="0"/>
                </a:moveTo>
                <a:lnTo>
                  <a:pt x="263652" y="76199"/>
                </a:lnTo>
                <a:lnTo>
                  <a:pt x="327152" y="44449"/>
                </a:lnTo>
                <a:lnTo>
                  <a:pt x="276352" y="44449"/>
                </a:lnTo>
                <a:lnTo>
                  <a:pt x="276352" y="31749"/>
                </a:lnTo>
                <a:lnTo>
                  <a:pt x="327152" y="31749"/>
                </a:lnTo>
                <a:lnTo>
                  <a:pt x="263652" y="0"/>
                </a:lnTo>
                <a:close/>
              </a:path>
              <a:path w="340359" h="76200">
                <a:moveTo>
                  <a:pt x="263652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263652" y="44449"/>
                </a:lnTo>
                <a:lnTo>
                  <a:pt x="263652" y="31749"/>
                </a:lnTo>
                <a:close/>
              </a:path>
              <a:path w="340359" h="76200">
                <a:moveTo>
                  <a:pt x="327152" y="31749"/>
                </a:moveTo>
                <a:lnTo>
                  <a:pt x="276352" y="31749"/>
                </a:lnTo>
                <a:lnTo>
                  <a:pt x="276352" y="44449"/>
                </a:lnTo>
                <a:lnTo>
                  <a:pt x="327152" y="44449"/>
                </a:lnTo>
                <a:lnTo>
                  <a:pt x="339852" y="38099"/>
                </a:lnTo>
                <a:lnTo>
                  <a:pt x="327152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231380" y="2618232"/>
            <a:ext cx="487680" cy="91440"/>
          </a:xfrm>
          <a:custGeom>
            <a:avLst/>
            <a:gdLst/>
            <a:ahLst/>
            <a:cxnLst/>
            <a:rect l="l" t="t" r="r" b="b"/>
            <a:pathLst>
              <a:path w="487679" h="91439">
                <a:moveTo>
                  <a:pt x="0" y="0"/>
                </a:moveTo>
                <a:lnTo>
                  <a:pt x="487679" y="9144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231380" y="2618232"/>
            <a:ext cx="487680" cy="459105"/>
          </a:xfrm>
          <a:custGeom>
            <a:avLst/>
            <a:gdLst/>
            <a:ahLst/>
            <a:cxnLst/>
            <a:rect l="l" t="t" r="r" b="b"/>
            <a:pathLst>
              <a:path w="487679" h="459105">
                <a:moveTo>
                  <a:pt x="0" y="0"/>
                </a:moveTo>
                <a:lnTo>
                  <a:pt x="487679" y="4587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231380" y="2618232"/>
            <a:ext cx="487680" cy="826135"/>
          </a:xfrm>
          <a:custGeom>
            <a:avLst/>
            <a:gdLst/>
            <a:ahLst/>
            <a:cxnLst/>
            <a:rect l="l" t="t" r="r" b="b"/>
            <a:pathLst>
              <a:path w="487679" h="826135">
                <a:moveTo>
                  <a:pt x="0" y="0"/>
                </a:moveTo>
                <a:lnTo>
                  <a:pt x="487679" y="82600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231380" y="2618232"/>
            <a:ext cx="487680" cy="1237615"/>
          </a:xfrm>
          <a:custGeom>
            <a:avLst/>
            <a:gdLst/>
            <a:ahLst/>
            <a:cxnLst/>
            <a:rect l="l" t="t" r="r" b="b"/>
            <a:pathLst>
              <a:path w="487679" h="1237614">
                <a:moveTo>
                  <a:pt x="0" y="0"/>
                </a:moveTo>
                <a:lnTo>
                  <a:pt x="487679" y="123748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516362" y="2692390"/>
            <a:ext cx="1557020" cy="337820"/>
          </a:xfrm>
          <a:custGeom>
            <a:avLst/>
            <a:gdLst/>
            <a:ahLst/>
            <a:cxnLst/>
            <a:rect l="l" t="t" r="r" b="b"/>
            <a:pathLst>
              <a:path w="1557020" h="337819">
                <a:moveTo>
                  <a:pt x="49800" y="23404"/>
                </a:moveTo>
                <a:lnTo>
                  <a:pt x="49730" y="30005"/>
                </a:lnTo>
                <a:lnTo>
                  <a:pt x="47282" y="35855"/>
                </a:lnTo>
                <a:lnTo>
                  <a:pt x="1553854" y="337194"/>
                </a:lnTo>
                <a:lnTo>
                  <a:pt x="1556394" y="324748"/>
                </a:lnTo>
                <a:lnTo>
                  <a:pt x="49800" y="23404"/>
                </a:lnTo>
                <a:close/>
              </a:path>
              <a:path w="1557020" h="337819">
                <a:moveTo>
                  <a:pt x="19798" y="0"/>
                </a:moveTo>
                <a:lnTo>
                  <a:pt x="10836" y="3740"/>
                </a:lnTo>
                <a:lnTo>
                  <a:pt x="3923" y="10600"/>
                </a:lnTo>
                <a:lnTo>
                  <a:pt x="73" y="19798"/>
                </a:lnTo>
                <a:lnTo>
                  <a:pt x="0" y="30005"/>
                </a:lnTo>
                <a:lnTo>
                  <a:pt x="3740" y="38967"/>
                </a:lnTo>
                <a:lnTo>
                  <a:pt x="10600" y="45880"/>
                </a:lnTo>
                <a:lnTo>
                  <a:pt x="19948" y="49793"/>
                </a:lnTo>
                <a:lnTo>
                  <a:pt x="30029" y="49793"/>
                </a:lnTo>
                <a:lnTo>
                  <a:pt x="38967" y="46063"/>
                </a:lnTo>
                <a:lnTo>
                  <a:pt x="45880" y="39203"/>
                </a:lnTo>
                <a:lnTo>
                  <a:pt x="47282" y="35855"/>
                </a:lnTo>
                <a:lnTo>
                  <a:pt x="23631" y="31124"/>
                </a:lnTo>
                <a:lnTo>
                  <a:pt x="26171" y="18678"/>
                </a:lnTo>
                <a:lnTo>
                  <a:pt x="49336" y="18678"/>
                </a:lnTo>
                <a:lnTo>
                  <a:pt x="46063" y="10836"/>
                </a:lnTo>
                <a:lnTo>
                  <a:pt x="39203" y="3923"/>
                </a:lnTo>
                <a:lnTo>
                  <a:pt x="29854" y="9"/>
                </a:lnTo>
                <a:lnTo>
                  <a:pt x="19798" y="0"/>
                </a:lnTo>
                <a:close/>
              </a:path>
              <a:path w="1557020" h="337819">
                <a:moveTo>
                  <a:pt x="26171" y="18678"/>
                </a:moveTo>
                <a:lnTo>
                  <a:pt x="23631" y="31124"/>
                </a:lnTo>
                <a:lnTo>
                  <a:pt x="47282" y="35855"/>
                </a:lnTo>
                <a:lnTo>
                  <a:pt x="49730" y="30005"/>
                </a:lnTo>
                <a:lnTo>
                  <a:pt x="49800" y="23404"/>
                </a:lnTo>
                <a:lnTo>
                  <a:pt x="26171" y="18678"/>
                </a:lnTo>
                <a:close/>
              </a:path>
              <a:path w="1557020" h="337819">
                <a:moveTo>
                  <a:pt x="49336" y="18678"/>
                </a:moveTo>
                <a:lnTo>
                  <a:pt x="26171" y="18678"/>
                </a:lnTo>
                <a:lnTo>
                  <a:pt x="49800" y="23404"/>
                </a:lnTo>
                <a:lnTo>
                  <a:pt x="49803" y="19798"/>
                </a:lnTo>
                <a:lnTo>
                  <a:pt x="49336" y="18678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520447" y="2752863"/>
            <a:ext cx="1557655" cy="581025"/>
          </a:xfrm>
          <a:custGeom>
            <a:avLst/>
            <a:gdLst/>
            <a:ahLst/>
            <a:cxnLst/>
            <a:rect l="l" t="t" r="r" b="b"/>
            <a:pathLst>
              <a:path w="1557654" h="581025">
                <a:moveTo>
                  <a:pt x="50241" y="27566"/>
                </a:moveTo>
                <a:lnTo>
                  <a:pt x="49264" y="34024"/>
                </a:lnTo>
                <a:lnTo>
                  <a:pt x="45953" y="39515"/>
                </a:lnTo>
                <a:lnTo>
                  <a:pt x="1553198" y="580632"/>
                </a:lnTo>
                <a:lnTo>
                  <a:pt x="1557516" y="568694"/>
                </a:lnTo>
                <a:lnTo>
                  <a:pt x="50241" y="27566"/>
                </a:lnTo>
                <a:close/>
              </a:path>
              <a:path w="1557654" h="581025">
                <a:moveTo>
                  <a:pt x="24032" y="0"/>
                </a:moveTo>
                <a:lnTo>
                  <a:pt x="14577" y="2369"/>
                </a:lnTo>
                <a:lnTo>
                  <a:pt x="6717" y="8120"/>
                </a:lnTo>
                <a:lnTo>
                  <a:pt x="1512" y="16752"/>
                </a:lnTo>
                <a:lnTo>
                  <a:pt x="0" y="26743"/>
                </a:lnTo>
                <a:lnTo>
                  <a:pt x="2369" y="36198"/>
                </a:lnTo>
                <a:lnTo>
                  <a:pt x="8120" y="44059"/>
                </a:lnTo>
                <a:lnTo>
                  <a:pt x="16752" y="49264"/>
                </a:lnTo>
                <a:lnTo>
                  <a:pt x="26743" y="50776"/>
                </a:lnTo>
                <a:lnTo>
                  <a:pt x="36198" y="48406"/>
                </a:lnTo>
                <a:lnTo>
                  <a:pt x="44059" y="42656"/>
                </a:lnTo>
                <a:lnTo>
                  <a:pt x="45953" y="39515"/>
                </a:lnTo>
                <a:lnTo>
                  <a:pt x="23229" y="31357"/>
                </a:lnTo>
                <a:lnTo>
                  <a:pt x="27547" y="19419"/>
                </a:lnTo>
                <a:lnTo>
                  <a:pt x="49620" y="19419"/>
                </a:lnTo>
                <a:lnTo>
                  <a:pt x="48406" y="14577"/>
                </a:lnTo>
                <a:lnTo>
                  <a:pt x="42656" y="6717"/>
                </a:lnTo>
                <a:lnTo>
                  <a:pt x="34024" y="1512"/>
                </a:lnTo>
                <a:lnTo>
                  <a:pt x="24032" y="0"/>
                </a:lnTo>
                <a:close/>
              </a:path>
              <a:path w="1557654" h="581025">
                <a:moveTo>
                  <a:pt x="27547" y="19419"/>
                </a:moveTo>
                <a:lnTo>
                  <a:pt x="23229" y="31357"/>
                </a:lnTo>
                <a:lnTo>
                  <a:pt x="45953" y="39515"/>
                </a:lnTo>
                <a:lnTo>
                  <a:pt x="49264" y="34024"/>
                </a:lnTo>
                <a:lnTo>
                  <a:pt x="50241" y="27566"/>
                </a:lnTo>
                <a:lnTo>
                  <a:pt x="27547" y="19419"/>
                </a:lnTo>
                <a:close/>
              </a:path>
              <a:path w="1557654" h="581025">
                <a:moveTo>
                  <a:pt x="49620" y="19419"/>
                </a:moveTo>
                <a:lnTo>
                  <a:pt x="27547" y="19419"/>
                </a:lnTo>
                <a:lnTo>
                  <a:pt x="50241" y="27566"/>
                </a:lnTo>
                <a:lnTo>
                  <a:pt x="50776" y="24032"/>
                </a:lnTo>
                <a:lnTo>
                  <a:pt x="49620" y="19419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574233" y="2692282"/>
            <a:ext cx="1499870" cy="1006475"/>
          </a:xfrm>
          <a:custGeom>
            <a:avLst/>
            <a:gdLst/>
            <a:ahLst/>
            <a:cxnLst/>
            <a:rect l="l" t="t" r="r" b="b"/>
            <a:pathLst>
              <a:path w="1499870" h="1006475">
                <a:moveTo>
                  <a:pt x="48611" y="33015"/>
                </a:moveTo>
                <a:lnTo>
                  <a:pt x="46151" y="39106"/>
                </a:lnTo>
                <a:lnTo>
                  <a:pt x="41548" y="43713"/>
                </a:lnTo>
                <a:lnTo>
                  <a:pt x="1492808" y="1006084"/>
                </a:lnTo>
                <a:lnTo>
                  <a:pt x="1499793" y="995543"/>
                </a:lnTo>
                <a:lnTo>
                  <a:pt x="48611" y="33015"/>
                </a:lnTo>
                <a:close/>
              </a:path>
              <a:path w="1499870" h="1006475">
                <a:moveTo>
                  <a:pt x="29629" y="0"/>
                </a:moveTo>
                <a:lnTo>
                  <a:pt x="0" y="29696"/>
                </a:lnTo>
                <a:lnTo>
                  <a:pt x="107" y="30343"/>
                </a:lnTo>
                <a:lnTo>
                  <a:pt x="3727" y="39106"/>
                </a:lnTo>
                <a:lnTo>
                  <a:pt x="10845" y="46218"/>
                </a:lnTo>
                <a:lnTo>
                  <a:pt x="20255" y="50018"/>
                </a:lnTo>
                <a:lnTo>
                  <a:pt x="30022" y="49948"/>
                </a:lnTo>
                <a:lnTo>
                  <a:pt x="39045" y="46218"/>
                </a:lnTo>
                <a:lnTo>
                  <a:pt x="41548" y="43713"/>
                </a:lnTo>
                <a:lnTo>
                  <a:pt x="21386" y="30343"/>
                </a:lnTo>
                <a:lnTo>
                  <a:pt x="28498" y="19675"/>
                </a:lnTo>
                <a:lnTo>
                  <a:pt x="49777" y="19675"/>
                </a:lnTo>
                <a:lnTo>
                  <a:pt x="46157" y="10912"/>
                </a:lnTo>
                <a:lnTo>
                  <a:pt x="39039" y="3800"/>
                </a:lnTo>
                <a:lnTo>
                  <a:pt x="29629" y="0"/>
                </a:lnTo>
                <a:close/>
              </a:path>
              <a:path w="1499870" h="1006475">
                <a:moveTo>
                  <a:pt x="28498" y="19675"/>
                </a:moveTo>
                <a:lnTo>
                  <a:pt x="21386" y="30343"/>
                </a:lnTo>
                <a:lnTo>
                  <a:pt x="41548" y="43713"/>
                </a:lnTo>
                <a:lnTo>
                  <a:pt x="46156" y="39094"/>
                </a:lnTo>
                <a:lnTo>
                  <a:pt x="48611" y="33015"/>
                </a:lnTo>
                <a:lnTo>
                  <a:pt x="28498" y="19675"/>
                </a:lnTo>
                <a:close/>
              </a:path>
              <a:path w="1499870" h="1006475">
                <a:moveTo>
                  <a:pt x="49777" y="19675"/>
                </a:moveTo>
                <a:lnTo>
                  <a:pt x="28498" y="19675"/>
                </a:lnTo>
                <a:lnTo>
                  <a:pt x="48611" y="33015"/>
                </a:lnTo>
                <a:lnTo>
                  <a:pt x="49792" y="30089"/>
                </a:lnTo>
                <a:lnTo>
                  <a:pt x="49777" y="196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570775" y="2752899"/>
            <a:ext cx="1502410" cy="1370965"/>
          </a:xfrm>
          <a:custGeom>
            <a:avLst/>
            <a:gdLst/>
            <a:ahLst/>
            <a:cxnLst/>
            <a:rect l="l" t="t" r="r" b="b"/>
            <a:pathLst>
              <a:path w="1502409" h="1370964">
                <a:moveTo>
                  <a:pt x="47487" y="36879"/>
                </a:moveTo>
                <a:lnTo>
                  <a:pt x="44148" y="42497"/>
                </a:lnTo>
                <a:lnTo>
                  <a:pt x="38887" y="46309"/>
                </a:lnTo>
                <a:lnTo>
                  <a:pt x="1493345" y="1370866"/>
                </a:lnTo>
                <a:lnTo>
                  <a:pt x="1501981" y="1361481"/>
                </a:lnTo>
                <a:lnTo>
                  <a:pt x="47487" y="36879"/>
                </a:lnTo>
                <a:close/>
              </a:path>
              <a:path w="1502409" h="1370964">
                <a:moveTo>
                  <a:pt x="24145" y="0"/>
                </a:moveTo>
                <a:lnTo>
                  <a:pt x="14672" y="2287"/>
                </a:lnTo>
                <a:lnTo>
                  <a:pt x="6556" y="8207"/>
                </a:lnTo>
                <a:lnTo>
                  <a:pt x="1402" y="16877"/>
                </a:lnTo>
                <a:lnTo>
                  <a:pt x="0" y="26511"/>
                </a:lnTo>
                <a:lnTo>
                  <a:pt x="2287" y="35978"/>
                </a:lnTo>
                <a:lnTo>
                  <a:pt x="8207" y="44148"/>
                </a:lnTo>
                <a:lnTo>
                  <a:pt x="16877" y="49301"/>
                </a:lnTo>
                <a:lnTo>
                  <a:pt x="26511" y="50704"/>
                </a:lnTo>
                <a:lnTo>
                  <a:pt x="35978" y="48416"/>
                </a:lnTo>
                <a:lnTo>
                  <a:pt x="38887" y="46309"/>
                </a:lnTo>
                <a:lnTo>
                  <a:pt x="21034" y="30051"/>
                </a:lnTo>
                <a:lnTo>
                  <a:pt x="29670" y="20653"/>
                </a:lnTo>
                <a:lnTo>
                  <a:pt x="49849" y="20653"/>
                </a:lnTo>
                <a:lnTo>
                  <a:pt x="48416" y="14726"/>
                </a:lnTo>
                <a:lnTo>
                  <a:pt x="42497" y="6556"/>
                </a:lnTo>
                <a:lnTo>
                  <a:pt x="33809" y="1402"/>
                </a:lnTo>
                <a:lnTo>
                  <a:pt x="24145" y="0"/>
                </a:lnTo>
                <a:close/>
              </a:path>
              <a:path w="1502409" h="1370964">
                <a:moveTo>
                  <a:pt x="29670" y="20653"/>
                </a:moveTo>
                <a:lnTo>
                  <a:pt x="21034" y="30051"/>
                </a:lnTo>
                <a:lnTo>
                  <a:pt x="38887" y="46309"/>
                </a:lnTo>
                <a:lnTo>
                  <a:pt x="44148" y="42497"/>
                </a:lnTo>
                <a:lnTo>
                  <a:pt x="47487" y="36879"/>
                </a:lnTo>
                <a:lnTo>
                  <a:pt x="29670" y="20653"/>
                </a:lnTo>
                <a:close/>
              </a:path>
              <a:path w="1502409" h="1370964">
                <a:moveTo>
                  <a:pt x="49849" y="20653"/>
                </a:moveTo>
                <a:lnTo>
                  <a:pt x="29670" y="20653"/>
                </a:lnTo>
                <a:lnTo>
                  <a:pt x="47487" y="36879"/>
                </a:lnTo>
                <a:lnTo>
                  <a:pt x="49301" y="33827"/>
                </a:lnTo>
                <a:lnTo>
                  <a:pt x="50704" y="24193"/>
                </a:lnTo>
                <a:lnTo>
                  <a:pt x="49849" y="2065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816475" y="2297429"/>
            <a:ext cx="2291080" cy="208915"/>
          </a:xfrm>
          <a:custGeom>
            <a:avLst/>
            <a:gdLst/>
            <a:ahLst/>
            <a:cxnLst/>
            <a:rect l="l" t="t" r="r" b="b"/>
            <a:pathLst>
              <a:path w="2291079" h="208914">
                <a:moveTo>
                  <a:pt x="23240" y="158369"/>
                </a:moveTo>
                <a:lnTo>
                  <a:pt x="13555" y="161081"/>
                </a:lnTo>
                <a:lnTo>
                  <a:pt x="5953" y="167116"/>
                </a:lnTo>
                <a:lnTo>
                  <a:pt x="1184" y="175603"/>
                </a:lnTo>
                <a:lnTo>
                  <a:pt x="0" y="185674"/>
                </a:lnTo>
                <a:lnTo>
                  <a:pt x="2712" y="195359"/>
                </a:lnTo>
                <a:lnTo>
                  <a:pt x="8747" y="202961"/>
                </a:lnTo>
                <a:lnTo>
                  <a:pt x="17234" y="207730"/>
                </a:lnTo>
                <a:lnTo>
                  <a:pt x="27304" y="208914"/>
                </a:lnTo>
                <a:lnTo>
                  <a:pt x="36990" y="206202"/>
                </a:lnTo>
                <a:lnTo>
                  <a:pt x="44592" y="200167"/>
                </a:lnTo>
                <a:lnTo>
                  <a:pt x="49361" y="191680"/>
                </a:lnTo>
                <a:lnTo>
                  <a:pt x="49559" y="189992"/>
                </a:lnTo>
                <a:lnTo>
                  <a:pt x="25780" y="189992"/>
                </a:lnTo>
                <a:lnTo>
                  <a:pt x="24764" y="177292"/>
                </a:lnTo>
                <a:lnTo>
                  <a:pt x="48809" y="175409"/>
                </a:lnTo>
                <a:lnTo>
                  <a:pt x="47833" y="171924"/>
                </a:lnTo>
                <a:lnTo>
                  <a:pt x="41798" y="164322"/>
                </a:lnTo>
                <a:lnTo>
                  <a:pt x="33311" y="159553"/>
                </a:lnTo>
                <a:lnTo>
                  <a:pt x="23240" y="158369"/>
                </a:lnTo>
                <a:close/>
              </a:path>
              <a:path w="2291079" h="208914">
                <a:moveTo>
                  <a:pt x="48809" y="175409"/>
                </a:moveTo>
                <a:lnTo>
                  <a:pt x="24764" y="177292"/>
                </a:lnTo>
                <a:lnTo>
                  <a:pt x="25780" y="189992"/>
                </a:lnTo>
                <a:lnTo>
                  <a:pt x="49780" y="188113"/>
                </a:lnTo>
                <a:lnTo>
                  <a:pt x="50546" y="181609"/>
                </a:lnTo>
                <a:lnTo>
                  <a:pt x="48809" y="175409"/>
                </a:lnTo>
                <a:close/>
              </a:path>
              <a:path w="2291079" h="208914">
                <a:moveTo>
                  <a:pt x="49780" y="188113"/>
                </a:moveTo>
                <a:lnTo>
                  <a:pt x="25780" y="189992"/>
                </a:lnTo>
                <a:lnTo>
                  <a:pt x="49559" y="189992"/>
                </a:lnTo>
                <a:lnTo>
                  <a:pt x="49780" y="188113"/>
                </a:lnTo>
                <a:close/>
              </a:path>
              <a:path w="2291079" h="208914">
                <a:moveTo>
                  <a:pt x="2289682" y="0"/>
                </a:moveTo>
                <a:lnTo>
                  <a:pt x="48809" y="175409"/>
                </a:lnTo>
                <a:lnTo>
                  <a:pt x="50546" y="181609"/>
                </a:lnTo>
                <a:lnTo>
                  <a:pt x="49780" y="188113"/>
                </a:lnTo>
                <a:lnTo>
                  <a:pt x="2290699" y="12700"/>
                </a:lnTo>
                <a:lnTo>
                  <a:pt x="2289682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631930" y="4342879"/>
            <a:ext cx="520700" cy="130175"/>
          </a:xfrm>
          <a:custGeom>
            <a:avLst/>
            <a:gdLst/>
            <a:ahLst/>
            <a:cxnLst/>
            <a:rect l="l" t="t" r="r" b="b"/>
            <a:pathLst>
              <a:path w="520700" h="130175">
                <a:moveTo>
                  <a:pt x="49800" y="23407"/>
                </a:moveTo>
                <a:lnTo>
                  <a:pt x="49740" y="30010"/>
                </a:lnTo>
                <a:lnTo>
                  <a:pt x="47281" y="35857"/>
                </a:lnTo>
                <a:lnTo>
                  <a:pt x="517534" y="129908"/>
                </a:lnTo>
                <a:lnTo>
                  <a:pt x="520074" y="117462"/>
                </a:lnTo>
                <a:lnTo>
                  <a:pt x="49800" y="23407"/>
                </a:lnTo>
                <a:close/>
              </a:path>
              <a:path w="520700" h="130175">
                <a:moveTo>
                  <a:pt x="29854" y="0"/>
                </a:moveTo>
                <a:lnTo>
                  <a:pt x="0" y="30010"/>
                </a:lnTo>
                <a:lnTo>
                  <a:pt x="3740" y="38992"/>
                </a:lnTo>
                <a:lnTo>
                  <a:pt x="10600" y="45911"/>
                </a:lnTo>
                <a:lnTo>
                  <a:pt x="19948" y="49809"/>
                </a:lnTo>
                <a:lnTo>
                  <a:pt x="30005" y="49792"/>
                </a:lnTo>
                <a:lnTo>
                  <a:pt x="38967" y="46037"/>
                </a:lnTo>
                <a:lnTo>
                  <a:pt x="45880" y="39186"/>
                </a:lnTo>
                <a:lnTo>
                  <a:pt x="47281" y="35857"/>
                </a:lnTo>
                <a:lnTo>
                  <a:pt x="23631" y="31127"/>
                </a:lnTo>
                <a:lnTo>
                  <a:pt x="26171" y="18681"/>
                </a:lnTo>
                <a:lnTo>
                  <a:pt x="49339" y="18681"/>
                </a:lnTo>
                <a:lnTo>
                  <a:pt x="46063" y="10812"/>
                </a:lnTo>
                <a:lnTo>
                  <a:pt x="39203" y="3892"/>
                </a:lnTo>
                <a:lnTo>
                  <a:pt x="29854" y="0"/>
                </a:lnTo>
                <a:close/>
              </a:path>
              <a:path w="520700" h="130175">
                <a:moveTo>
                  <a:pt x="26171" y="18681"/>
                </a:moveTo>
                <a:lnTo>
                  <a:pt x="23631" y="31127"/>
                </a:lnTo>
                <a:lnTo>
                  <a:pt x="47281" y="35857"/>
                </a:lnTo>
                <a:lnTo>
                  <a:pt x="49740" y="30010"/>
                </a:lnTo>
                <a:lnTo>
                  <a:pt x="49800" y="23407"/>
                </a:lnTo>
                <a:lnTo>
                  <a:pt x="26171" y="18681"/>
                </a:lnTo>
                <a:close/>
              </a:path>
              <a:path w="520700" h="130175">
                <a:moveTo>
                  <a:pt x="49339" y="18681"/>
                </a:moveTo>
                <a:lnTo>
                  <a:pt x="26171" y="18681"/>
                </a:lnTo>
                <a:lnTo>
                  <a:pt x="49800" y="23407"/>
                </a:lnTo>
                <a:lnTo>
                  <a:pt x="49803" y="19797"/>
                </a:lnTo>
                <a:lnTo>
                  <a:pt x="49339" y="18681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264658" y="2254757"/>
            <a:ext cx="1233805" cy="58419"/>
          </a:xfrm>
          <a:custGeom>
            <a:avLst/>
            <a:gdLst/>
            <a:ahLst/>
            <a:cxnLst/>
            <a:rect l="l" t="t" r="r" b="b"/>
            <a:pathLst>
              <a:path w="1233804" h="58419">
                <a:moveTo>
                  <a:pt x="57912" y="0"/>
                </a:moveTo>
                <a:lnTo>
                  <a:pt x="0" y="28956"/>
                </a:lnTo>
                <a:lnTo>
                  <a:pt x="57912" y="57912"/>
                </a:lnTo>
                <a:lnTo>
                  <a:pt x="57912" y="43434"/>
                </a:lnTo>
                <a:lnTo>
                  <a:pt x="43433" y="43434"/>
                </a:lnTo>
                <a:lnTo>
                  <a:pt x="43433" y="14478"/>
                </a:lnTo>
                <a:lnTo>
                  <a:pt x="57912" y="14478"/>
                </a:lnTo>
                <a:lnTo>
                  <a:pt x="57912" y="0"/>
                </a:lnTo>
                <a:close/>
              </a:path>
              <a:path w="1233804" h="58419">
                <a:moveTo>
                  <a:pt x="57912" y="14478"/>
                </a:moveTo>
                <a:lnTo>
                  <a:pt x="43433" y="14478"/>
                </a:lnTo>
                <a:lnTo>
                  <a:pt x="43433" y="43434"/>
                </a:lnTo>
                <a:lnTo>
                  <a:pt x="57912" y="43434"/>
                </a:lnTo>
                <a:lnTo>
                  <a:pt x="57912" y="14478"/>
                </a:lnTo>
                <a:close/>
              </a:path>
              <a:path w="1233804" h="58419">
                <a:moveTo>
                  <a:pt x="1233677" y="14478"/>
                </a:moveTo>
                <a:lnTo>
                  <a:pt x="57912" y="14478"/>
                </a:lnTo>
                <a:lnTo>
                  <a:pt x="57912" y="43434"/>
                </a:lnTo>
                <a:lnTo>
                  <a:pt x="1233677" y="43434"/>
                </a:lnTo>
                <a:lnTo>
                  <a:pt x="1233677" y="144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/>
          <p:nvPr/>
        </p:nvSpPr>
        <p:spPr>
          <a:xfrm>
            <a:off x="5381625" y="2038350"/>
            <a:ext cx="12477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95" dirty="0">
                <a:latin typeface="Noto Sans CJK JP Regular"/>
                <a:cs typeface="Noto Sans CJK JP Regular"/>
              </a:rPr>
              <a:t>왼쪽으로</a:t>
            </a:r>
            <a:r>
              <a:rPr sz="1200" spc="-40" dirty="0">
                <a:latin typeface="Noto Sans CJK JP Regular"/>
                <a:cs typeface="Noto Sans CJK JP Regular"/>
              </a:rPr>
              <a:t> </a:t>
            </a:r>
            <a:r>
              <a:rPr sz="1200" spc="95" dirty="0">
                <a:latin typeface="Noto Sans CJK JP Regular"/>
                <a:cs typeface="Noto Sans CJK JP Regular"/>
              </a:rPr>
              <a:t>이동</a:t>
            </a:r>
            <a:endParaRPr sz="1200" dirty="0">
              <a:latin typeface="Noto Sans CJK JP Regular"/>
              <a:cs typeface="Noto Sans CJK JP Regular"/>
            </a:endParaRPr>
          </a:p>
        </p:txBody>
      </p:sp>
      <p:sp>
        <p:nvSpPr>
          <p:cNvPr id="137" name="object 10"/>
          <p:cNvSpPr txBox="1">
            <a:spLocks noGrp="1"/>
          </p:cNvSpPr>
          <p:nvPr>
            <p:ph type="title"/>
          </p:nvPr>
        </p:nvSpPr>
        <p:spPr>
          <a:xfrm>
            <a:off x="186334" y="25095"/>
            <a:ext cx="3776066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1. </a:t>
            </a:r>
            <a:r>
              <a:rPr sz="2200" spc="170" dirty="0">
                <a:solidFill>
                  <a:srgbClr val="FFFFFF"/>
                </a:solidFill>
              </a:rPr>
              <a:t>컨볼루션 신경망의</a:t>
            </a:r>
            <a:r>
              <a:rPr sz="2200" spc="105" dirty="0">
                <a:solidFill>
                  <a:srgbClr val="FFFFFF"/>
                </a:solidFill>
              </a:rPr>
              <a:t> </a:t>
            </a:r>
            <a:r>
              <a:rPr sz="2200" spc="165" dirty="0">
                <a:solidFill>
                  <a:srgbClr val="FFFFFF"/>
                </a:solidFill>
              </a:rPr>
              <a:t>원리</a:t>
            </a:r>
            <a:endParaRPr sz="2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07735" y="3800855"/>
            <a:ext cx="2952115" cy="1186180"/>
          </a:xfrm>
          <a:custGeom>
            <a:avLst/>
            <a:gdLst/>
            <a:ahLst/>
            <a:cxnLst/>
            <a:rect l="l" t="t" r="r" b="b"/>
            <a:pathLst>
              <a:path w="2952115" h="1186179">
                <a:moveTo>
                  <a:pt x="2754375" y="0"/>
                </a:moveTo>
                <a:lnTo>
                  <a:pt x="197612" y="0"/>
                </a:lnTo>
                <a:lnTo>
                  <a:pt x="152315" y="5219"/>
                </a:lnTo>
                <a:lnTo>
                  <a:pt x="110726" y="20086"/>
                </a:lnTo>
                <a:lnTo>
                  <a:pt x="74034" y="43415"/>
                </a:lnTo>
                <a:lnTo>
                  <a:pt x="43427" y="74018"/>
                </a:lnTo>
                <a:lnTo>
                  <a:pt x="20093" y="110710"/>
                </a:lnTo>
                <a:lnTo>
                  <a:pt x="5221" y="152303"/>
                </a:lnTo>
                <a:lnTo>
                  <a:pt x="0" y="197612"/>
                </a:lnTo>
                <a:lnTo>
                  <a:pt x="0" y="988060"/>
                </a:lnTo>
                <a:lnTo>
                  <a:pt x="5221" y="1033368"/>
                </a:lnTo>
                <a:lnTo>
                  <a:pt x="20093" y="1074961"/>
                </a:lnTo>
                <a:lnTo>
                  <a:pt x="43427" y="1111653"/>
                </a:lnTo>
                <a:lnTo>
                  <a:pt x="74034" y="1142256"/>
                </a:lnTo>
                <a:lnTo>
                  <a:pt x="110726" y="1165585"/>
                </a:lnTo>
                <a:lnTo>
                  <a:pt x="152315" y="1180452"/>
                </a:lnTo>
                <a:lnTo>
                  <a:pt x="197612" y="1185672"/>
                </a:lnTo>
                <a:lnTo>
                  <a:pt x="2754375" y="1185672"/>
                </a:lnTo>
                <a:lnTo>
                  <a:pt x="2799672" y="1180452"/>
                </a:lnTo>
                <a:lnTo>
                  <a:pt x="2841261" y="1165585"/>
                </a:lnTo>
                <a:lnTo>
                  <a:pt x="2877953" y="1142256"/>
                </a:lnTo>
                <a:lnTo>
                  <a:pt x="2908560" y="1111653"/>
                </a:lnTo>
                <a:lnTo>
                  <a:pt x="2931894" y="1074961"/>
                </a:lnTo>
                <a:lnTo>
                  <a:pt x="2946766" y="1033368"/>
                </a:lnTo>
                <a:lnTo>
                  <a:pt x="2951988" y="988060"/>
                </a:lnTo>
                <a:lnTo>
                  <a:pt x="2951988" y="197612"/>
                </a:lnTo>
                <a:lnTo>
                  <a:pt x="2946766" y="152303"/>
                </a:lnTo>
                <a:lnTo>
                  <a:pt x="2931894" y="110710"/>
                </a:lnTo>
                <a:lnTo>
                  <a:pt x="2908560" y="74018"/>
                </a:lnTo>
                <a:lnTo>
                  <a:pt x="2877953" y="43415"/>
                </a:lnTo>
                <a:lnTo>
                  <a:pt x="2841261" y="20086"/>
                </a:lnTo>
                <a:lnTo>
                  <a:pt x="2799672" y="5219"/>
                </a:lnTo>
                <a:lnTo>
                  <a:pt x="275437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0006" y="609091"/>
            <a:ext cx="548599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6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일반 신경망으로 이미지를 분류할 때</a:t>
            </a:r>
            <a:r>
              <a:rPr sz="2000" spc="2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sz="2000" spc="16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문제점</a:t>
            </a:r>
            <a:endParaRPr sz="2000" dirty="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7586" y="665987"/>
            <a:ext cx="0" cy="137160"/>
          </a:xfrm>
          <a:custGeom>
            <a:avLst/>
            <a:gdLst/>
            <a:ahLst/>
            <a:cxnLst/>
            <a:rect l="l" t="t" r="r" b="b"/>
            <a:pathLst>
              <a:path h="137159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59436">
            <a:solidFill>
              <a:srgbClr val="FFCF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7586" y="803148"/>
            <a:ext cx="0" cy="91440"/>
          </a:xfrm>
          <a:custGeom>
            <a:avLst/>
            <a:gdLst/>
            <a:ahLst/>
            <a:cxnLst/>
            <a:rect l="l" t="t" r="r" b="b"/>
            <a:pathLst>
              <a:path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59436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84220" y="1324355"/>
            <a:ext cx="248412" cy="227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84220" y="1615439"/>
            <a:ext cx="248412" cy="225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84220" y="1905000"/>
            <a:ext cx="248412" cy="225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85744" y="2229611"/>
            <a:ext cx="248412" cy="225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84220" y="2555748"/>
            <a:ext cx="248412" cy="225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31007" y="1039367"/>
            <a:ext cx="158750" cy="144780"/>
          </a:xfrm>
          <a:custGeom>
            <a:avLst/>
            <a:gdLst/>
            <a:ahLst/>
            <a:cxnLst/>
            <a:rect l="l" t="t" r="r" b="b"/>
            <a:pathLst>
              <a:path w="158750" h="144780">
                <a:moveTo>
                  <a:pt x="0" y="144779"/>
                </a:moveTo>
                <a:lnTo>
                  <a:pt x="158495" y="144779"/>
                </a:lnTo>
                <a:lnTo>
                  <a:pt x="158495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31007" y="1039367"/>
            <a:ext cx="158750" cy="144780"/>
          </a:xfrm>
          <a:custGeom>
            <a:avLst/>
            <a:gdLst/>
            <a:ahLst/>
            <a:cxnLst/>
            <a:rect l="l" t="t" r="r" b="b"/>
            <a:pathLst>
              <a:path w="158750" h="144780">
                <a:moveTo>
                  <a:pt x="0" y="144779"/>
                </a:moveTo>
                <a:lnTo>
                  <a:pt x="158495" y="144779"/>
                </a:lnTo>
                <a:lnTo>
                  <a:pt x="158495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31007" y="1292352"/>
            <a:ext cx="158750" cy="144780"/>
          </a:xfrm>
          <a:custGeom>
            <a:avLst/>
            <a:gdLst/>
            <a:ahLst/>
            <a:cxnLst/>
            <a:rect l="l" t="t" r="r" b="b"/>
            <a:pathLst>
              <a:path w="158750" h="144780">
                <a:moveTo>
                  <a:pt x="0" y="144779"/>
                </a:moveTo>
                <a:lnTo>
                  <a:pt x="158495" y="144779"/>
                </a:lnTo>
                <a:lnTo>
                  <a:pt x="158495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31007" y="1292352"/>
            <a:ext cx="158750" cy="144780"/>
          </a:xfrm>
          <a:custGeom>
            <a:avLst/>
            <a:gdLst/>
            <a:ahLst/>
            <a:cxnLst/>
            <a:rect l="l" t="t" r="r" b="b"/>
            <a:pathLst>
              <a:path w="158750" h="144780">
                <a:moveTo>
                  <a:pt x="0" y="144779"/>
                </a:moveTo>
                <a:lnTo>
                  <a:pt x="158495" y="144779"/>
                </a:lnTo>
                <a:lnTo>
                  <a:pt x="158495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31007" y="1581911"/>
            <a:ext cx="158750" cy="144780"/>
          </a:xfrm>
          <a:custGeom>
            <a:avLst/>
            <a:gdLst/>
            <a:ahLst/>
            <a:cxnLst/>
            <a:rect l="l" t="t" r="r" b="b"/>
            <a:pathLst>
              <a:path w="158750" h="144780">
                <a:moveTo>
                  <a:pt x="0" y="144779"/>
                </a:moveTo>
                <a:lnTo>
                  <a:pt x="158495" y="144779"/>
                </a:lnTo>
                <a:lnTo>
                  <a:pt x="158495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31007" y="1581911"/>
            <a:ext cx="158750" cy="144780"/>
          </a:xfrm>
          <a:custGeom>
            <a:avLst/>
            <a:gdLst/>
            <a:ahLst/>
            <a:cxnLst/>
            <a:rect l="l" t="t" r="r" b="b"/>
            <a:pathLst>
              <a:path w="158750" h="144780">
                <a:moveTo>
                  <a:pt x="0" y="144779"/>
                </a:moveTo>
                <a:lnTo>
                  <a:pt x="158495" y="144779"/>
                </a:lnTo>
                <a:lnTo>
                  <a:pt x="158495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31007" y="1871472"/>
            <a:ext cx="158750" cy="144780"/>
          </a:xfrm>
          <a:custGeom>
            <a:avLst/>
            <a:gdLst/>
            <a:ahLst/>
            <a:cxnLst/>
            <a:rect l="l" t="t" r="r" b="b"/>
            <a:pathLst>
              <a:path w="158750" h="144780">
                <a:moveTo>
                  <a:pt x="0" y="144779"/>
                </a:moveTo>
                <a:lnTo>
                  <a:pt x="158495" y="144779"/>
                </a:lnTo>
                <a:lnTo>
                  <a:pt x="158495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31007" y="1871472"/>
            <a:ext cx="158750" cy="144780"/>
          </a:xfrm>
          <a:custGeom>
            <a:avLst/>
            <a:gdLst/>
            <a:ahLst/>
            <a:cxnLst/>
            <a:rect l="l" t="t" r="r" b="b"/>
            <a:pathLst>
              <a:path w="158750" h="144780">
                <a:moveTo>
                  <a:pt x="0" y="144779"/>
                </a:moveTo>
                <a:lnTo>
                  <a:pt x="158495" y="144779"/>
                </a:lnTo>
                <a:lnTo>
                  <a:pt x="158495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31007" y="2162555"/>
            <a:ext cx="158750" cy="143510"/>
          </a:xfrm>
          <a:custGeom>
            <a:avLst/>
            <a:gdLst/>
            <a:ahLst/>
            <a:cxnLst/>
            <a:rect l="l" t="t" r="r" b="b"/>
            <a:pathLst>
              <a:path w="158750" h="143510">
                <a:moveTo>
                  <a:pt x="0" y="143256"/>
                </a:moveTo>
                <a:lnTo>
                  <a:pt x="158495" y="143256"/>
                </a:lnTo>
                <a:lnTo>
                  <a:pt x="158495" y="0"/>
                </a:lnTo>
                <a:lnTo>
                  <a:pt x="0" y="0"/>
                </a:lnTo>
                <a:lnTo>
                  <a:pt x="0" y="143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31007" y="2162555"/>
            <a:ext cx="158750" cy="143510"/>
          </a:xfrm>
          <a:custGeom>
            <a:avLst/>
            <a:gdLst/>
            <a:ahLst/>
            <a:cxnLst/>
            <a:rect l="l" t="t" r="r" b="b"/>
            <a:pathLst>
              <a:path w="158750" h="143510">
                <a:moveTo>
                  <a:pt x="0" y="143256"/>
                </a:moveTo>
                <a:lnTo>
                  <a:pt x="158495" y="143256"/>
                </a:lnTo>
                <a:lnTo>
                  <a:pt x="158495" y="0"/>
                </a:lnTo>
                <a:lnTo>
                  <a:pt x="0" y="0"/>
                </a:lnTo>
                <a:lnTo>
                  <a:pt x="0" y="14325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31007" y="2450592"/>
            <a:ext cx="158750" cy="144780"/>
          </a:xfrm>
          <a:custGeom>
            <a:avLst/>
            <a:gdLst/>
            <a:ahLst/>
            <a:cxnLst/>
            <a:rect l="l" t="t" r="r" b="b"/>
            <a:pathLst>
              <a:path w="158750" h="144780">
                <a:moveTo>
                  <a:pt x="0" y="144780"/>
                </a:moveTo>
                <a:lnTo>
                  <a:pt x="158495" y="144780"/>
                </a:lnTo>
                <a:lnTo>
                  <a:pt x="158495" y="0"/>
                </a:lnTo>
                <a:lnTo>
                  <a:pt x="0" y="0"/>
                </a:lnTo>
                <a:lnTo>
                  <a:pt x="0" y="144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31007" y="2450592"/>
            <a:ext cx="158750" cy="144780"/>
          </a:xfrm>
          <a:custGeom>
            <a:avLst/>
            <a:gdLst/>
            <a:ahLst/>
            <a:cxnLst/>
            <a:rect l="l" t="t" r="r" b="b"/>
            <a:pathLst>
              <a:path w="158750" h="144780">
                <a:moveTo>
                  <a:pt x="0" y="144780"/>
                </a:moveTo>
                <a:lnTo>
                  <a:pt x="158495" y="144780"/>
                </a:lnTo>
                <a:lnTo>
                  <a:pt x="158495" y="0"/>
                </a:lnTo>
                <a:lnTo>
                  <a:pt x="0" y="0"/>
                </a:lnTo>
                <a:lnTo>
                  <a:pt x="0" y="14478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31007" y="2740151"/>
            <a:ext cx="158750" cy="144780"/>
          </a:xfrm>
          <a:custGeom>
            <a:avLst/>
            <a:gdLst/>
            <a:ahLst/>
            <a:cxnLst/>
            <a:rect l="l" t="t" r="r" b="b"/>
            <a:pathLst>
              <a:path w="158750" h="144780">
                <a:moveTo>
                  <a:pt x="0" y="144780"/>
                </a:moveTo>
                <a:lnTo>
                  <a:pt x="158495" y="144780"/>
                </a:lnTo>
                <a:lnTo>
                  <a:pt x="158495" y="0"/>
                </a:lnTo>
                <a:lnTo>
                  <a:pt x="0" y="0"/>
                </a:lnTo>
                <a:lnTo>
                  <a:pt x="0" y="1447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31007" y="2740151"/>
            <a:ext cx="158750" cy="144780"/>
          </a:xfrm>
          <a:custGeom>
            <a:avLst/>
            <a:gdLst/>
            <a:ahLst/>
            <a:cxnLst/>
            <a:rect l="l" t="t" r="r" b="b"/>
            <a:pathLst>
              <a:path w="158750" h="144780">
                <a:moveTo>
                  <a:pt x="0" y="144780"/>
                </a:moveTo>
                <a:lnTo>
                  <a:pt x="158495" y="144780"/>
                </a:lnTo>
                <a:lnTo>
                  <a:pt x="158495" y="0"/>
                </a:lnTo>
                <a:lnTo>
                  <a:pt x="0" y="0"/>
                </a:lnTo>
                <a:lnTo>
                  <a:pt x="0" y="14478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59708" y="1720595"/>
            <a:ext cx="246888" cy="2255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59708" y="2046732"/>
            <a:ext cx="246888" cy="2255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25011" y="1399032"/>
            <a:ext cx="239395" cy="434340"/>
          </a:xfrm>
          <a:custGeom>
            <a:avLst/>
            <a:gdLst/>
            <a:ahLst/>
            <a:cxnLst/>
            <a:rect l="l" t="t" r="r" b="b"/>
            <a:pathLst>
              <a:path w="239395" h="434339">
                <a:moveTo>
                  <a:pt x="0" y="0"/>
                </a:moveTo>
                <a:lnTo>
                  <a:pt x="239267" y="43433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25011" y="1725167"/>
            <a:ext cx="239395" cy="108585"/>
          </a:xfrm>
          <a:custGeom>
            <a:avLst/>
            <a:gdLst/>
            <a:ahLst/>
            <a:cxnLst/>
            <a:rect l="l" t="t" r="r" b="b"/>
            <a:pathLst>
              <a:path w="239395" h="108585">
                <a:moveTo>
                  <a:pt x="0" y="0"/>
                </a:moveTo>
                <a:lnTo>
                  <a:pt x="239267" y="1082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25011" y="1723644"/>
            <a:ext cx="239395" cy="434340"/>
          </a:xfrm>
          <a:custGeom>
            <a:avLst/>
            <a:gdLst/>
            <a:ahLst/>
            <a:cxnLst/>
            <a:rect l="l" t="t" r="r" b="b"/>
            <a:pathLst>
              <a:path w="239395" h="434339">
                <a:moveTo>
                  <a:pt x="0" y="0"/>
                </a:moveTo>
                <a:lnTo>
                  <a:pt x="239267" y="43433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25011" y="1833372"/>
            <a:ext cx="239395" cy="144780"/>
          </a:xfrm>
          <a:custGeom>
            <a:avLst/>
            <a:gdLst/>
            <a:ahLst/>
            <a:cxnLst/>
            <a:rect l="l" t="t" r="r" b="b"/>
            <a:pathLst>
              <a:path w="239395" h="144780">
                <a:moveTo>
                  <a:pt x="0" y="144779"/>
                </a:moveTo>
                <a:lnTo>
                  <a:pt x="239267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25011" y="1833372"/>
            <a:ext cx="239395" cy="471170"/>
          </a:xfrm>
          <a:custGeom>
            <a:avLst/>
            <a:gdLst/>
            <a:ahLst/>
            <a:cxnLst/>
            <a:rect l="l" t="t" r="r" b="b"/>
            <a:pathLst>
              <a:path w="239395" h="471169">
                <a:moveTo>
                  <a:pt x="0" y="470915"/>
                </a:moveTo>
                <a:lnTo>
                  <a:pt x="239267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25011" y="1833372"/>
            <a:ext cx="239395" cy="795655"/>
          </a:xfrm>
          <a:custGeom>
            <a:avLst/>
            <a:gdLst/>
            <a:ahLst/>
            <a:cxnLst/>
            <a:rect l="l" t="t" r="r" b="b"/>
            <a:pathLst>
              <a:path w="239395" h="795655">
                <a:moveTo>
                  <a:pt x="0" y="795527"/>
                </a:moveTo>
                <a:lnTo>
                  <a:pt x="239267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25011" y="1399032"/>
            <a:ext cx="239395" cy="759460"/>
          </a:xfrm>
          <a:custGeom>
            <a:avLst/>
            <a:gdLst/>
            <a:ahLst/>
            <a:cxnLst/>
            <a:rect l="l" t="t" r="r" b="b"/>
            <a:pathLst>
              <a:path w="239395" h="759460">
                <a:moveTo>
                  <a:pt x="0" y="0"/>
                </a:moveTo>
                <a:lnTo>
                  <a:pt x="239267" y="75895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25011" y="1978151"/>
            <a:ext cx="239395" cy="180340"/>
          </a:xfrm>
          <a:custGeom>
            <a:avLst/>
            <a:gdLst/>
            <a:ahLst/>
            <a:cxnLst/>
            <a:rect l="l" t="t" r="r" b="b"/>
            <a:pathLst>
              <a:path w="239395" h="180339">
                <a:moveTo>
                  <a:pt x="0" y="0"/>
                </a:moveTo>
                <a:lnTo>
                  <a:pt x="239267" y="17983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25011" y="2157983"/>
            <a:ext cx="239395" cy="146685"/>
          </a:xfrm>
          <a:custGeom>
            <a:avLst/>
            <a:gdLst/>
            <a:ahLst/>
            <a:cxnLst/>
            <a:rect l="l" t="t" r="r" b="b"/>
            <a:pathLst>
              <a:path w="239395" h="146685">
                <a:moveTo>
                  <a:pt x="0" y="146304"/>
                </a:moveTo>
                <a:lnTo>
                  <a:pt x="239267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25011" y="2157983"/>
            <a:ext cx="239395" cy="471170"/>
          </a:xfrm>
          <a:custGeom>
            <a:avLst/>
            <a:gdLst/>
            <a:ahLst/>
            <a:cxnLst/>
            <a:rect l="l" t="t" r="r" b="b"/>
            <a:pathLst>
              <a:path w="239395" h="471169">
                <a:moveTo>
                  <a:pt x="0" y="470916"/>
                </a:moveTo>
                <a:lnTo>
                  <a:pt x="239267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91027" y="1112519"/>
            <a:ext cx="398145" cy="325120"/>
          </a:xfrm>
          <a:custGeom>
            <a:avLst/>
            <a:gdLst/>
            <a:ahLst/>
            <a:cxnLst/>
            <a:rect l="l" t="t" r="r" b="b"/>
            <a:pathLst>
              <a:path w="398145" h="325119">
                <a:moveTo>
                  <a:pt x="0" y="0"/>
                </a:moveTo>
                <a:lnTo>
                  <a:pt x="397763" y="32461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91027" y="1112519"/>
            <a:ext cx="398145" cy="614680"/>
          </a:xfrm>
          <a:custGeom>
            <a:avLst/>
            <a:gdLst/>
            <a:ahLst/>
            <a:cxnLst/>
            <a:rect l="l" t="t" r="r" b="b"/>
            <a:pathLst>
              <a:path w="398145" h="614680">
                <a:moveTo>
                  <a:pt x="0" y="0"/>
                </a:moveTo>
                <a:lnTo>
                  <a:pt x="397763" y="61417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91027" y="1112519"/>
            <a:ext cx="398145" cy="904240"/>
          </a:xfrm>
          <a:custGeom>
            <a:avLst/>
            <a:gdLst/>
            <a:ahLst/>
            <a:cxnLst/>
            <a:rect l="l" t="t" r="r" b="b"/>
            <a:pathLst>
              <a:path w="398145" h="904239">
                <a:moveTo>
                  <a:pt x="0" y="0"/>
                </a:moveTo>
                <a:lnTo>
                  <a:pt x="397763" y="903731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91027" y="1147572"/>
            <a:ext cx="398145" cy="1195070"/>
          </a:xfrm>
          <a:custGeom>
            <a:avLst/>
            <a:gdLst/>
            <a:ahLst/>
            <a:cxnLst/>
            <a:rect l="l" t="t" r="r" b="b"/>
            <a:pathLst>
              <a:path w="398145" h="1195070">
                <a:moveTo>
                  <a:pt x="0" y="0"/>
                </a:moveTo>
                <a:lnTo>
                  <a:pt x="397763" y="119481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91027" y="1147572"/>
            <a:ext cx="398145" cy="1521460"/>
          </a:xfrm>
          <a:custGeom>
            <a:avLst/>
            <a:gdLst/>
            <a:ahLst/>
            <a:cxnLst/>
            <a:rect l="l" t="t" r="r" b="b"/>
            <a:pathLst>
              <a:path w="398145" h="1521460">
                <a:moveTo>
                  <a:pt x="0" y="0"/>
                </a:moveTo>
                <a:lnTo>
                  <a:pt x="397763" y="152095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91027" y="1437132"/>
            <a:ext cx="398145" cy="1376680"/>
          </a:xfrm>
          <a:custGeom>
            <a:avLst/>
            <a:gdLst/>
            <a:ahLst/>
            <a:cxnLst/>
            <a:rect l="l" t="t" r="r" b="b"/>
            <a:pathLst>
              <a:path w="398145" h="1376680">
                <a:moveTo>
                  <a:pt x="0" y="1376171"/>
                </a:moveTo>
                <a:lnTo>
                  <a:pt x="397763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91027" y="1726692"/>
            <a:ext cx="398145" cy="1087120"/>
          </a:xfrm>
          <a:custGeom>
            <a:avLst/>
            <a:gdLst/>
            <a:ahLst/>
            <a:cxnLst/>
            <a:rect l="l" t="t" r="r" b="b"/>
            <a:pathLst>
              <a:path w="398145" h="1087120">
                <a:moveTo>
                  <a:pt x="0" y="1086612"/>
                </a:moveTo>
                <a:lnTo>
                  <a:pt x="39776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891027" y="2016251"/>
            <a:ext cx="398145" cy="797560"/>
          </a:xfrm>
          <a:custGeom>
            <a:avLst/>
            <a:gdLst/>
            <a:ahLst/>
            <a:cxnLst/>
            <a:rect l="l" t="t" r="r" b="b"/>
            <a:pathLst>
              <a:path w="398145" h="797560">
                <a:moveTo>
                  <a:pt x="0" y="797052"/>
                </a:moveTo>
                <a:lnTo>
                  <a:pt x="39776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891027" y="2342388"/>
            <a:ext cx="398145" cy="471170"/>
          </a:xfrm>
          <a:custGeom>
            <a:avLst/>
            <a:gdLst/>
            <a:ahLst/>
            <a:cxnLst/>
            <a:rect l="l" t="t" r="r" b="b"/>
            <a:pathLst>
              <a:path w="398145" h="471169">
                <a:moveTo>
                  <a:pt x="0" y="470916"/>
                </a:moveTo>
                <a:lnTo>
                  <a:pt x="397763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891027" y="2668523"/>
            <a:ext cx="398145" cy="144780"/>
          </a:xfrm>
          <a:custGeom>
            <a:avLst/>
            <a:gdLst/>
            <a:ahLst/>
            <a:cxnLst/>
            <a:rect l="l" t="t" r="r" b="b"/>
            <a:pathLst>
              <a:path w="398145" h="144780">
                <a:moveTo>
                  <a:pt x="0" y="144780"/>
                </a:moveTo>
                <a:lnTo>
                  <a:pt x="39776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003547" y="1795272"/>
            <a:ext cx="279400" cy="76200"/>
          </a:xfrm>
          <a:custGeom>
            <a:avLst/>
            <a:gdLst/>
            <a:ahLst/>
            <a:cxnLst/>
            <a:rect l="l" t="t" r="r" b="b"/>
            <a:pathLst>
              <a:path w="279400" h="76200">
                <a:moveTo>
                  <a:pt x="202691" y="0"/>
                </a:moveTo>
                <a:lnTo>
                  <a:pt x="202691" y="76200"/>
                </a:lnTo>
                <a:lnTo>
                  <a:pt x="266191" y="44450"/>
                </a:lnTo>
                <a:lnTo>
                  <a:pt x="215391" y="44450"/>
                </a:lnTo>
                <a:lnTo>
                  <a:pt x="215391" y="31750"/>
                </a:lnTo>
                <a:lnTo>
                  <a:pt x="266191" y="31750"/>
                </a:lnTo>
                <a:lnTo>
                  <a:pt x="202691" y="0"/>
                </a:lnTo>
                <a:close/>
              </a:path>
              <a:path w="279400" h="76200">
                <a:moveTo>
                  <a:pt x="202691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02691" y="44450"/>
                </a:lnTo>
                <a:lnTo>
                  <a:pt x="202691" y="31750"/>
                </a:lnTo>
                <a:close/>
              </a:path>
              <a:path w="279400" h="76200">
                <a:moveTo>
                  <a:pt x="266191" y="31750"/>
                </a:moveTo>
                <a:lnTo>
                  <a:pt x="215391" y="31750"/>
                </a:lnTo>
                <a:lnTo>
                  <a:pt x="215391" y="44450"/>
                </a:lnTo>
                <a:lnTo>
                  <a:pt x="266191" y="44450"/>
                </a:lnTo>
                <a:lnTo>
                  <a:pt x="278891" y="38100"/>
                </a:lnTo>
                <a:lnTo>
                  <a:pt x="266191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003547" y="2119883"/>
            <a:ext cx="279400" cy="76200"/>
          </a:xfrm>
          <a:custGeom>
            <a:avLst/>
            <a:gdLst/>
            <a:ahLst/>
            <a:cxnLst/>
            <a:rect l="l" t="t" r="r" b="b"/>
            <a:pathLst>
              <a:path w="279400" h="76200">
                <a:moveTo>
                  <a:pt x="202691" y="0"/>
                </a:moveTo>
                <a:lnTo>
                  <a:pt x="202691" y="76200"/>
                </a:lnTo>
                <a:lnTo>
                  <a:pt x="266191" y="44450"/>
                </a:lnTo>
                <a:lnTo>
                  <a:pt x="215391" y="44450"/>
                </a:lnTo>
                <a:lnTo>
                  <a:pt x="215391" y="31750"/>
                </a:lnTo>
                <a:lnTo>
                  <a:pt x="266191" y="31750"/>
                </a:lnTo>
                <a:lnTo>
                  <a:pt x="202691" y="0"/>
                </a:lnTo>
                <a:close/>
              </a:path>
              <a:path w="279400" h="76200">
                <a:moveTo>
                  <a:pt x="202691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02691" y="44450"/>
                </a:lnTo>
                <a:lnTo>
                  <a:pt x="202691" y="31750"/>
                </a:lnTo>
                <a:close/>
              </a:path>
              <a:path w="279400" h="76200">
                <a:moveTo>
                  <a:pt x="266191" y="31750"/>
                </a:moveTo>
                <a:lnTo>
                  <a:pt x="215391" y="31750"/>
                </a:lnTo>
                <a:lnTo>
                  <a:pt x="215391" y="44450"/>
                </a:lnTo>
                <a:lnTo>
                  <a:pt x="266191" y="44450"/>
                </a:lnTo>
                <a:lnTo>
                  <a:pt x="278891" y="38100"/>
                </a:lnTo>
                <a:lnTo>
                  <a:pt x="266191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891027" y="1363980"/>
            <a:ext cx="398145" cy="73660"/>
          </a:xfrm>
          <a:custGeom>
            <a:avLst/>
            <a:gdLst/>
            <a:ahLst/>
            <a:cxnLst/>
            <a:rect l="l" t="t" r="r" b="b"/>
            <a:pathLst>
              <a:path w="398145" h="73659">
                <a:moveTo>
                  <a:pt x="0" y="0"/>
                </a:moveTo>
                <a:lnTo>
                  <a:pt x="397763" y="7315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891027" y="1363980"/>
            <a:ext cx="398145" cy="363220"/>
          </a:xfrm>
          <a:custGeom>
            <a:avLst/>
            <a:gdLst/>
            <a:ahLst/>
            <a:cxnLst/>
            <a:rect l="l" t="t" r="r" b="b"/>
            <a:pathLst>
              <a:path w="398145" h="363219">
                <a:moveTo>
                  <a:pt x="0" y="0"/>
                </a:moveTo>
                <a:lnTo>
                  <a:pt x="397763" y="36271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891027" y="1363980"/>
            <a:ext cx="398145" cy="652780"/>
          </a:xfrm>
          <a:custGeom>
            <a:avLst/>
            <a:gdLst/>
            <a:ahLst/>
            <a:cxnLst/>
            <a:rect l="l" t="t" r="r" b="b"/>
            <a:pathLst>
              <a:path w="398145" h="652780">
                <a:moveTo>
                  <a:pt x="0" y="0"/>
                </a:moveTo>
                <a:lnTo>
                  <a:pt x="397763" y="65227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91027" y="1363980"/>
            <a:ext cx="398145" cy="978535"/>
          </a:xfrm>
          <a:custGeom>
            <a:avLst/>
            <a:gdLst/>
            <a:ahLst/>
            <a:cxnLst/>
            <a:rect l="l" t="t" r="r" b="b"/>
            <a:pathLst>
              <a:path w="398145" h="978535">
                <a:moveTo>
                  <a:pt x="0" y="0"/>
                </a:moveTo>
                <a:lnTo>
                  <a:pt x="397763" y="97840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58596" y="1231391"/>
            <a:ext cx="1491996" cy="15285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485473" y="1418336"/>
            <a:ext cx="1277620" cy="271780"/>
          </a:xfrm>
          <a:custGeom>
            <a:avLst/>
            <a:gdLst/>
            <a:ahLst/>
            <a:cxnLst/>
            <a:rect l="l" t="t" r="r" b="b"/>
            <a:pathLst>
              <a:path w="1277620" h="271780">
                <a:moveTo>
                  <a:pt x="49650" y="23221"/>
                </a:moveTo>
                <a:lnTo>
                  <a:pt x="49702" y="29717"/>
                </a:lnTo>
                <a:lnTo>
                  <a:pt x="47295" y="35656"/>
                </a:lnTo>
                <a:lnTo>
                  <a:pt x="1274998" y="271652"/>
                </a:lnTo>
                <a:lnTo>
                  <a:pt x="1277411" y="259079"/>
                </a:lnTo>
                <a:lnTo>
                  <a:pt x="49650" y="23221"/>
                </a:lnTo>
                <a:close/>
              </a:path>
              <a:path w="1277620" h="271780">
                <a:moveTo>
                  <a:pt x="29636" y="0"/>
                </a:moveTo>
                <a:lnTo>
                  <a:pt x="0" y="30192"/>
                </a:lnTo>
                <a:lnTo>
                  <a:pt x="3808" y="39163"/>
                </a:lnTo>
                <a:lnTo>
                  <a:pt x="10687" y="46015"/>
                </a:lnTo>
                <a:lnTo>
                  <a:pt x="19984" y="49784"/>
                </a:lnTo>
                <a:lnTo>
                  <a:pt x="30110" y="49702"/>
                </a:lnTo>
                <a:lnTo>
                  <a:pt x="39082" y="45894"/>
                </a:lnTo>
                <a:lnTo>
                  <a:pt x="45934" y="39014"/>
                </a:lnTo>
                <a:lnTo>
                  <a:pt x="47295" y="35656"/>
                </a:lnTo>
                <a:lnTo>
                  <a:pt x="23667" y="31114"/>
                </a:lnTo>
                <a:lnTo>
                  <a:pt x="25953" y="18668"/>
                </a:lnTo>
                <a:lnTo>
                  <a:pt x="49229" y="18668"/>
                </a:lnTo>
                <a:lnTo>
                  <a:pt x="45813" y="10620"/>
                </a:lnTo>
                <a:lnTo>
                  <a:pt x="38933" y="3768"/>
                </a:lnTo>
                <a:lnTo>
                  <a:pt x="29636" y="0"/>
                </a:lnTo>
                <a:close/>
              </a:path>
              <a:path w="1277620" h="271780">
                <a:moveTo>
                  <a:pt x="25953" y="18668"/>
                </a:moveTo>
                <a:lnTo>
                  <a:pt x="23667" y="31114"/>
                </a:lnTo>
                <a:lnTo>
                  <a:pt x="47295" y="35656"/>
                </a:lnTo>
                <a:lnTo>
                  <a:pt x="49702" y="29717"/>
                </a:lnTo>
                <a:lnTo>
                  <a:pt x="49650" y="23221"/>
                </a:lnTo>
                <a:lnTo>
                  <a:pt x="25953" y="18668"/>
                </a:lnTo>
                <a:close/>
              </a:path>
              <a:path w="1277620" h="271780">
                <a:moveTo>
                  <a:pt x="49229" y="18668"/>
                </a:moveTo>
                <a:lnTo>
                  <a:pt x="25953" y="18668"/>
                </a:lnTo>
                <a:lnTo>
                  <a:pt x="49650" y="23221"/>
                </a:lnTo>
                <a:lnTo>
                  <a:pt x="49621" y="19591"/>
                </a:lnTo>
                <a:lnTo>
                  <a:pt x="49229" y="18668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487983" y="1465123"/>
            <a:ext cx="1280160" cy="466725"/>
          </a:xfrm>
          <a:custGeom>
            <a:avLst/>
            <a:gdLst/>
            <a:ahLst/>
            <a:cxnLst/>
            <a:rect l="l" t="t" r="r" b="b"/>
            <a:pathLst>
              <a:path w="1280160" h="466725">
                <a:moveTo>
                  <a:pt x="50212" y="27304"/>
                </a:moveTo>
                <a:lnTo>
                  <a:pt x="49351" y="33730"/>
                </a:lnTo>
                <a:lnTo>
                  <a:pt x="46102" y="39229"/>
                </a:lnTo>
                <a:lnTo>
                  <a:pt x="1275917" y="466292"/>
                </a:lnTo>
                <a:lnTo>
                  <a:pt x="1280108" y="454227"/>
                </a:lnTo>
                <a:lnTo>
                  <a:pt x="50212" y="27304"/>
                </a:lnTo>
                <a:close/>
              </a:path>
              <a:path w="1280160" h="466725">
                <a:moveTo>
                  <a:pt x="23687" y="0"/>
                </a:moveTo>
                <a:lnTo>
                  <a:pt x="14251" y="2488"/>
                </a:lnTo>
                <a:lnTo>
                  <a:pt x="6459" y="8310"/>
                </a:lnTo>
                <a:lnTo>
                  <a:pt x="1345" y="16966"/>
                </a:lnTo>
                <a:lnTo>
                  <a:pt x="0" y="27009"/>
                </a:lnTo>
                <a:lnTo>
                  <a:pt x="2488" y="36445"/>
                </a:lnTo>
                <a:lnTo>
                  <a:pt x="8310" y="44237"/>
                </a:lnTo>
                <a:lnTo>
                  <a:pt x="16966" y="49351"/>
                </a:lnTo>
                <a:lnTo>
                  <a:pt x="27009" y="50696"/>
                </a:lnTo>
                <a:lnTo>
                  <a:pt x="36445" y="48208"/>
                </a:lnTo>
                <a:lnTo>
                  <a:pt x="44237" y="42386"/>
                </a:lnTo>
                <a:lnTo>
                  <a:pt x="46102" y="39229"/>
                </a:lnTo>
                <a:lnTo>
                  <a:pt x="23316" y="31317"/>
                </a:lnTo>
                <a:lnTo>
                  <a:pt x="27380" y="19379"/>
                </a:lnTo>
                <a:lnTo>
                  <a:pt x="49560" y="19379"/>
                </a:lnTo>
                <a:lnTo>
                  <a:pt x="48208" y="14251"/>
                </a:lnTo>
                <a:lnTo>
                  <a:pt x="42386" y="6459"/>
                </a:lnTo>
                <a:lnTo>
                  <a:pt x="33730" y="1345"/>
                </a:lnTo>
                <a:lnTo>
                  <a:pt x="23687" y="0"/>
                </a:lnTo>
                <a:close/>
              </a:path>
              <a:path w="1280160" h="466725">
                <a:moveTo>
                  <a:pt x="27380" y="19379"/>
                </a:moveTo>
                <a:lnTo>
                  <a:pt x="23316" y="31317"/>
                </a:lnTo>
                <a:lnTo>
                  <a:pt x="46102" y="39229"/>
                </a:lnTo>
                <a:lnTo>
                  <a:pt x="49351" y="33730"/>
                </a:lnTo>
                <a:lnTo>
                  <a:pt x="50212" y="27304"/>
                </a:lnTo>
                <a:lnTo>
                  <a:pt x="27380" y="19379"/>
                </a:lnTo>
                <a:close/>
              </a:path>
              <a:path w="1280160" h="466725">
                <a:moveTo>
                  <a:pt x="49560" y="19379"/>
                </a:moveTo>
                <a:lnTo>
                  <a:pt x="27380" y="19379"/>
                </a:lnTo>
                <a:lnTo>
                  <a:pt x="50212" y="27304"/>
                </a:lnTo>
                <a:lnTo>
                  <a:pt x="50696" y="23687"/>
                </a:lnTo>
                <a:lnTo>
                  <a:pt x="49560" y="19379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532507" y="1418207"/>
            <a:ext cx="1231900" cy="800735"/>
          </a:xfrm>
          <a:custGeom>
            <a:avLst/>
            <a:gdLst/>
            <a:ahLst/>
            <a:cxnLst/>
            <a:rect l="l" t="t" r="r" b="b"/>
            <a:pathLst>
              <a:path w="1231900" h="800735">
                <a:moveTo>
                  <a:pt x="48734" y="32668"/>
                </a:moveTo>
                <a:lnTo>
                  <a:pt x="46356" y="38736"/>
                </a:lnTo>
                <a:lnTo>
                  <a:pt x="41908" y="43356"/>
                </a:lnTo>
                <a:lnTo>
                  <a:pt x="1224789" y="800355"/>
                </a:lnTo>
                <a:lnTo>
                  <a:pt x="1231647" y="789687"/>
                </a:lnTo>
                <a:lnTo>
                  <a:pt x="48734" y="32668"/>
                </a:lnTo>
                <a:close/>
              </a:path>
              <a:path w="1231900" h="800735">
                <a:moveTo>
                  <a:pt x="29331" y="0"/>
                </a:moveTo>
                <a:lnTo>
                  <a:pt x="19591" y="208"/>
                </a:lnTo>
                <a:lnTo>
                  <a:pt x="10662" y="4060"/>
                </a:lnTo>
                <a:lnTo>
                  <a:pt x="3684" y="11304"/>
                </a:lnTo>
                <a:lnTo>
                  <a:pt x="0" y="20710"/>
                </a:lnTo>
                <a:lnTo>
                  <a:pt x="208" y="30450"/>
                </a:lnTo>
                <a:lnTo>
                  <a:pt x="4060" y="39379"/>
                </a:lnTo>
                <a:lnTo>
                  <a:pt x="11304" y="46356"/>
                </a:lnTo>
                <a:lnTo>
                  <a:pt x="20710" y="50041"/>
                </a:lnTo>
                <a:lnTo>
                  <a:pt x="30450" y="49833"/>
                </a:lnTo>
                <a:lnTo>
                  <a:pt x="39379" y="45981"/>
                </a:lnTo>
                <a:lnTo>
                  <a:pt x="41908" y="43356"/>
                </a:lnTo>
                <a:lnTo>
                  <a:pt x="21591" y="30354"/>
                </a:lnTo>
                <a:lnTo>
                  <a:pt x="28449" y="19686"/>
                </a:lnTo>
                <a:lnTo>
                  <a:pt x="49835" y="19686"/>
                </a:lnTo>
                <a:lnTo>
                  <a:pt x="45981" y="10662"/>
                </a:lnTo>
                <a:lnTo>
                  <a:pt x="38736" y="3684"/>
                </a:lnTo>
                <a:lnTo>
                  <a:pt x="29331" y="0"/>
                </a:lnTo>
                <a:close/>
              </a:path>
              <a:path w="1231900" h="800735">
                <a:moveTo>
                  <a:pt x="28449" y="19686"/>
                </a:moveTo>
                <a:lnTo>
                  <a:pt x="21591" y="30354"/>
                </a:lnTo>
                <a:lnTo>
                  <a:pt x="41908" y="43356"/>
                </a:lnTo>
                <a:lnTo>
                  <a:pt x="46356" y="38736"/>
                </a:lnTo>
                <a:lnTo>
                  <a:pt x="48734" y="32668"/>
                </a:lnTo>
                <a:lnTo>
                  <a:pt x="28449" y="19686"/>
                </a:lnTo>
                <a:close/>
              </a:path>
              <a:path w="1231900" h="800735">
                <a:moveTo>
                  <a:pt x="49835" y="19686"/>
                </a:moveTo>
                <a:lnTo>
                  <a:pt x="28449" y="19686"/>
                </a:lnTo>
                <a:lnTo>
                  <a:pt x="48734" y="32668"/>
                </a:lnTo>
                <a:lnTo>
                  <a:pt x="50041" y="29331"/>
                </a:lnTo>
                <a:lnTo>
                  <a:pt x="49835" y="1968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530667" y="1465135"/>
            <a:ext cx="1232535" cy="1090930"/>
          </a:xfrm>
          <a:custGeom>
            <a:avLst/>
            <a:gdLst/>
            <a:ahLst/>
            <a:cxnLst/>
            <a:rect l="l" t="t" r="r" b="b"/>
            <a:pathLst>
              <a:path w="1232535" h="1090930">
                <a:moveTo>
                  <a:pt x="47630" y="36472"/>
                </a:moveTo>
                <a:lnTo>
                  <a:pt x="44386" y="42100"/>
                </a:lnTo>
                <a:lnTo>
                  <a:pt x="39179" y="46063"/>
                </a:lnTo>
                <a:lnTo>
                  <a:pt x="1223708" y="1090485"/>
                </a:lnTo>
                <a:lnTo>
                  <a:pt x="1232217" y="1080960"/>
                </a:lnTo>
                <a:lnTo>
                  <a:pt x="47630" y="36472"/>
                </a:lnTo>
                <a:close/>
              </a:path>
              <a:path w="1232535" h="1090930">
                <a:moveTo>
                  <a:pt x="23717" y="0"/>
                </a:moveTo>
                <a:lnTo>
                  <a:pt x="14311" y="2464"/>
                </a:lnTo>
                <a:lnTo>
                  <a:pt x="6286" y="8572"/>
                </a:lnTo>
                <a:lnTo>
                  <a:pt x="1250" y="17311"/>
                </a:lnTo>
                <a:lnTo>
                  <a:pt x="0" y="26955"/>
                </a:lnTo>
                <a:lnTo>
                  <a:pt x="2464" y="36361"/>
                </a:lnTo>
                <a:lnTo>
                  <a:pt x="8572" y="44386"/>
                </a:lnTo>
                <a:lnTo>
                  <a:pt x="17311" y="49422"/>
                </a:lnTo>
                <a:lnTo>
                  <a:pt x="26955" y="50673"/>
                </a:lnTo>
                <a:lnTo>
                  <a:pt x="36361" y="48208"/>
                </a:lnTo>
                <a:lnTo>
                  <a:pt x="39179" y="46063"/>
                </a:lnTo>
                <a:lnTo>
                  <a:pt x="21145" y="30162"/>
                </a:lnTo>
                <a:lnTo>
                  <a:pt x="29527" y="20510"/>
                </a:lnTo>
                <a:lnTo>
                  <a:pt x="49832" y="20510"/>
                </a:lnTo>
                <a:lnTo>
                  <a:pt x="48208" y="14311"/>
                </a:lnTo>
                <a:lnTo>
                  <a:pt x="42100" y="6286"/>
                </a:lnTo>
                <a:lnTo>
                  <a:pt x="33361" y="1250"/>
                </a:lnTo>
                <a:lnTo>
                  <a:pt x="23717" y="0"/>
                </a:lnTo>
                <a:close/>
              </a:path>
              <a:path w="1232535" h="1090930">
                <a:moveTo>
                  <a:pt x="29527" y="20510"/>
                </a:moveTo>
                <a:lnTo>
                  <a:pt x="21145" y="30162"/>
                </a:lnTo>
                <a:lnTo>
                  <a:pt x="39179" y="46063"/>
                </a:lnTo>
                <a:lnTo>
                  <a:pt x="44386" y="42100"/>
                </a:lnTo>
                <a:lnTo>
                  <a:pt x="47630" y="36472"/>
                </a:lnTo>
                <a:lnTo>
                  <a:pt x="29527" y="20510"/>
                </a:lnTo>
                <a:close/>
              </a:path>
              <a:path w="1232535" h="1090930">
                <a:moveTo>
                  <a:pt x="49832" y="20510"/>
                </a:moveTo>
                <a:lnTo>
                  <a:pt x="29527" y="20510"/>
                </a:lnTo>
                <a:lnTo>
                  <a:pt x="47630" y="36472"/>
                </a:lnTo>
                <a:lnTo>
                  <a:pt x="49422" y="33361"/>
                </a:lnTo>
                <a:lnTo>
                  <a:pt x="50672" y="23717"/>
                </a:lnTo>
                <a:lnTo>
                  <a:pt x="49832" y="2051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37260" y="3311652"/>
            <a:ext cx="1549908" cy="16428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296411" y="3425952"/>
            <a:ext cx="245363" cy="2362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296411" y="3729228"/>
            <a:ext cx="245363" cy="2377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96411" y="4034028"/>
            <a:ext cx="245363" cy="2362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97935" y="4373879"/>
            <a:ext cx="245363" cy="2377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296411" y="4716779"/>
            <a:ext cx="245363" cy="2362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749295" y="3125723"/>
            <a:ext cx="157480" cy="152400"/>
          </a:xfrm>
          <a:custGeom>
            <a:avLst/>
            <a:gdLst/>
            <a:ahLst/>
            <a:cxnLst/>
            <a:rect l="l" t="t" r="r" b="b"/>
            <a:pathLst>
              <a:path w="157480" h="152400">
                <a:moveTo>
                  <a:pt x="0" y="152400"/>
                </a:moveTo>
                <a:lnTo>
                  <a:pt x="156971" y="152400"/>
                </a:lnTo>
                <a:lnTo>
                  <a:pt x="156971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749295" y="3125723"/>
            <a:ext cx="157480" cy="152400"/>
          </a:xfrm>
          <a:custGeom>
            <a:avLst/>
            <a:gdLst/>
            <a:ahLst/>
            <a:cxnLst/>
            <a:rect l="l" t="t" r="r" b="b"/>
            <a:pathLst>
              <a:path w="157480" h="152400">
                <a:moveTo>
                  <a:pt x="0" y="152400"/>
                </a:moveTo>
                <a:lnTo>
                  <a:pt x="156971" y="152400"/>
                </a:lnTo>
                <a:lnTo>
                  <a:pt x="156971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750820" y="3390900"/>
            <a:ext cx="157480" cy="151130"/>
          </a:xfrm>
          <a:custGeom>
            <a:avLst/>
            <a:gdLst/>
            <a:ahLst/>
            <a:cxnLst/>
            <a:rect l="l" t="t" r="r" b="b"/>
            <a:pathLst>
              <a:path w="157480" h="151129">
                <a:moveTo>
                  <a:pt x="0" y="150875"/>
                </a:moveTo>
                <a:lnTo>
                  <a:pt x="156971" y="150875"/>
                </a:lnTo>
                <a:lnTo>
                  <a:pt x="156971" y="0"/>
                </a:lnTo>
                <a:lnTo>
                  <a:pt x="0" y="0"/>
                </a:lnTo>
                <a:lnTo>
                  <a:pt x="0" y="1508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750820" y="3390900"/>
            <a:ext cx="157480" cy="151130"/>
          </a:xfrm>
          <a:custGeom>
            <a:avLst/>
            <a:gdLst/>
            <a:ahLst/>
            <a:cxnLst/>
            <a:rect l="l" t="t" r="r" b="b"/>
            <a:pathLst>
              <a:path w="157480" h="151129">
                <a:moveTo>
                  <a:pt x="0" y="150875"/>
                </a:moveTo>
                <a:lnTo>
                  <a:pt x="156971" y="150875"/>
                </a:lnTo>
                <a:lnTo>
                  <a:pt x="156971" y="0"/>
                </a:lnTo>
                <a:lnTo>
                  <a:pt x="0" y="0"/>
                </a:lnTo>
                <a:lnTo>
                  <a:pt x="0" y="15087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750820" y="3695700"/>
            <a:ext cx="157480" cy="151130"/>
          </a:xfrm>
          <a:custGeom>
            <a:avLst/>
            <a:gdLst/>
            <a:ahLst/>
            <a:cxnLst/>
            <a:rect l="l" t="t" r="r" b="b"/>
            <a:pathLst>
              <a:path w="157480" h="151129">
                <a:moveTo>
                  <a:pt x="0" y="150875"/>
                </a:moveTo>
                <a:lnTo>
                  <a:pt x="156971" y="150875"/>
                </a:lnTo>
                <a:lnTo>
                  <a:pt x="156971" y="0"/>
                </a:lnTo>
                <a:lnTo>
                  <a:pt x="0" y="0"/>
                </a:lnTo>
                <a:lnTo>
                  <a:pt x="0" y="1508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750820" y="3695700"/>
            <a:ext cx="157480" cy="151130"/>
          </a:xfrm>
          <a:custGeom>
            <a:avLst/>
            <a:gdLst/>
            <a:ahLst/>
            <a:cxnLst/>
            <a:rect l="l" t="t" r="r" b="b"/>
            <a:pathLst>
              <a:path w="157480" h="151129">
                <a:moveTo>
                  <a:pt x="0" y="150875"/>
                </a:moveTo>
                <a:lnTo>
                  <a:pt x="156971" y="150875"/>
                </a:lnTo>
                <a:lnTo>
                  <a:pt x="156971" y="0"/>
                </a:lnTo>
                <a:lnTo>
                  <a:pt x="0" y="0"/>
                </a:lnTo>
                <a:lnTo>
                  <a:pt x="0" y="15087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750820" y="4000500"/>
            <a:ext cx="157480" cy="151130"/>
          </a:xfrm>
          <a:custGeom>
            <a:avLst/>
            <a:gdLst/>
            <a:ahLst/>
            <a:cxnLst/>
            <a:rect l="l" t="t" r="r" b="b"/>
            <a:pathLst>
              <a:path w="157480" h="151129">
                <a:moveTo>
                  <a:pt x="0" y="150875"/>
                </a:moveTo>
                <a:lnTo>
                  <a:pt x="156971" y="150875"/>
                </a:lnTo>
                <a:lnTo>
                  <a:pt x="156971" y="0"/>
                </a:lnTo>
                <a:lnTo>
                  <a:pt x="0" y="0"/>
                </a:lnTo>
                <a:lnTo>
                  <a:pt x="0" y="1508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750820" y="4000500"/>
            <a:ext cx="157480" cy="151130"/>
          </a:xfrm>
          <a:custGeom>
            <a:avLst/>
            <a:gdLst/>
            <a:ahLst/>
            <a:cxnLst/>
            <a:rect l="l" t="t" r="r" b="b"/>
            <a:pathLst>
              <a:path w="157480" h="151129">
                <a:moveTo>
                  <a:pt x="0" y="150875"/>
                </a:moveTo>
                <a:lnTo>
                  <a:pt x="156971" y="150875"/>
                </a:lnTo>
                <a:lnTo>
                  <a:pt x="156971" y="0"/>
                </a:lnTo>
                <a:lnTo>
                  <a:pt x="0" y="0"/>
                </a:lnTo>
                <a:lnTo>
                  <a:pt x="0" y="15087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750820" y="4303776"/>
            <a:ext cx="157480" cy="151130"/>
          </a:xfrm>
          <a:custGeom>
            <a:avLst/>
            <a:gdLst/>
            <a:ahLst/>
            <a:cxnLst/>
            <a:rect l="l" t="t" r="r" b="b"/>
            <a:pathLst>
              <a:path w="157480" h="151129">
                <a:moveTo>
                  <a:pt x="0" y="150876"/>
                </a:moveTo>
                <a:lnTo>
                  <a:pt x="156971" y="150876"/>
                </a:lnTo>
                <a:lnTo>
                  <a:pt x="156971" y="0"/>
                </a:lnTo>
                <a:lnTo>
                  <a:pt x="0" y="0"/>
                </a:lnTo>
                <a:lnTo>
                  <a:pt x="0" y="1508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750820" y="4303776"/>
            <a:ext cx="157480" cy="151130"/>
          </a:xfrm>
          <a:custGeom>
            <a:avLst/>
            <a:gdLst/>
            <a:ahLst/>
            <a:cxnLst/>
            <a:rect l="l" t="t" r="r" b="b"/>
            <a:pathLst>
              <a:path w="157480" h="151129">
                <a:moveTo>
                  <a:pt x="0" y="150876"/>
                </a:moveTo>
                <a:lnTo>
                  <a:pt x="156971" y="150876"/>
                </a:lnTo>
                <a:lnTo>
                  <a:pt x="156971" y="0"/>
                </a:lnTo>
                <a:lnTo>
                  <a:pt x="0" y="0"/>
                </a:lnTo>
                <a:lnTo>
                  <a:pt x="0" y="15087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750820" y="4607052"/>
            <a:ext cx="157480" cy="151130"/>
          </a:xfrm>
          <a:custGeom>
            <a:avLst/>
            <a:gdLst/>
            <a:ahLst/>
            <a:cxnLst/>
            <a:rect l="l" t="t" r="r" b="b"/>
            <a:pathLst>
              <a:path w="157480" h="151129">
                <a:moveTo>
                  <a:pt x="0" y="150876"/>
                </a:moveTo>
                <a:lnTo>
                  <a:pt x="156971" y="150876"/>
                </a:lnTo>
                <a:lnTo>
                  <a:pt x="156971" y="0"/>
                </a:lnTo>
                <a:lnTo>
                  <a:pt x="0" y="0"/>
                </a:lnTo>
                <a:lnTo>
                  <a:pt x="0" y="1508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750820" y="4607052"/>
            <a:ext cx="157480" cy="151130"/>
          </a:xfrm>
          <a:custGeom>
            <a:avLst/>
            <a:gdLst/>
            <a:ahLst/>
            <a:cxnLst/>
            <a:rect l="l" t="t" r="r" b="b"/>
            <a:pathLst>
              <a:path w="157480" h="151129">
                <a:moveTo>
                  <a:pt x="0" y="150876"/>
                </a:moveTo>
                <a:lnTo>
                  <a:pt x="156971" y="150876"/>
                </a:lnTo>
                <a:lnTo>
                  <a:pt x="156971" y="0"/>
                </a:lnTo>
                <a:lnTo>
                  <a:pt x="0" y="0"/>
                </a:lnTo>
                <a:lnTo>
                  <a:pt x="0" y="15087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749295" y="4910328"/>
            <a:ext cx="157480" cy="152400"/>
          </a:xfrm>
          <a:custGeom>
            <a:avLst/>
            <a:gdLst/>
            <a:ahLst/>
            <a:cxnLst/>
            <a:rect l="l" t="t" r="r" b="b"/>
            <a:pathLst>
              <a:path w="157480" h="152400">
                <a:moveTo>
                  <a:pt x="0" y="152400"/>
                </a:moveTo>
                <a:lnTo>
                  <a:pt x="156971" y="152400"/>
                </a:lnTo>
                <a:lnTo>
                  <a:pt x="156971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749295" y="4910328"/>
            <a:ext cx="157480" cy="152400"/>
          </a:xfrm>
          <a:custGeom>
            <a:avLst/>
            <a:gdLst/>
            <a:ahLst/>
            <a:cxnLst/>
            <a:rect l="l" t="t" r="r" b="b"/>
            <a:pathLst>
              <a:path w="157480" h="152400">
                <a:moveTo>
                  <a:pt x="0" y="152400"/>
                </a:moveTo>
                <a:lnTo>
                  <a:pt x="156971" y="152400"/>
                </a:lnTo>
                <a:lnTo>
                  <a:pt x="156971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765803" y="3840479"/>
            <a:ext cx="243840" cy="2362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765803" y="4181855"/>
            <a:ext cx="243840" cy="2377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534155" y="3503676"/>
            <a:ext cx="236220" cy="455930"/>
          </a:xfrm>
          <a:custGeom>
            <a:avLst/>
            <a:gdLst/>
            <a:ahLst/>
            <a:cxnLst/>
            <a:rect l="l" t="t" r="r" b="b"/>
            <a:pathLst>
              <a:path w="236220" h="455929">
                <a:moveTo>
                  <a:pt x="0" y="0"/>
                </a:moveTo>
                <a:lnTo>
                  <a:pt x="236220" y="455676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534155" y="3845052"/>
            <a:ext cx="236220" cy="114300"/>
          </a:xfrm>
          <a:custGeom>
            <a:avLst/>
            <a:gdLst/>
            <a:ahLst/>
            <a:cxnLst/>
            <a:rect l="l" t="t" r="r" b="b"/>
            <a:pathLst>
              <a:path w="236220" h="114300">
                <a:moveTo>
                  <a:pt x="0" y="0"/>
                </a:moveTo>
                <a:lnTo>
                  <a:pt x="236220" y="1143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534155" y="3845052"/>
            <a:ext cx="236220" cy="454659"/>
          </a:xfrm>
          <a:custGeom>
            <a:avLst/>
            <a:gdLst/>
            <a:ahLst/>
            <a:cxnLst/>
            <a:rect l="l" t="t" r="r" b="b"/>
            <a:pathLst>
              <a:path w="236220" h="454660">
                <a:moveTo>
                  <a:pt x="0" y="0"/>
                </a:moveTo>
                <a:lnTo>
                  <a:pt x="236220" y="454152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534155" y="3959352"/>
            <a:ext cx="236220" cy="152400"/>
          </a:xfrm>
          <a:custGeom>
            <a:avLst/>
            <a:gdLst/>
            <a:ahLst/>
            <a:cxnLst/>
            <a:rect l="l" t="t" r="r" b="b"/>
            <a:pathLst>
              <a:path w="236220" h="152400">
                <a:moveTo>
                  <a:pt x="0" y="152400"/>
                </a:moveTo>
                <a:lnTo>
                  <a:pt x="23622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534155" y="3959352"/>
            <a:ext cx="236220" cy="494030"/>
          </a:xfrm>
          <a:custGeom>
            <a:avLst/>
            <a:gdLst/>
            <a:ahLst/>
            <a:cxnLst/>
            <a:rect l="l" t="t" r="r" b="b"/>
            <a:pathLst>
              <a:path w="236220" h="494029">
                <a:moveTo>
                  <a:pt x="0" y="493776"/>
                </a:moveTo>
                <a:lnTo>
                  <a:pt x="23622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534155" y="3959352"/>
            <a:ext cx="236220" cy="833755"/>
          </a:xfrm>
          <a:custGeom>
            <a:avLst/>
            <a:gdLst/>
            <a:ahLst/>
            <a:cxnLst/>
            <a:rect l="l" t="t" r="r" b="b"/>
            <a:pathLst>
              <a:path w="236220" h="833754">
                <a:moveTo>
                  <a:pt x="0" y="833628"/>
                </a:moveTo>
                <a:lnTo>
                  <a:pt x="23622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534155" y="3502152"/>
            <a:ext cx="236220" cy="797560"/>
          </a:xfrm>
          <a:custGeom>
            <a:avLst/>
            <a:gdLst/>
            <a:ahLst/>
            <a:cxnLst/>
            <a:rect l="l" t="t" r="r" b="b"/>
            <a:pathLst>
              <a:path w="236220" h="797560">
                <a:moveTo>
                  <a:pt x="0" y="0"/>
                </a:moveTo>
                <a:lnTo>
                  <a:pt x="236220" y="79705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534155" y="4110228"/>
            <a:ext cx="236220" cy="189230"/>
          </a:xfrm>
          <a:custGeom>
            <a:avLst/>
            <a:gdLst/>
            <a:ahLst/>
            <a:cxnLst/>
            <a:rect l="l" t="t" r="r" b="b"/>
            <a:pathLst>
              <a:path w="236220" h="189229">
                <a:moveTo>
                  <a:pt x="0" y="0"/>
                </a:moveTo>
                <a:lnTo>
                  <a:pt x="236220" y="188976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534155" y="4299203"/>
            <a:ext cx="236220" cy="154305"/>
          </a:xfrm>
          <a:custGeom>
            <a:avLst/>
            <a:gdLst/>
            <a:ahLst/>
            <a:cxnLst/>
            <a:rect l="l" t="t" r="r" b="b"/>
            <a:pathLst>
              <a:path w="236220" h="154304">
                <a:moveTo>
                  <a:pt x="0" y="153924"/>
                </a:moveTo>
                <a:lnTo>
                  <a:pt x="23622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534155" y="4300728"/>
            <a:ext cx="236220" cy="494030"/>
          </a:xfrm>
          <a:custGeom>
            <a:avLst/>
            <a:gdLst/>
            <a:ahLst/>
            <a:cxnLst/>
            <a:rect l="l" t="t" r="r" b="b"/>
            <a:pathLst>
              <a:path w="236220" h="494029">
                <a:moveTo>
                  <a:pt x="0" y="493776"/>
                </a:moveTo>
                <a:lnTo>
                  <a:pt x="23622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907792" y="3201923"/>
            <a:ext cx="393700" cy="341630"/>
          </a:xfrm>
          <a:custGeom>
            <a:avLst/>
            <a:gdLst/>
            <a:ahLst/>
            <a:cxnLst/>
            <a:rect l="l" t="t" r="r" b="b"/>
            <a:pathLst>
              <a:path w="393700" h="341629">
                <a:moveTo>
                  <a:pt x="0" y="0"/>
                </a:moveTo>
                <a:lnTo>
                  <a:pt x="393192" y="34137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907792" y="3201923"/>
            <a:ext cx="393700" cy="645160"/>
          </a:xfrm>
          <a:custGeom>
            <a:avLst/>
            <a:gdLst/>
            <a:ahLst/>
            <a:cxnLst/>
            <a:rect l="l" t="t" r="r" b="b"/>
            <a:pathLst>
              <a:path w="393700" h="645160">
                <a:moveTo>
                  <a:pt x="0" y="0"/>
                </a:moveTo>
                <a:lnTo>
                  <a:pt x="393192" y="64465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907792" y="3201923"/>
            <a:ext cx="393700" cy="949960"/>
          </a:xfrm>
          <a:custGeom>
            <a:avLst/>
            <a:gdLst/>
            <a:ahLst/>
            <a:cxnLst/>
            <a:rect l="l" t="t" r="r" b="b"/>
            <a:pathLst>
              <a:path w="393700" h="949960">
                <a:moveTo>
                  <a:pt x="0" y="0"/>
                </a:moveTo>
                <a:lnTo>
                  <a:pt x="393192" y="94945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907792" y="3240023"/>
            <a:ext cx="393700" cy="1252855"/>
          </a:xfrm>
          <a:custGeom>
            <a:avLst/>
            <a:gdLst/>
            <a:ahLst/>
            <a:cxnLst/>
            <a:rect l="l" t="t" r="r" b="b"/>
            <a:pathLst>
              <a:path w="393700" h="1252854">
                <a:moveTo>
                  <a:pt x="0" y="0"/>
                </a:moveTo>
                <a:lnTo>
                  <a:pt x="393192" y="125272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907792" y="3240023"/>
            <a:ext cx="393700" cy="1595755"/>
          </a:xfrm>
          <a:custGeom>
            <a:avLst/>
            <a:gdLst/>
            <a:ahLst/>
            <a:cxnLst/>
            <a:rect l="l" t="t" r="r" b="b"/>
            <a:pathLst>
              <a:path w="393700" h="1595754">
                <a:moveTo>
                  <a:pt x="0" y="0"/>
                </a:moveTo>
                <a:lnTo>
                  <a:pt x="393192" y="159562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907792" y="3543300"/>
            <a:ext cx="393700" cy="1443355"/>
          </a:xfrm>
          <a:custGeom>
            <a:avLst/>
            <a:gdLst/>
            <a:ahLst/>
            <a:cxnLst/>
            <a:rect l="l" t="t" r="r" b="b"/>
            <a:pathLst>
              <a:path w="393700" h="1443354">
                <a:moveTo>
                  <a:pt x="0" y="1443228"/>
                </a:moveTo>
                <a:lnTo>
                  <a:pt x="39319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907792" y="3846576"/>
            <a:ext cx="393700" cy="1140460"/>
          </a:xfrm>
          <a:custGeom>
            <a:avLst/>
            <a:gdLst/>
            <a:ahLst/>
            <a:cxnLst/>
            <a:rect l="l" t="t" r="r" b="b"/>
            <a:pathLst>
              <a:path w="393700" h="1140460">
                <a:moveTo>
                  <a:pt x="0" y="1139952"/>
                </a:moveTo>
                <a:lnTo>
                  <a:pt x="39319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907792" y="4151376"/>
            <a:ext cx="393700" cy="835660"/>
          </a:xfrm>
          <a:custGeom>
            <a:avLst/>
            <a:gdLst/>
            <a:ahLst/>
            <a:cxnLst/>
            <a:rect l="l" t="t" r="r" b="b"/>
            <a:pathLst>
              <a:path w="393700" h="835660">
                <a:moveTo>
                  <a:pt x="0" y="835152"/>
                </a:moveTo>
                <a:lnTo>
                  <a:pt x="393192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907792" y="4492752"/>
            <a:ext cx="393700" cy="494030"/>
          </a:xfrm>
          <a:custGeom>
            <a:avLst/>
            <a:gdLst/>
            <a:ahLst/>
            <a:cxnLst/>
            <a:rect l="l" t="t" r="r" b="b"/>
            <a:pathLst>
              <a:path w="393700" h="494029">
                <a:moveTo>
                  <a:pt x="0" y="493776"/>
                </a:moveTo>
                <a:lnTo>
                  <a:pt x="39319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907792" y="4835652"/>
            <a:ext cx="393700" cy="151130"/>
          </a:xfrm>
          <a:custGeom>
            <a:avLst/>
            <a:gdLst/>
            <a:ahLst/>
            <a:cxnLst/>
            <a:rect l="l" t="t" r="r" b="b"/>
            <a:pathLst>
              <a:path w="393700" h="151129">
                <a:moveTo>
                  <a:pt x="0" y="150876"/>
                </a:moveTo>
                <a:lnTo>
                  <a:pt x="39319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006596" y="3921252"/>
            <a:ext cx="276225" cy="76200"/>
          </a:xfrm>
          <a:custGeom>
            <a:avLst/>
            <a:gdLst/>
            <a:ahLst/>
            <a:cxnLst/>
            <a:rect l="l" t="t" r="r" b="b"/>
            <a:pathLst>
              <a:path w="276225" h="76200">
                <a:moveTo>
                  <a:pt x="199643" y="0"/>
                </a:moveTo>
                <a:lnTo>
                  <a:pt x="199643" y="76200"/>
                </a:lnTo>
                <a:lnTo>
                  <a:pt x="263143" y="44450"/>
                </a:lnTo>
                <a:lnTo>
                  <a:pt x="212343" y="44450"/>
                </a:lnTo>
                <a:lnTo>
                  <a:pt x="212343" y="31750"/>
                </a:lnTo>
                <a:lnTo>
                  <a:pt x="263143" y="31750"/>
                </a:lnTo>
                <a:lnTo>
                  <a:pt x="199643" y="0"/>
                </a:lnTo>
                <a:close/>
              </a:path>
              <a:path w="276225" h="76200">
                <a:moveTo>
                  <a:pt x="19964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99643" y="44450"/>
                </a:lnTo>
                <a:lnTo>
                  <a:pt x="199643" y="31750"/>
                </a:lnTo>
                <a:close/>
              </a:path>
              <a:path w="276225" h="76200">
                <a:moveTo>
                  <a:pt x="263143" y="31750"/>
                </a:moveTo>
                <a:lnTo>
                  <a:pt x="212343" y="31750"/>
                </a:lnTo>
                <a:lnTo>
                  <a:pt x="212343" y="44450"/>
                </a:lnTo>
                <a:lnTo>
                  <a:pt x="263143" y="44450"/>
                </a:lnTo>
                <a:lnTo>
                  <a:pt x="275843" y="38100"/>
                </a:lnTo>
                <a:lnTo>
                  <a:pt x="26314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006596" y="4261103"/>
            <a:ext cx="276225" cy="76200"/>
          </a:xfrm>
          <a:custGeom>
            <a:avLst/>
            <a:gdLst/>
            <a:ahLst/>
            <a:cxnLst/>
            <a:rect l="l" t="t" r="r" b="b"/>
            <a:pathLst>
              <a:path w="276225" h="76200">
                <a:moveTo>
                  <a:pt x="199643" y="0"/>
                </a:moveTo>
                <a:lnTo>
                  <a:pt x="199643" y="76200"/>
                </a:lnTo>
                <a:lnTo>
                  <a:pt x="263143" y="44450"/>
                </a:lnTo>
                <a:lnTo>
                  <a:pt x="212343" y="44450"/>
                </a:lnTo>
                <a:lnTo>
                  <a:pt x="212343" y="31750"/>
                </a:lnTo>
                <a:lnTo>
                  <a:pt x="263143" y="31750"/>
                </a:lnTo>
                <a:lnTo>
                  <a:pt x="199643" y="0"/>
                </a:lnTo>
                <a:close/>
              </a:path>
              <a:path w="276225" h="76200">
                <a:moveTo>
                  <a:pt x="19964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99643" y="44450"/>
                </a:lnTo>
                <a:lnTo>
                  <a:pt x="199643" y="31750"/>
                </a:lnTo>
                <a:close/>
              </a:path>
              <a:path w="276225" h="76200">
                <a:moveTo>
                  <a:pt x="263143" y="31750"/>
                </a:moveTo>
                <a:lnTo>
                  <a:pt x="212343" y="31750"/>
                </a:lnTo>
                <a:lnTo>
                  <a:pt x="212343" y="44450"/>
                </a:lnTo>
                <a:lnTo>
                  <a:pt x="263143" y="44450"/>
                </a:lnTo>
                <a:lnTo>
                  <a:pt x="275843" y="38100"/>
                </a:lnTo>
                <a:lnTo>
                  <a:pt x="26314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907792" y="3467100"/>
            <a:ext cx="393700" cy="74930"/>
          </a:xfrm>
          <a:custGeom>
            <a:avLst/>
            <a:gdLst/>
            <a:ahLst/>
            <a:cxnLst/>
            <a:rect l="l" t="t" r="r" b="b"/>
            <a:pathLst>
              <a:path w="393700" h="74929">
                <a:moveTo>
                  <a:pt x="0" y="0"/>
                </a:moveTo>
                <a:lnTo>
                  <a:pt x="393192" y="7467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907792" y="3467100"/>
            <a:ext cx="393700" cy="379730"/>
          </a:xfrm>
          <a:custGeom>
            <a:avLst/>
            <a:gdLst/>
            <a:ahLst/>
            <a:cxnLst/>
            <a:rect l="l" t="t" r="r" b="b"/>
            <a:pathLst>
              <a:path w="393700" h="379729">
                <a:moveTo>
                  <a:pt x="0" y="0"/>
                </a:moveTo>
                <a:lnTo>
                  <a:pt x="393192" y="37947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907792" y="3467100"/>
            <a:ext cx="393700" cy="684530"/>
          </a:xfrm>
          <a:custGeom>
            <a:avLst/>
            <a:gdLst/>
            <a:ahLst/>
            <a:cxnLst/>
            <a:rect l="l" t="t" r="r" b="b"/>
            <a:pathLst>
              <a:path w="393700" h="684529">
                <a:moveTo>
                  <a:pt x="0" y="0"/>
                </a:moveTo>
                <a:lnTo>
                  <a:pt x="393192" y="6842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907792" y="3467100"/>
            <a:ext cx="393700" cy="1026160"/>
          </a:xfrm>
          <a:custGeom>
            <a:avLst/>
            <a:gdLst/>
            <a:ahLst/>
            <a:cxnLst/>
            <a:rect l="l" t="t" r="r" b="b"/>
            <a:pathLst>
              <a:path w="393700" h="1026160">
                <a:moveTo>
                  <a:pt x="0" y="0"/>
                </a:moveTo>
                <a:lnTo>
                  <a:pt x="393192" y="102565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520444" y="3524492"/>
            <a:ext cx="1262380" cy="284480"/>
          </a:xfrm>
          <a:custGeom>
            <a:avLst/>
            <a:gdLst/>
            <a:ahLst/>
            <a:cxnLst/>
            <a:rect l="l" t="t" r="r" b="b"/>
            <a:pathLst>
              <a:path w="1262380" h="284479">
                <a:moveTo>
                  <a:pt x="49791" y="23512"/>
                </a:moveTo>
                <a:lnTo>
                  <a:pt x="49784" y="29983"/>
                </a:lnTo>
                <a:lnTo>
                  <a:pt x="47250" y="35958"/>
                </a:lnTo>
                <a:lnTo>
                  <a:pt x="1259713" y="283856"/>
                </a:lnTo>
                <a:lnTo>
                  <a:pt x="1262253" y="271410"/>
                </a:lnTo>
                <a:lnTo>
                  <a:pt x="49791" y="23512"/>
                </a:lnTo>
                <a:close/>
              </a:path>
              <a:path w="1262380" h="284479">
                <a:moveTo>
                  <a:pt x="19895" y="0"/>
                </a:moveTo>
                <a:lnTo>
                  <a:pt x="10890" y="3726"/>
                </a:lnTo>
                <a:lnTo>
                  <a:pt x="3933" y="10548"/>
                </a:lnTo>
                <a:lnTo>
                  <a:pt x="0" y="19823"/>
                </a:lnTo>
                <a:lnTo>
                  <a:pt x="22" y="29983"/>
                </a:lnTo>
                <a:lnTo>
                  <a:pt x="3714" y="38905"/>
                </a:lnTo>
                <a:lnTo>
                  <a:pt x="10537" y="45862"/>
                </a:lnTo>
                <a:lnTo>
                  <a:pt x="19812" y="49795"/>
                </a:lnTo>
                <a:lnTo>
                  <a:pt x="29917" y="49795"/>
                </a:lnTo>
                <a:lnTo>
                  <a:pt x="38893" y="46081"/>
                </a:lnTo>
                <a:lnTo>
                  <a:pt x="45850" y="39258"/>
                </a:lnTo>
                <a:lnTo>
                  <a:pt x="47250" y="35958"/>
                </a:lnTo>
                <a:lnTo>
                  <a:pt x="23621" y="31126"/>
                </a:lnTo>
                <a:lnTo>
                  <a:pt x="26162" y="18680"/>
                </a:lnTo>
                <a:lnTo>
                  <a:pt x="49288" y="18680"/>
                </a:lnTo>
                <a:lnTo>
                  <a:pt x="46069" y="10902"/>
                </a:lnTo>
                <a:lnTo>
                  <a:pt x="39246" y="3944"/>
                </a:lnTo>
                <a:lnTo>
                  <a:pt x="29971" y="11"/>
                </a:lnTo>
                <a:lnTo>
                  <a:pt x="19895" y="0"/>
                </a:lnTo>
                <a:close/>
              </a:path>
              <a:path w="1262380" h="284479">
                <a:moveTo>
                  <a:pt x="26162" y="18680"/>
                </a:moveTo>
                <a:lnTo>
                  <a:pt x="23621" y="31126"/>
                </a:lnTo>
                <a:lnTo>
                  <a:pt x="47250" y="35958"/>
                </a:lnTo>
                <a:lnTo>
                  <a:pt x="49784" y="29983"/>
                </a:lnTo>
                <a:lnTo>
                  <a:pt x="49791" y="23512"/>
                </a:lnTo>
                <a:lnTo>
                  <a:pt x="26162" y="18680"/>
                </a:lnTo>
                <a:close/>
              </a:path>
              <a:path w="1262380" h="284479">
                <a:moveTo>
                  <a:pt x="49288" y="18680"/>
                </a:moveTo>
                <a:lnTo>
                  <a:pt x="26162" y="18680"/>
                </a:lnTo>
                <a:lnTo>
                  <a:pt x="49791" y="23512"/>
                </a:lnTo>
                <a:lnTo>
                  <a:pt x="49761" y="19823"/>
                </a:lnTo>
                <a:lnTo>
                  <a:pt x="49288" y="1868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522976" y="3574279"/>
            <a:ext cx="1263650" cy="486409"/>
          </a:xfrm>
          <a:custGeom>
            <a:avLst/>
            <a:gdLst/>
            <a:ahLst/>
            <a:cxnLst/>
            <a:rect l="l" t="t" r="r" b="b"/>
            <a:pathLst>
              <a:path w="1263650" h="486410">
                <a:moveTo>
                  <a:pt x="50261" y="27791"/>
                </a:moveTo>
                <a:lnTo>
                  <a:pt x="49283" y="34170"/>
                </a:lnTo>
                <a:lnTo>
                  <a:pt x="45889" y="39709"/>
                </a:lnTo>
                <a:lnTo>
                  <a:pt x="1259085" y="486189"/>
                </a:lnTo>
                <a:lnTo>
                  <a:pt x="1263403" y="474264"/>
                </a:lnTo>
                <a:lnTo>
                  <a:pt x="50261" y="27791"/>
                </a:lnTo>
                <a:close/>
              </a:path>
              <a:path w="1263650" h="486410">
                <a:moveTo>
                  <a:pt x="24177" y="0"/>
                </a:moveTo>
                <a:lnTo>
                  <a:pt x="14708" y="2325"/>
                </a:lnTo>
                <a:lnTo>
                  <a:pt x="6810" y="8032"/>
                </a:lnTo>
                <a:lnTo>
                  <a:pt x="1531" y="16644"/>
                </a:lnTo>
                <a:lnTo>
                  <a:pt x="0" y="26638"/>
                </a:lnTo>
                <a:lnTo>
                  <a:pt x="2325" y="36107"/>
                </a:lnTo>
                <a:lnTo>
                  <a:pt x="8032" y="44005"/>
                </a:lnTo>
                <a:lnTo>
                  <a:pt x="16644" y="49283"/>
                </a:lnTo>
                <a:lnTo>
                  <a:pt x="26638" y="50815"/>
                </a:lnTo>
                <a:lnTo>
                  <a:pt x="36107" y="48490"/>
                </a:lnTo>
                <a:lnTo>
                  <a:pt x="44005" y="42783"/>
                </a:lnTo>
                <a:lnTo>
                  <a:pt x="45889" y="39709"/>
                </a:lnTo>
                <a:lnTo>
                  <a:pt x="23248" y="31376"/>
                </a:lnTo>
                <a:lnTo>
                  <a:pt x="27566" y="19438"/>
                </a:lnTo>
                <a:lnTo>
                  <a:pt x="49652" y="19438"/>
                </a:lnTo>
                <a:lnTo>
                  <a:pt x="48490" y="14708"/>
                </a:lnTo>
                <a:lnTo>
                  <a:pt x="42783" y="6810"/>
                </a:lnTo>
                <a:lnTo>
                  <a:pt x="34170" y="1531"/>
                </a:lnTo>
                <a:lnTo>
                  <a:pt x="24177" y="0"/>
                </a:lnTo>
                <a:close/>
              </a:path>
              <a:path w="1263650" h="486410">
                <a:moveTo>
                  <a:pt x="27566" y="19438"/>
                </a:moveTo>
                <a:lnTo>
                  <a:pt x="23248" y="31376"/>
                </a:lnTo>
                <a:lnTo>
                  <a:pt x="45889" y="39709"/>
                </a:lnTo>
                <a:lnTo>
                  <a:pt x="49283" y="34170"/>
                </a:lnTo>
                <a:lnTo>
                  <a:pt x="50261" y="27791"/>
                </a:lnTo>
                <a:lnTo>
                  <a:pt x="27566" y="19438"/>
                </a:lnTo>
                <a:close/>
              </a:path>
              <a:path w="1263650" h="486410">
                <a:moveTo>
                  <a:pt x="49652" y="19438"/>
                </a:moveTo>
                <a:lnTo>
                  <a:pt x="27566" y="19438"/>
                </a:lnTo>
                <a:lnTo>
                  <a:pt x="50261" y="27791"/>
                </a:lnTo>
                <a:lnTo>
                  <a:pt x="50815" y="24177"/>
                </a:lnTo>
                <a:lnTo>
                  <a:pt x="49652" y="19438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567751" y="3524456"/>
            <a:ext cx="1216660" cy="838835"/>
          </a:xfrm>
          <a:custGeom>
            <a:avLst/>
            <a:gdLst/>
            <a:ahLst/>
            <a:cxnLst/>
            <a:rect l="l" t="t" r="r" b="b"/>
            <a:pathLst>
              <a:path w="1216660" h="838835">
                <a:moveTo>
                  <a:pt x="48301" y="33284"/>
                </a:moveTo>
                <a:lnTo>
                  <a:pt x="45783" y="39290"/>
                </a:lnTo>
                <a:lnTo>
                  <a:pt x="41231" y="43728"/>
                </a:lnTo>
                <a:lnTo>
                  <a:pt x="1209103" y="838438"/>
                </a:lnTo>
                <a:lnTo>
                  <a:pt x="1216215" y="827935"/>
                </a:lnTo>
                <a:lnTo>
                  <a:pt x="48301" y="33284"/>
                </a:lnTo>
                <a:close/>
              </a:path>
              <a:path w="1216660" h="838835">
                <a:moveTo>
                  <a:pt x="20097" y="0"/>
                </a:moveTo>
                <a:lnTo>
                  <a:pt x="11068" y="3573"/>
                </a:lnTo>
                <a:lnTo>
                  <a:pt x="3873" y="10588"/>
                </a:lnTo>
                <a:lnTo>
                  <a:pt x="39" y="19732"/>
                </a:lnTo>
                <a:lnTo>
                  <a:pt x="0" y="29952"/>
                </a:lnTo>
                <a:lnTo>
                  <a:pt x="3462" y="38699"/>
                </a:lnTo>
                <a:lnTo>
                  <a:pt x="10477" y="45894"/>
                </a:lnTo>
                <a:lnTo>
                  <a:pt x="19815" y="49809"/>
                </a:lnTo>
                <a:lnTo>
                  <a:pt x="29558" y="49879"/>
                </a:lnTo>
                <a:lnTo>
                  <a:pt x="38587" y="46305"/>
                </a:lnTo>
                <a:lnTo>
                  <a:pt x="41231" y="43728"/>
                </a:lnTo>
                <a:lnTo>
                  <a:pt x="21272" y="30146"/>
                </a:lnTo>
                <a:lnTo>
                  <a:pt x="28384" y="19732"/>
                </a:lnTo>
                <a:lnTo>
                  <a:pt x="49579" y="19732"/>
                </a:lnTo>
                <a:lnTo>
                  <a:pt x="46193" y="11179"/>
                </a:lnTo>
                <a:lnTo>
                  <a:pt x="39179" y="3984"/>
                </a:lnTo>
                <a:lnTo>
                  <a:pt x="29840" y="69"/>
                </a:lnTo>
                <a:lnTo>
                  <a:pt x="20097" y="0"/>
                </a:lnTo>
                <a:close/>
              </a:path>
              <a:path w="1216660" h="838835">
                <a:moveTo>
                  <a:pt x="28384" y="19732"/>
                </a:moveTo>
                <a:lnTo>
                  <a:pt x="21272" y="30146"/>
                </a:lnTo>
                <a:lnTo>
                  <a:pt x="41231" y="43728"/>
                </a:lnTo>
                <a:lnTo>
                  <a:pt x="45783" y="39290"/>
                </a:lnTo>
                <a:lnTo>
                  <a:pt x="48301" y="33284"/>
                </a:lnTo>
                <a:lnTo>
                  <a:pt x="28384" y="19732"/>
                </a:lnTo>
                <a:close/>
              </a:path>
              <a:path w="1216660" h="838835">
                <a:moveTo>
                  <a:pt x="49579" y="19732"/>
                </a:moveTo>
                <a:lnTo>
                  <a:pt x="28384" y="19732"/>
                </a:lnTo>
                <a:lnTo>
                  <a:pt x="48301" y="33284"/>
                </a:lnTo>
                <a:lnTo>
                  <a:pt x="49616" y="30146"/>
                </a:lnTo>
                <a:lnTo>
                  <a:pt x="49700" y="29670"/>
                </a:lnTo>
                <a:lnTo>
                  <a:pt x="49579" y="197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564179" y="3574335"/>
            <a:ext cx="1217295" cy="1142365"/>
          </a:xfrm>
          <a:custGeom>
            <a:avLst/>
            <a:gdLst/>
            <a:ahLst/>
            <a:cxnLst/>
            <a:rect l="l" t="t" r="r" b="b"/>
            <a:pathLst>
              <a:path w="1217295" h="1142364">
                <a:moveTo>
                  <a:pt x="47260" y="37257"/>
                </a:moveTo>
                <a:lnTo>
                  <a:pt x="43894" y="42751"/>
                </a:lnTo>
                <a:lnTo>
                  <a:pt x="38659" y="46438"/>
                </a:lnTo>
                <a:lnTo>
                  <a:pt x="1208230" y="1142279"/>
                </a:lnTo>
                <a:lnTo>
                  <a:pt x="1216993" y="1133008"/>
                </a:lnTo>
                <a:lnTo>
                  <a:pt x="47260" y="37257"/>
                </a:lnTo>
                <a:close/>
              </a:path>
              <a:path w="1217295" h="1142364">
                <a:moveTo>
                  <a:pt x="24542" y="0"/>
                </a:moveTo>
                <a:lnTo>
                  <a:pt x="15051" y="2149"/>
                </a:lnTo>
                <a:lnTo>
                  <a:pt x="6810" y="7953"/>
                </a:lnTo>
                <a:lnTo>
                  <a:pt x="1541" y="16551"/>
                </a:lnTo>
                <a:lnTo>
                  <a:pt x="0" y="26161"/>
                </a:lnTo>
                <a:lnTo>
                  <a:pt x="2149" y="35653"/>
                </a:lnTo>
                <a:lnTo>
                  <a:pt x="7953" y="43894"/>
                </a:lnTo>
                <a:lnTo>
                  <a:pt x="16551" y="49162"/>
                </a:lnTo>
                <a:lnTo>
                  <a:pt x="26161" y="50704"/>
                </a:lnTo>
                <a:lnTo>
                  <a:pt x="35653" y="48555"/>
                </a:lnTo>
                <a:lnTo>
                  <a:pt x="38659" y="46438"/>
                </a:lnTo>
                <a:lnTo>
                  <a:pt x="21034" y="29924"/>
                </a:lnTo>
                <a:lnTo>
                  <a:pt x="29670" y="20780"/>
                </a:lnTo>
                <a:lnTo>
                  <a:pt x="49852" y="20780"/>
                </a:lnTo>
                <a:lnTo>
                  <a:pt x="48555" y="15051"/>
                </a:lnTo>
                <a:lnTo>
                  <a:pt x="42751" y="6810"/>
                </a:lnTo>
                <a:lnTo>
                  <a:pt x="34153" y="1541"/>
                </a:lnTo>
                <a:lnTo>
                  <a:pt x="24542" y="0"/>
                </a:lnTo>
                <a:close/>
              </a:path>
              <a:path w="1217295" h="1142364">
                <a:moveTo>
                  <a:pt x="29670" y="20780"/>
                </a:moveTo>
                <a:lnTo>
                  <a:pt x="21034" y="29924"/>
                </a:lnTo>
                <a:lnTo>
                  <a:pt x="38659" y="46438"/>
                </a:lnTo>
                <a:lnTo>
                  <a:pt x="43894" y="42751"/>
                </a:lnTo>
                <a:lnTo>
                  <a:pt x="47260" y="37257"/>
                </a:lnTo>
                <a:lnTo>
                  <a:pt x="29670" y="20780"/>
                </a:lnTo>
                <a:close/>
              </a:path>
              <a:path w="1217295" h="1142364">
                <a:moveTo>
                  <a:pt x="49852" y="20780"/>
                </a:moveTo>
                <a:lnTo>
                  <a:pt x="29670" y="20780"/>
                </a:lnTo>
                <a:lnTo>
                  <a:pt x="47260" y="37257"/>
                </a:lnTo>
                <a:lnTo>
                  <a:pt x="49162" y="34153"/>
                </a:lnTo>
                <a:lnTo>
                  <a:pt x="50704" y="24542"/>
                </a:lnTo>
                <a:lnTo>
                  <a:pt x="49852" y="207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041135" y="1735835"/>
            <a:ext cx="2007108" cy="200863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5638800" y="3871366"/>
            <a:ext cx="2743200" cy="10047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120" dirty="0">
                <a:latin typeface="Noto Sans CJK JP Regular"/>
                <a:cs typeface="Noto Sans CJK JP Regular"/>
              </a:rPr>
              <a:t>왼쪽으로 </a:t>
            </a:r>
            <a:r>
              <a:rPr sz="1600" b="1" spc="-65" dirty="0">
                <a:latin typeface="Verdana"/>
                <a:cs typeface="Verdana"/>
              </a:rPr>
              <a:t>2</a:t>
            </a:r>
            <a:r>
              <a:rPr sz="1600" spc="-65" dirty="0">
                <a:latin typeface="Noto Sans CJK JP Regular"/>
                <a:cs typeface="Noto Sans CJK JP Regular"/>
              </a:rPr>
              <a:t>픽셀 </a:t>
            </a:r>
            <a:r>
              <a:rPr sz="1600" spc="120" dirty="0">
                <a:latin typeface="Noto Sans CJK JP Regular"/>
                <a:cs typeface="Noto Sans CJK JP Regular"/>
              </a:rPr>
              <a:t>이동할</a:t>
            </a:r>
            <a:r>
              <a:rPr sz="1600" spc="-175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경우</a:t>
            </a:r>
            <a:endParaRPr sz="1600" dirty="0">
              <a:latin typeface="Noto Sans CJK JP Regular"/>
              <a:cs typeface="Noto Sans CJK JP Regular"/>
            </a:endParaRPr>
          </a:p>
          <a:p>
            <a:pPr algn="ctr">
              <a:lnSpc>
                <a:spcPts val="1914"/>
              </a:lnSpc>
            </a:pPr>
            <a:r>
              <a:rPr sz="1600" b="1" spc="-270" dirty="0">
                <a:latin typeface="Verdana"/>
                <a:cs typeface="Verdana"/>
              </a:rPr>
              <a:t>154</a:t>
            </a:r>
            <a:r>
              <a:rPr sz="1600" spc="-270" dirty="0">
                <a:latin typeface="Noto Sans CJK JP Regular"/>
                <a:cs typeface="Noto Sans CJK JP Regular"/>
              </a:rPr>
              <a:t>개의 </a:t>
            </a:r>
            <a:r>
              <a:rPr sz="1600" spc="120" dirty="0">
                <a:latin typeface="Noto Sans CJK JP Regular"/>
                <a:cs typeface="Noto Sans CJK JP Regular"/>
              </a:rPr>
              <a:t>입력이</a:t>
            </a:r>
            <a:r>
              <a:rPr sz="1600" spc="-75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변화함</a:t>
            </a:r>
            <a:endParaRPr sz="1600" dirty="0">
              <a:latin typeface="Noto Sans CJK JP Regular"/>
              <a:cs typeface="Noto Sans CJK JP Regular"/>
            </a:endParaRPr>
          </a:p>
          <a:p>
            <a:pPr algn="ctr">
              <a:lnSpc>
                <a:spcPts val="1914"/>
              </a:lnSpc>
            </a:pPr>
            <a:r>
              <a:rPr sz="1600" b="1" spc="-265" dirty="0">
                <a:latin typeface="Verdana"/>
                <a:cs typeface="Verdana"/>
              </a:rPr>
              <a:t>77</a:t>
            </a:r>
            <a:r>
              <a:rPr sz="1600" spc="-265" dirty="0">
                <a:latin typeface="Noto Sans CJK JP Regular"/>
                <a:cs typeface="Noto Sans CJK JP Regular"/>
              </a:rPr>
              <a:t>개   </a:t>
            </a:r>
            <a:r>
              <a:rPr sz="1600" b="1" spc="-350" dirty="0">
                <a:latin typeface="Verdana"/>
                <a:cs typeface="Verdana"/>
              </a:rPr>
              <a:t>:  </a:t>
            </a:r>
            <a:r>
              <a:rPr sz="1600" spc="120" dirty="0">
                <a:latin typeface="Noto Sans CJK JP Regular"/>
                <a:cs typeface="Noto Sans CJK JP Regular"/>
              </a:rPr>
              <a:t>검은색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310" dirty="0">
                <a:latin typeface="Times New Roman"/>
                <a:cs typeface="Times New Roman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흰색</a:t>
            </a:r>
            <a:endParaRPr sz="1600" dirty="0">
              <a:latin typeface="Noto Sans CJK JP Regular"/>
              <a:cs typeface="Noto Sans CJK JP Regular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600" b="1" spc="-265" dirty="0">
                <a:latin typeface="Verdana"/>
                <a:cs typeface="Verdana"/>
              </a:rPr>
              <a:t>77</a:t>
            </a:r>
            <a:r>
              <a:rPr sz="1600" spc="-265" dirty="0">
                <a:latin typeface="Noto Sans CJK JP Regular"/>
                <a:cs typeface="Noto Sans CJK JP Regular"/>
              </a:rPr>
              <a:t>개   </a:t>
            </a:r>
            <a:r>
              <a:rPr sz="1600" b="1" spc="-350" dirty="0">
                <a:latin typeface="Verdana"/>
                <a:cs typeface="Verdana"/>
              </a:rPr>
              <a:t>: </a:t>
            </a:r>
            <a:r>
              <a:rPr sz="1600" spc="120" dirty="0">
                <a:latin typeface="Noto Sans CJK JP Regular"/>
                <a:cs typeface="Noto Sans CJK JP Regular"/>
              </a:rPr>
              <a:t>흰색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130" dirty="0">
                <a:latin typeface="Times New Roman"/>
                <a:cs typeface="Times New Roman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검은색</a:t>
            </a:r>
            <a:endParaRPr sz="1600" dirty="0">
              <a:latin typeface="Noto Sans CJK JP Regular"/>
              <a:cs typeface="Noto Sans CJK JP Regular"/>
            </a:endParaRPr>
          </a:p>
        </p:txBody>
      </p:sp>
      <p:sp>
        <p:nvSpPr>
          <p:cNvPr id="118" name="object 10"/>
          <p:cNvSpPr txBox="1">
            <a:spLocks noGrp="1"/>
          </p:cNvSpPr>
          <p:nvPr>
            <p:ph type="title"/>
          </p:nvPr>
        </p:nvSpPr>
        <p:spPr>
          <a:xfrm>
            <a:off x="186334" y="25095"/>
            <a:ext cx="3776066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1. </a:t>
            </a:r>
            <a:r>
              <a:rPr sz="2200" spc="170" dirty="0">
                <a:solidFill>
                  <a:srgbClr val="FFFFFF"/>
                </a:solidFill>
              </a:rPr>
              <a:t>컨볼루션 신경망의</a:t>
            </a:r>
            <a:r>
              <a:rPr sz="2200" spc="105" dirty="0">
                <a:solidFill>
                  <a:srgbClr val="FFFFFF"/>
                </a:solidFill>
              </a:rPr>
              <a:t> </a:t>
            </a:r>
            <a:r>
              <a:rPr sz="2200" spc="165" dirty="0">
                <a:solidFill>
                  <a:srgbClr val="FFFFFF"/>
                </a:solidFill>
              </a:rPr>
              <a:t>원리</a:t>
            </a:r>
            <a:endParaRPr sz="2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006" y="609091"/>
            <a:ext cx="411439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6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크기 또는 모양이 변화하는</a:t>
            </a:r>
            <a:r>
              <a:rPr sz="2000" spc="2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sz="2000" spc="16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경우</a:t>
            </a:r>
            <a:endParaRPr sz="2000" dirty="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7586" y="665987"/>
            <a:ext cx="0" cy="137160"/>
          </a:xfrm>
          <a:custGeom>
            <a:avLst/>
            <a:gdLst/>
            <a:ahLst/>
            <a:cxnLst/>
            <a:rect l="l" t="t" r="r" b="b"/>
            <a:pathLst>
              <a:path h="137159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59436">
            <a:solidFill>
              <a:srgbClr val="FFCF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7586" y="803148"/>
            <a:ext cx="0" cy="91440"/>
          </a:xfrm>
          <a:custGeom>
            <a:avLst/>
            <a:gdLst/>
            <a:ahLst/>
            <a:cxnLst/>
            <a:rect l="l" t="t" r="r" b="b"/>
            <a:pathLst>
              <a:path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59436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20011" y="911352"/>
            <a:ext cx="5308092" cy="4087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80731" y="4084320"/>
            <a:ext cx="838200" cy="644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 txBox="1">
            <a:spLocks/>
          </p:cNvSpPr>
          <p:nvPr/>
        </p:nvSpPr>
        <p:spPr>
          <a:xfrm>
            <a:off x="186334" y="25095"/>
            <a:ext cx="3776066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rPr>
              <a:t>1. </a:t>
            </a:r>
            <a:r>
              <a:rPr kumimoji="0" lang="ko-KR" altLang="en-US" sz="2200" b="0" i="0" u="none" strike="noStrike" kern="0" cap="none" spc="17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CJK JP Regular"/>
                <a:ea typeface="+mj-ea"/>
                <a:cs typeface="Noto Sans CJK JP Regular"/>
              </a:rPr>
              <a:t>컨볼루션 신경망의</a:t>
            </a:r>
            <a:r>
              <a:rPr kumimoji="0" lang="ko-KR" altLang="en-US" sz="2200" b="0" i="0" u="none" strike="noStrike" kern="0" cap="none" spc="105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CJK JP Regular"/>
                <a:ea typeface="+mj-ea"/>
                <a:cs typeface="Noto Sans CJK JP Regular"/>
              </a:rPr>
              <a:t> </a:t>
            </a:r>
            <a:r>
              <a:rPr kumimoji="0" lang="ko-KR" altLang="en-US" sz="2200" b="0" i="0" u="none" strike="noStrike" kern="0" cap="none" spc="165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CJK JP Regular"/>
                <a:ea typeface="+mj-ea"/>
                <a:cs typeface="Noto Sans CJK JP Regular"/>
              </a:rPr>
              <a:t>원리</a:t>
            </a:r>
            <a:endParaRPr kumimoji="0" lang="ko-KR" alt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j-ea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7586" y="665987"/>
            <a:ext cx="0" cy="137160"/>
          </a:xfrm>
          <a:custGeom>
            <a:avLst/>
            <a:gdLst/>
            <a:ahLst/>
            <a:cxnLst/>
            <a:rect l="l" t="t" r="r" b="b"/>
            <a:pathLst>
              <a:path h="137159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59436">
            <a:solidFill>
              <a:srgbClr val="FFCF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7586" y="803148"/>
            <a:ext cx="0" cy="91440"/>
          </a:xfrm>
          <a:custGeom>
            <a:avLst/>
            <a:gdLst/>
            <a:ahLst/>
            <a:cxnLst/>
            <a:rect l="l" t="t" r="r" b="b"/>
            <a:pathLst>
              <a:path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59436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7654" y="1254378"/>
            <a:ext cx="140207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7654" y="1844167"/>
            <a:ext cx="140207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7654" y="2190114"/>
            <a:ext cx="140207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7654" y="2778379"/>
            <a:ext cx="140207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7654" y="3124326"/>
            <a:ext cx="140207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7654" y="3470275"/>
            <a:ext cx="140207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06709" y="3291857"/>
            <a:ext cx="3866047" cy="1669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67674" y="3424928"/>
            <a:ext cx="555558" cy="4324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11581" y="3389068"/>
            <a:ext cx="72755" cy="322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22844" y="3419735"/>
            <a:ext cx="439146" cy="4085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10028" y="3781525"/>
            <a:ext cx="288290" cy="156210"/>
          </a:xfrm>
          <a:custGeom>
            <a:avLst/>
            <a:gdLst/>
            <a:ahLst/>
            <a:cxnLst/>
            <a:rect l="l" t="t" r="r" b="b"/>
            <a:pathLst>
              <a:path w="288289" h="156210">
                <a:moveTo>
                  <a:pt x="143967" y="0"/>
                </a:moveTo>
                <a:lnTo>
                  <a:pt x="87922" y="6118"/>
                </a:lnTo>
                <a:lnTo>
                  <a:pt x="42161" y="22813"/>
                </a:lnTo>
                <a:lnTo>
                  <a:pt x="11311" y="47597"/>
                </a:lnTo>
                <a:lnTo>
                  <a:pt x="0" y="77982"/>
                </a:lnTo>
                <a:lnTo>
                  <a:pt x="11311" y="108364"/>
                </a:lnTo>
                <a:lnTo>
                  <a:pt x="42161" y="133142"/>
                </a:lnTo>
                <a:lnTo>
                  <a:pt x="87922" y="149832"/>
                </a:lnTo>
                <a:lnTo>
                  <a:pt x="143967" y="155947"/>
                </a:lnTo>
                <a:lnTo>
                  <a:pt x="200002" y="149832"/>
                </a:lnTo>
                <a:lnTo>
                  <a:pt x="245758" y="133142"/>
                </a:lnTo>
                <a:lnTo>
                  <a:pt x="276606" y="108364"/>
                </a:lnTo>
                <a:lnTo>
                  <a:pt x="287917" y="77982"/>
                </a:lnTo>
                <a:lnTo>
                  <a:pt x="276606" y="47597"/>
                </a:lnTo>
                <a:lnTo>
                  <a:pt x="245758" y="22813"/>
                </a:lnTo>
                <a:lnTo>
                  <a:pt x="200002" y="6118"/>
                </a:lnTo>
                <a:lnTo>
                  <a:pt x="143967" y="0"/>
                </a:lnTo>
                <a:close/>
              </a:path>
            </a:pathLst>
          </a:custGeom>
          <a:solidFill>
            <a:srgbClr val="00C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25621" y="3795560"/>
            <a:ext cx="225036" cy="868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0006" y="590550"/>
            <a:ext cx="7619594" cy="31783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60" dirty="0">
                <a:solidFill>
                  <a:srgbClr val="404040"/>
                </a:solidFill>
                <a:latin typeface="+mn-ea"/>
                <a:cs typeface="Noto Sans CJK JP Regular"/>
              </a:rPr>
              <a:t>컨볼루션</a:t>
            </a:r>
            <a:r>
              <a:rPr sz="2000" spc="130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2000" spc="170" dirty="0" err="1">
                <a:solidFill>
                  <a:srgbClr val="404040"/>
                </a:solidFill>
                <a:latin typeface="+mn-ea"/>
                <a:cs typeface="Noto Sans CJK JP Regular"/>
              </a:rPr>
              <a:t>신경망이란</a:t>
            </a:r>
            <a:r>
              <a:rPr sz="2000" spc="170" dirty="0" smtClean="0">
                <a:solidFill>
                  <a:srgbClr val="404040"/>
                </a:solidFill>
                <a:latin typeface="+mn-ea"/>
                <a:cs typeface="Trebuchet MS"/>
              </a:rPr>
              <a:t>?</a:t>
            </a:r>
            <a:endParaRPr sz="2000" dirty="0" smtClean="0">
              <a:latin typeface="+mn-ea"/>
              <a:cs typeface="Trebuchet MS"/>
            </a:endParaRPr>
          </a:p>
          <a:p>
            <a:pPr marL="309245" marR="313690">
              <a:lnSpc>
                <a:spcPct val="100000"/>
              </a:lnSpc>
              <a:spcBef>
                <a:spcPts val="2060"/>
              </a:spcBef>
            </a:pPr>
            <a:r>
              <a:rPr sz="1600" spc="120" dirty="0" err="1" smtClean="0">
                <a:solidFill>
                  <a:srgbClr val="404040"/>
                </a:solidFill>
                <a:latin typeface="+mn-ea"/>
                <a:cs typeface="Noto Sans CJK JP Regular"/>
              </a:rPr>
              <a:t>우리</a:t>
            </a:r>
            <a:r>
              <a:rPr sz="1600" spc="35" dirty="0" smtClean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 smtClean="0">
                <a:solidFill>
                  <a:srgbClr val="404040"/>
                </a:solidFill>
                <a:latin typeface="+mn-ea"/>
                <a:cs typeface="Noto Sans CJK JP Regular"/>
              </a:rPr>
              <a:t>뇌</a:t>
            </a:r>
            <a:r>
              <a:rPr sz="1600" spc="35" dirty="0" smtClean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 smtClean="0">
                <a:solidFill>
                  <a:srgbClr val="404040"/>
                </a:solidFill>
                <a:latin typeface="+mn-ea"/>
                <a:cs typeface="Noto Sans CJK JP Regular"/>
              </a:rPr>
              <a:t>속</a:t>
            </a:r>
            <a:r>
              <a:rPr sz="1600" spc="25" dirty="0" smtClean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 err="1" smtClean="0">
                <a:solidFill>
                  <a:srgbClr val="404040"/>
                </a:solidFill>
                <a:latin typeface="+mn-ea"/>
                <a:cs typeface="Noto Sans CJK JP Regular"/>
              </a:rPr>
              <a:t>시각</a:t>
            </a:r>
            <a:r>
              <a:rPr sz="1600" spc="35" dirty="0" smtClean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 err="1" smtClean="0">
                <a:solidFill>
                  <a:srgbClr val="404040"/>
                </a:solidFill>
                <a:latin typeface="+mn-ea"/>
                <a:cs typeface="Noto Sans CJK JP Regular"/>
              </a:rPr>
              <a:t>피질의</a:t>
            </a:r>
            <a:r>
              <a:rPr sz="1600" spc="45" dirty="0" smtClean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 err="1" smtClean="0">
                <a:solidFill>
                  <a:srgbClr val="404040"/>
                </a:solidFill>
                <a:latin typeface="+mn-ea"/>
                <a:cs typeface="Noto Sans CJK JP Regular"/>
              </a:rPr>
              <a:t>신경</a:t>
            </a:r>
            <a:r>
              <a:rPr sz="1600" spc="35" dirty="0" smtClean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 err="1" smtClean="0">
                <a:solidFill>
                  <a:srgbClr val="404040"/>
                </a:solidFill>
                <a:latin typeface="+mn-ea"/>
                <a:cs typeface="Noto Sans CJK JP Regular"/>
              </a:rPr>
              <a:t>세포들은</a:t>
            </a:r>
            <a:r>
              <a:rPr sz="1600" spc="45" dirty="0" smtClean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 err="1" smtClean="0">
                <a:solidFill>
                  <a:srgbClr val="404040"/>
                </a:solidFill>
                <a:latin typeface="+mn-ea"/>
                <a:cs typeface="Noto Sans CJK JP Regular"/>
              </a:rPr>
              <a:t>물체의</a:t>
            </a:r>
            <a:r>
              <a:rPr sz="1600" spc="35" dirty="0" smtClean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 err="1" smtClean="0">
                <a:solidFill>
                  <a:srgbClr val="404040"/>
                </a:solidFill>
                <a:latin typeface="+mn-ea"/>
                <a:cs typeface="Noto Sans CJK JP Regular"/>
              </a:rPr>
              <a:t>방향과</a:t>
            </a:r>
            <a:r>
              <a:rPr sz="1600" spc="50" dirty="0" smtClean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 err="1" smtClean="0">
                <a:solidFill>
                  <a:srgbClr val="404040"/>
                </a:solidFill>
                <a:latin typeface="+mn-ea"/>
                <a:cs typeface="Noto Sans CJK JP Regular"/>
              </a:rPr>
              <a:t>장소가</a:t>
            </a:r>
            <a:r>
              <a:rPr sz="1600" spc="35" dirty="0" smtClean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 err="1" smtClean="0">
                <a:solidFill>
                  <a:srgbClr val="404040"/>
                </a:solidFill>
                <a:latin typeface="+mn-ea"/>
                <a:cs typeface="Noto Sans CJK JP Regular"/>
              </a:rPr>
              <a:t>바뀌어도</a:t>
            </a:r>
            <a:r>
              <a:rPr sz="1600" spc="120" dirty="0" smtClean="0">
                <a:solidFill>
                  <a:srgbClr val="404040"/>
                </a:solidFill>
                <a:latin typeface="+mn-ea"/>
                <a:cs typeface="Noto Sans CJK JP Regular"/>
              </a:rPr>
              <a:t>  별</a:t>
            </a:r>
            <a:r>
              <a:rPr sz="1600" spc="30" dirty="0" smtClean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 err="1" smtClean="0">
                <a:solidFill>
                  <a:srgbClr val="404040"/>
                </a:solidFill>
                <a:latin typeface="+mn-ea"/>
                <a:cs typeface="Noto Sans CJK JP Regular"/>
              </a:rPr>
              <a:t>문제</a:t>
            </a:r>
            <a:r>
              <a:rPr sz="1600" spc="35" dirty="0" smtClean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 err="1" smtClean="0">
                <a:solidFill>
                  <a:srgbClr val="404040"/>
                </a:solidFill>
                <a:latin typeface="+mn-ea"/>
                <a:cs typeface="Noto Sans CJK JP Regular"/>
              </a:rPr>
              <a:t>없이</a:t>
            </a:r>
            <a:r>
              <a:rPr sz="1600" spc="35" dirty="0" smtClean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 err="1" smtClean="0">
                <a:solidFill>
                  <a:srgbClr val="404040"/>
                </a:solidFill>
                <a:latin typeface="+mn-ea"/>
                <a:cs typeface="Noto Sans CJK JP Regular"/>
              </a:rPr>
              <a:t>인식할</a:t>
            </a:r>
            <a:r>
              <a:rPr sz="1600" spc="35" dirty="0" smtClean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 smtClean="0">
                <a:solidFill>
                  <a:srgbClr val="404040"/>
                </a:solidFill>
                <a:latin typeface="+mn-ea"/>
                <a:cs typeface="Noto Sans CJK JP Regular"/>
              </a:rPr>
              <a:t>수</a:t>
            </a:r>
            <a:r>
              <a:rPr sz="1600" spc="25" dirty="0" smtClean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 err="1" smtClean="0">
                <a:solidFill>
                  <a:srgbClr val="404040"/>
                </a:solidFill>
                <a:latin typeface="+mn-ea"/>
                <a:cs typeface="Noto Sans CJK JP Regular"/>
              </a:rPr>
              <a:t>있음</a:t>
            </a:r>
            <a:endParaRPr sz="1600" dirty="0" smtClean="0">
              <a:latin typeface="+mn-ea"/>
              <a:cs typeface="Noto Sans CJK JP Regular"/>
            </a:endParaRPr>
          </a:p>
          <a:p>
            <a:pPr marL="309245" marR="5080">
              <a:lnSpc>
                <a:spcPct val="141900"/>
              </a:lnSpc>
            </a:pPr>
            <a:r>
              <a:rPr sz="1600" spc="120" dirty="0" err="1" smtClean="0">
                <a:solidFill>
                  <a:srgbClr val="404040"/>
                </a:solidFill>
                <a:latin typeface="+mn-ea"/>
                <a:cs typeface="Noto Sans CJK JP Regular"/>
              </a:rPr>
              <a:t>이러한</a:t>
            </a:r>
            <a:r>
              <a:rPr sz="1600" spc="35" dirty="0" smtClean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신경생물학적</a:t>
            </a:r>
            <a:r>
              <a:rPr sz="1600" spc="65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관찰이</a:t>
            </a:r>
            <a:r>
              <a:rPr sz="1600" spc="35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컨볼루션</a:t>
            </a:r>
            <a:r>
              <a:rPr sz="1600" spc="50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신경망</a:t>
            </a:r>
            <a:r>
              <a:rPr sz="1600" spc="35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구조</a:t>
            </a:r>
            <a:r>
              <a:rPr sz="1600" spc="35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설계에</a:t>
            </a:r>
            <a:r>
              <a:rPr sz="1600" spc="40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동기를</a:t>
            </a:r>
            <a:r>
              <a:rPr sz="1600" spc="35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부여함  컨볼루션</a:t>
            </a:r>
            <a:r>
              <a:rPr sz="1600" spc="40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신경망은</a:t>
            </a:r>
            <a:r>
              <a:rPr sz="1600" spc="35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물체의</a:t>
            </a:r>
            <a:r>
              <a:rPr sz="1600" spc="45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위치와</a:t>
            </a:r>
            <a:r>
              <a:rPr sz="1600" spc="35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 err="1">
                <a:solidFill>
                  <a:srgbClr val="404040"/>
                </a:solidFill>
                <a:latin typeface="+mn-ea"/>
                <a:cs typeface="Noto Sans CJK JP Regular"/>
              </a:rPr>
              <a:t>방향에</a:t>
            </a:r>
            <a:r>
              <a:rPr sz="1600" spc="35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 err="1" smtClean="0">
                <a:solidFill>
                  <a:srgbClr val="404040"/>
                </a:solidFill>
                <a:latin typeface="+mn-ea"/>
                <a:cs typeface="Noto Sans CJK JP Regular"/>
              </a:rPr>
              <a:t>관계없이</a:t>
            </a:r>
            <a:r>
              <a:rPr lang="en-US" sz="1600" spc="120" dirty="0" smtClean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 err="1" smtClean="0">
                <a:solidFill>
                  <a:srgbClr val="404040"/>
                </a:solidFill>
                <a:latin typeface="+mn-ea"/>
                <a:cs typeface="Noto Sans CJK JP Regular"/>
              </a:rPr>
              <a:t>물체의</a:t>
            </a:r>
            <a:r>
              <a:rPr sz="1600" spc="30" dirty="0" smtClean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고유한</a:t>
            </a:r>
            <a:r>
              <a:rPr sz="1600" spc="45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특징을</a:t>
            </a:r>
            <a:r>
              <a:rPr sz="1600" spc="40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학습할</a:t>
            </a:r>
            <a:r>
              <a:rPr sz="1600" spc="35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수</a:t>
            </a:r>
            <a:r>
              <a:rPr sz="1600" spc="35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있음</a:t>
            </a:r>
            <a:endParaRPr sz="1600" dirty="0">
              <a:latin typeface="+mn-ea"/>
              <a:cs typeface="Noto Sans CJK JP Regular"/>
            </a:endParaRPr>
          </a:p>
          <a:p>
            <a:pPr marL="309245">
              <a:lnSpc>
                <a:spcPct val="100000"/>
              </a:lnSpc>
              <a:spcBef>
                <a:spcPts val="795"/>
              </a:spcBef>
            </a:pP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다층 신경망의 한</a:t>
            </a:r>
            <a:r>
              <a:rPr sz="1600" spc="-140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종류임</a:t>
            </a:r>
            <a:endParaRPr sz="1600" dirty="0">
              <a:latin typeface="+mn-ea"/>
              <a:cs typeface="Noto Sans CJK JP Regular"/>
            </a:endParaRPr>
          </a:p>
          <a:p>
            <a:pPr marL="309245">
              <a:lnSpc>
                <a:spcPct val="100000"/>
              </a:lnSpc>
              <a:spcBef>
                <a:spcPts val="805"/>
              </a:spcBef>
            </a:pP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역전파 알고리즘을 사용하여</a:t>
            </a:r>
            <a:r>
              <a:rPr sz="1600" spc="-120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학습</a:t>
            </a:r>
            <a:endParaRPr sz="1600" dirty="0">
              <a:latin typeface="+mn-ea"/>
              <a:cs typeface="Noto Sans CJK JP Regular"/>
            </a:endParaRPr>
          </a:p>
          <a:p>
            <a:pPr marL="309245">
              <a:lnSpc>
                <a:spcPct val="100000"/>
              </a:lnSpc>
              <a:spcBef>
                <a:spcPts val="805"/>
              </a:spcBef>
            </a:pP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이미지의</a:t>
            </a:r>
            <a:r>
              <a:rPr sz="1600" spc="40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픽셀</a:t>
            </a:r>
            <a:r>
              <a:rPr sz="1600" spc="35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값으로부터</a:t>
            </a:r>
            <a:r>
              <a:rPr sz="1600" spc="50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직접</a:t>
            </a:r>
            <a:r>
              <a:rPr sz="1600" spc="35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시각</a:t>
            </a:r>
            <a:r>
              <a:rPr sz="1600" spc="20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패턴을</a:t>
            </a:r>
            <a:r>
              <a:rPr sz="1600" spc="40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학습할</a:t>
            </a:r>
            <a:r>
              <a:rPr sz="1600" spc="35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5" dirty="0">
                <a:solidFill>
                  <a:srgbClr val="404040"/>
                </a:solidFill>
                <a:latin typeface="+mn-ea"/>
                <a:cs typeface="Noto Sans CJK JP Regular"/>
              </a:rPr>
              <a:t>수</a:t>
            </a:r>
            <a:r>
              <a:rPr sz="1600" spc="35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있음</a:t>
            </a:r>
            <a:endParaRPr sz="1600" dirty="0">
              <a:latin typeface="+mn-ea"/>
              <a:cs typeface="Noto Sans CJK JP Regular"/>
            </a:endParaRPr>
          </a:p>
        </p:txBody>
      </p:sp>
      <p:sp>
        <p:nvSpPr>
          <p:cNvPr id="23" name="object 10"/>
          <p:cNvSpPr txBox="1">
            <a:spLocks noGrp="1"/>
          </p:cNvSpPr>
          <p:nvPr>
            <p:ph type="title"/>
          </p:nvPr>
        </p:nvSpPr>
        <p:spPr>
          <a:xfrm>
            <a:off x="186334" y="25095"/>
            <a:ext cx="3776066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1. </a:t>
            </a:r>
            <a:r>
              <a:rPr sz="2200" spc="170" dirty="0">
                <a:solidFill>
                  <a:srgbClr val="FFFFFF"/>
                </a:solidFill>
              </a:rPr>
              <a:t>컨볼루션 신경망의</a:t>
            </a:r>
            <a:r>
              <a:rPr sz="2200" spc="105" dirty="0">
                <a:solidFill>
                  <a:srgbClr val="FFFFFF"/>
                </a:solidFill>
              </a:rPr>
              <a:t> </a:t>
            </a:r>
            <a:r>
              <a:rPr sz="2200" spc="165" dirty="0">
                <a:solidFill>
                  <a:srgbClr val="FFFFFF"/>
                </a:solidFill>
              </a:rPr>
              <a:t>원리</a:t>
            </a:r>
            <a:endParaRPr sz="2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7586" y="665987"/>
            <a:ext cx="0" cy="137160"/>
          </a:xfrm>
          <a:custGeom>
            <a:avLst/>
            <a:gdLst/>
            <a:ahLst/>
            <a:cxnLst/>
            <a:rect l="l" t="t" r="r" b="b"/>
            <a:pathLst>
              <a:path h="137159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59436">
            <a:solidFill>
              <a:srgbClr val="FFCF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7586" y="803148"/>
            <a:ext cx="0" cy="91440"/>
          </a:xfrm>
          <a:custGeom>
            <a:avLst/>
            <a:gdLst/>
            <a:ahLst/>
            <a:cxnLst/>
            <a:rect l="l" t="t" r="r" b="b"/>
            <a:pathLst>
              <a:path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59436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6240" y="1203960"/>
            <a:ext cx="1508760" cy="285115"/>
          </a:xfrm>
          <a:custGeom>
            <a:avLst/>
            <a:gdLst/>
            <a:ahLst/>
            <a:cxnLst/>
            <a:rect l="l" t="t" r="r" b="b"/>
            <a:pathLst>
              <a:path w="1728470" h="285115">
                <a:moveTo>
                  <a:pt x="1585722" y="0"/>
                </a:moveTo>
                <a:lnTo>
                  <a:pt x="142494" y="0"/>
                </a:lnTo>
                <a:lnTo>
                  <a:pt x="97453" y="7260"/>
                </a:lnTo>
                <a:lnTo>
                  <a:pt x="58336" y="27480"/>
                </a:lnTo>
                <a:lnTo>
                  <a:pt x="27491" y="58320"/>
                </a:lnTo>
                <a:lnTo>
                  <a:pt x="7263" y="97438"/>
                </a:lnTo>
                <a:lnTo>
                  <a:pt x="0" y="142493"/>
                </a:lnTo>
                <a:lnTo>
                  <a:pt x="7263" y="187549"/>
                </a:lnTo>
                <a:lnTo>
                  <a:pt x="27491" y="226667"/>
                </a:lnTo>
                <a:lnTo>
                  <a:pt x="58336" y="257507"/>
                </a:lnTo>
                <a:lnTo>
                  <a:pt x="97453" y="277727"/>
                </a:lnTo>
                <a:lnTo>
                  <a:pt x="142494" y="284988"/>
                </a:lnTo>
                <a:lnTo>
                  <a:pt x="1585722" y="284988"/>
                </a:lnTo>
                <a:lnTo>
                  <a:pt x="1630777" y="277727"/>
                </a:lnTo>
                <a:lnTo>
                  <a:pt x="1669895" y="257507"/>
                </a:lnTo>
                <a:lnTo>
                  <a:pt x="1700735" y="226667"/>
                </a:lnTo>
                <a:lnTo>
                  <a:pt x="1720955" y="187549"/>
                </a:lnTo>
                <a:lnTo>
                  <a:pt x="1728216" y="142493"/>
                </a:lnTo>
                <a:lnTo>
                  <a:pt x="1720955" y="97438"/>
                </a:lnTo>
                <a:lnTo>
                  <a:pt x="1700735" y="58320"/>
                </a:lnTo>
                <a:lnTo>
                  <a:pt x="1669895" y="27480"/>
                </a:lnTo>
                <a:lnTo>
                  <a:pt x="1630777" y="7260"/>
                </a:lnTo>
                <a:lnTo>
                  <a:pt x="1585722" y="0"/>
                </a:lnTo>
                <a:close/>
              </a:path>
            </a:pathLst>
          </a:custGeom>
          <a:solidFill>
            <a:srgbClr val="EF5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0006" y="609091"/>
            <a:ext cx="1675994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60" dirty="0" err="1">
                <a:solidFill>
                  <a:srgbClr val="404040"/>
                </a:solidFill>
                <a:latin typeface="Noto Sans CJK JP Regular"/>
                <a:cs typeface="Noto Sans CJK JP Regular"/>
              </a:rPr>
              <a:t>분류</a:t>
            </a:r>
            <a:r>
              <a:rPr sz="2000" spc="10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sz="2000" spc="160" dirty="0" err="1" smtClean="0">
                <a:solidFill>
                  <a:srgbClr val="404040"/>
                </a:solidFill>
                <a:latin typeface="Noto Sans CJK JP Regular"/>
                <a:cs typeface="Noto Sans CJK JP Regular"/>
              </a:rPr>
              <a:t>과정</a:t>
            </a:r>
            <a:endParaRPr sz="2000" dirty="0">
              <a:latin typeface="Noto Sans CJK JP Regular"/>
              <a:cs typeface="Noto Sans CJK JP Regular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59991" y="2323338"/>
            <a:ext cx="548005" cy="58419"/>
          </a:xfrm>
          <a:custGeom>
            <a:avLst/>
            <a:gdLst/>
            <a:ahLst/>
            <a:cxnLst/>
            <a:rect l="l" t="t" r="r" b="b"/>
            <a:pathLst>
              <a:path w="548005" h="58419">
                <a:moveTo>
                  <a:pt x="489966" y="0"/>
                </a:moveTo>
                <a:lnTo>
                  <a:pt x="489966" y="57912"/>
                </a:lnTo>
                <a:lnTo>
                  <a:pt x="518921" y="43434"/>
                </a:lnTo>
                <a:lnTo>
                  <a:pt x="504444" y="43434"/>
                </a:lnTo>
                <a:lnTo>
                  <a:pt x="504444" y="14478"/>
                </a:lnTo>
                <a:lnTo>
                  <a:pt x="518922" y="14478"/>
                </a:lnTo>
                <a:lnTo>
                  <a:pt x="489966" y="0"/>
                </a:lnTo>
                <a:close/>
              </a:path>
              <a:path w="548005" h="58419">
                <a:moveTo>
                  <a:pt x="489966" y="14478"/>
                </a:moveTo>
                <a:lnTo>
                  <a:pt x="0" y="14478"/>
                </a:lnTo>
                <a:lnTo>
                  <a:pt x="0" y="43434"/>
                </a:lnTo>
                <a:lnTo>
                  <a:pt x="489966" y="43434"/>
                </a:lnTo>
                <a:lnTo>
                  <a:pt x="489966" y="14478"/>
                </a:lnTo>
                <a:close/>
              </a:path>
              <a:path w="548005" h="58419">
                <a:moveTo>
                  <a:pt x="518922" y="14478"/>
                </a:moveTo>
                <a:lnTo>
                  <a:pt x="504444" y="14478"/>
                </a:lnTo>
                <a:lnTo>
                  <a:pt x="504444" y="43434"/>
                </a:lnTo>
                <a:lnTo>
                  <a:pt x="518921" y="43434"/>
                </a:lnTo>
                <a:lnTo>
                  <a:pt x="547878" y="28956"/>
                </a:lnTo>
                <a:lnTo>
                  <a:pt x="518922" y="144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23915" y="2071116"/>
            <a:ext cx="1676400" cy="533400"/>
          </a:xfrm>
          <a:prstGeom prst="rect">
            <a:avLst/>
          </a:prstGeom>
          <a:solidFill>
            <a:srgbClr val="4AACC5"/>
          </a:solidFill>
          <a:ln w="12192">
            <a:solidFill>
              <a:srgbClr val="000000"/>
            </a:solidFill>
          </a:ln>
        </p:spPr>
        <p:txBody>
          <a:bodyPr vert="horz" wrap="square" lIns="0" tIns="142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25"/>
              </a:spcBef>
            </a:pPr>
            <a:r>
              <a:rPr sz="1600" spc="120" dirty="0">
                <a:latin typeface="Noto Sans CJK JP Regular"/>
                <a:cs typeface="Noto Sans CJK JP Regular"/>
              </a:rPr>
              <a:t>분류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74591" y="2309622"/>
            <a:ext cx="1462405" cy="58419"/>
          </a:xfrm>
          <a:custGeom>
            <a:avLst/>
            <a:gdLst/>
            <a:ahLst/>
            <a:cxnLst/>
            <a:rect l="l" t="t" r="r" b="b"/>
            <a:pathLst>
              <a:path w="1462404" h="58419">
                <a:moveTo>
                  <a:pt x="1404366" y="0"/>
                </a:moveTo>
                <a:lnTo>
                  <a:pt x="1404366" y="57911"/>
                </a:lnTo>
                <a:lnTo>
                  <a:pt x="1433322" y="43433"/>
                </a:lnTo>
                <a:lnTo>
                  <a:pt x="1418844" y="43433"/>
                </a:lnTo>
                <a:lnTo>
                  <a:pt x="1418844" y="14477"/>
                </a:lnTo>
                <a:lnTo>
                  <a:pt x="1433322" y="14477"/>
                </a:lnTo>
                <a:lnTo>
                  <a:pt x="1404366" y="0"/>
                </a:lnTo>
                <a:close/>
              </a:path>
              <a:path w="1462404" h="58419">
                <a:moveTo>
                  <a:pt x="1404366" y="14477"/>
                </a:moveTo>
                <a:lnTo>
                  <a:pt x="0" y="14477"/>
                </a:lnTo>
                <a:lnTo>
                  <a:pt x="0" y="43433"/>
                </a:lnTo>
                <a:lnTo>
                  <a:pt x="1404366" y="43433"/>
                </a:lnTo>
                <a:lnTo>
                  <a:pt x="1404366" y="14477"/>
                </a:lnTo>
                <a:close/>
              </a:path>
              <a:path w="1462404" h="58419">
                <a:moveTo>
                  <a:pt x="1433322" y="14477"/>
                </a:moveTo>
                <a:lnTo>
                  <a:pt x="1418844" y="14477"/>
                </a:lnTo>
                <a:lnTo>
                  <a:pt x="1418844" y="43433"/>
                </a:lnTo>
                <a:lnTo>
                  <a:pt x="1433322" y="43433"/>
                </a:lnTo>
                <a:lnTo>
                  <a:pt x="1462278" y="28955"/>
                </a:lnTo>
                <a:lnTo>
                  <a:pt x="1433322" y="1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07106" y="1941988"/>
            <a:ext cx="2031493" cy="705962"/>
          </a:xfrm>
          <a:prstGeom prst="rect">
            <a:avLst/>
          </a:prstGeom>
          <a:solidFill>
            <a:srgbClr val="4AACC5"/>
          </a:solidFill>
          <a:ln w="9144">
            <a:solidFill>
              <a:srgbClr val="000000"/>
            </a:solidFill>
          </a:ln>
        </p:spPr>
        <p:txBody>
          <a:bodyPr vert="horz" wrap="square" lIns="0" tIns="211455" rIns="0" bIns="0" rtlCol="0">
            <a:spAutoFit/>
          </a:bodyPr>
          <a:lstStyle/>
          <a:p>
            <a:pPr marL="463550" marR="230504" indent="-224154">
              <a:lnSpc>
                <a:spcPct val="100000"/>
              </a:lnSpc>
              <a:spcBef>
                <a:spcPts val="1665"/>
              </a:spcBef>
            </a:pPr>
            <a:r>
              <a:rPr lang="ko-KR" altLang="en-US" sz="1600" spc="-40" smtClean="0">
                <a:latin typeface="+mn-ea"/>
                <a:cs typeface="Noto Sans CJK JP Regular"/>
              </a:rPr>
              <a:t>특징 추출을 위한 전처리 단계</a:t>
            </a:r>
            <a:r>
              <a:rPr sz="1600" spc="-40" dirty="0" smtClean="0">
                <a:latin typeface="+mn-ea"/>
                <a:cs typeface="Noto Sans CJK JP Regular"/>
              </a:rPr>
              <a:t> </a:t>
            </a:r>
            <a:endParaRPr sz="1600" dirty="0">
              <a:latin typeface="+mn-ea"/>
              <a:cs typeface="Noto Sans CJK JP Regular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7562" y="2178811"/>
            <a:ext cx="656438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40" dirty="0">
                <a:latin typeface="Noto Sans CJK JP Regular"/>
                <a:cs typeface="Noto Sans CJK JP Regular"/>
              </a:rPr>
              <a:t>입력</a:t>
            </a:r>
            <a:endParaRPr sz="1800" dirty="0">
              <a:latin typeface="Noto Sans CJK JP Regular"/>
              <a:cs typeface="Noto Sans CJK JP Regular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098792" y="2309622"/>
            <a:ext cx="548005" cy="58419"/>
          </a:xfrm>
          <a:custGeom>
            <a:avLst/>
            <a:gdLst/>
            <a:ahLst/>
            <a:cxnLst/>
            <a:rect l="l" t="t" r="r" b="b"/>
            <a:pathLst>
              <a:path w="548004" h="58419">
                <a:moveTo>
                  <a:pt x="489965" y="0"/>
                </a:moveTo>
                <a:lnTo>
                  <a:pt x="489965" y="57911"/>
                </a:lnTo>
                <a:lnTo>
                  <a:pt x="518921" y="43433"/>
                </a:lnTo>
                <a:lnTo>
                  <a:pt x="504443" y="43433"/>
                </a:lnTo>
                <a:lnTo>
                  <a:pt x="504443" y="14477"/>
                </a:lnTo>
                <a:lnTo>
                  <a:pt x="518921" y="14477"/>
                </a:lnTo>
                <a:lnTo>
                  <a:pt x="489965" y="0"/>
                </a:lnTo>
                <a:close/>
              </a:path>
              <a:path w="548004" h="58419">
                <a:moveTo>
                  <a:pt x="489965" y="14477"/>
                </a:moveTo>
                <a:lnTo>
                  <a:pt x="0" y="14477"/>
                </a:lnTo>
                <a:lnTo>
                  <a:pt x="0" y="43433"/>
                </a:lnTo>
                <a:lnTo>
                  <a:pt x="489965" y="43433"/>
                </a:lnTo>
                <a:lnTo>
                  <a:pt x="489965" y="14477"/>
                </a:lnTo>
                <a:close/>
              </a:path>
              <a:path w="548004" h="58419">
                <a:moveTo>
                  <a:pt x="518921" y="14477"/>
                </a:moveTo>
                <a:lnTo>
                  <a:pt x="504443" y="14477"/>
                </a:lnTo>
                <a:lnTo>
                  <a:pt x="504443" y="43433"/>
                </a:lnTo>
                <a:lnTo>
                  <a:pt x="518921" y="43433"/>
                </a:lnTo>
                <a:lnTo>
                  <a:pt x="547877" y="28955"/>
                </a:lnTo>
                <a:lnTo>
                  <a:pt x="518921" y="1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663052" y="2180335"/>
            <a:ext cx="71894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40" dirty="0">
                <a:latin typeface="Noto Sans CJK JP Regular"/>
                <a:cs typeface="Noto Sans CJK JP Regular"/>
              </a:rPr>
              <a:t>출력</a:t>
            </a:r>
            <a:endParaRPr sz="1800" dirty="0">
              <a:latin typeface="Noto Sans CJK JP Regular"/>
              <a:cs typeface="Noto Sans CJK JP Regular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581650" y="1216152"/>
            <a:ext cx="1412748" cy="7399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516371" y="998982"/>
            <a:ext cx="128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latin typeface="Verdana"/>
                <a:cs typeface="Verdana"/>
              </a:rPr>
              <a:t>f</a:t>
            </a:r>
            <a:r>
              <a:rPr sz="1400" b="1" spc="-670" dirty="0"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40626" y="1684477"/>
            <a:ext cx="1987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0" dirty="0">
                <a:latin typeface="Verdana"/>
                <a:cs typeface="Verdana"/>
              </a:rPr>
              <a:t>f</a:t>
            </a:r>
            <a:r>
              <a:rPr sz="1800" b="1" spc="-409" dirty="0">
                <a:latin typeface="Verdana"/>
                <a:cs typeface="Verdana"/>
              </a:rPr>
              <a:t> </a:t>
            </a:r>
            <a:r>
              <a:rPr sz="1400" b="1" spc="-380" dirty="0">
                <a:latin typeface="Verdana"/>
                <a:cs typeface="Verdana"/>
              </a:rPr>
              <a:t>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07806" y="4106671"/>
            <a:ext cx="6551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40" dirty="0">
                <a:latin typeface="Noto Sans CJK JP Regular"/>
                <a:cs typeface="Noto Sans CJK JP Regular"/>
              </a:rPr>
              <a:t>출력</a:t>
            </a:r>
            <a:endParaRPr sz="1800" dirty="0">
              <a:latin typeface="Noto Sans CJK JP Regular"/>
              <a:cs typeface="Noto Sans CJK JP Regular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62811" y="4267961"/>
            <a:ext cx="577215" cy="58419"/>
          </a:xfrm>
          <a:custGeom>
            <a:avLst/>
            <a:gdLst/>
            <a:ahLst/>
            <a:cxnLst/>
            <a:rect l="l" t="t" r="r" b="b"/>
            <a:pathLst>
              <a:path w="577214" h="58420">
                <a:moveTo>
                  <a:pt x="518921" y="0"/>
                </a:moveTo>
                <a:lnTo>
                  <a:pt x="518921" y="57912"/>
                </a:lnTo>
                <a:lnTo>
                  <a:pt x="547877" y="43434"/>
                </a:lnTo>
                <a:lnTo>
                  <a:pt x="533400" y="43434"/>
                </a:lnTo>
                <a:lnTo>
                  <a:pt x="533400" y="14478"/>
                </a:lnTo>
                <a:lnTo>
                  <a:pt x="547877" y="14478"/>
                </a:lnTo>
                <a:lnTo>
                  <a:pt x="518921" y="0"/>
                </a:lnTo>
                <a:close/>
              </a:path>
              <a:path w="577214" h="58420">
                <a:moveTo>
                  <a:pt x="518921" y="14478"/>
                </a:moveTo>
                <a:lnTo>
                  <a:pt x="0" y="14478"/>
                </a:lnTo>
                <a:lnTo>
                  <a:pt x="0" y="43434"/>
                </a:lnTo>
                <a:lnTo>
                  <a:pt x="518921" y="43434"/>
                </a:lnTo>
                <a:lnTo>
                  <a:pt x="518921" y="14478"/>
                </a:lnTo>
                <a:close/>
              </a:path>
              <a:path w="577214" h="58420">
                <a:moveTo>
                  <a:pt x="547877" y="14478"/>
                </a:moveTo>
                <a:lnTo>
                  <a:pt x="533400" y="14478"/>
                </a:lnTo>
                <a:lnTo>
                  <a:pt x="533400" y="43434"/>
                </a:lnTo>
                <a:lnTo>
                  <a:pt x="547877" y="43434"/>
                </a:lnTo>
                <a:lnTo>
                  <a:pt x="576833" y="28956"/>
                </a:lnTo>
                <a:lnTo>
                  <a:pt x="547877" y="144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38883" y="3712464"/>
            <a:ext cx="5855335" cy="1143000"/>
          </a:xfrm>
          <a:custGeom>
            <a:avLst/>
            <a:gdLst/>
            <a:ahLst/>
            <a:cxnLst/>
            <a:rect l="l" t="t" r="r" b="b"/>
            <a:pathLst>
              <a:path w="5855334" h="1143000">
                <a:moveTo>
                  <a:pt x="0" y="1143000"/>
                </a:moveTo>
                <a:lnTo>
                  <a:pt x="5855208" y="1143000"/>
                </a:lnTo>
                <a:lnTo>
                  <a:pt x="5855208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38883" y="3712464"/>
            <a:ext cx="5855335" cy="1143000"/>
          </a:xfrm>
          <a:custGeom>
            <a:avLst/>
            <a:gdLst/>
            <a:ahLst/>
            <a:cxnLst/>
            <a:rect l="l" t="t" r="r" b="b"/>
            <a:pathLst>
              <a:path w="5855334" h="1143000">
                <a:moveTo>
                  <a:pt x="0" y="1143000"/>
                </a:moveTo>
                <a:lnTo>
                  <a:pt x="5855208" y="1143000"/>
                </a:lnTo>
                <a:lnTo>
                  <a:pt x="5855208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28132" y="4255770"/>
            <a:ext cx="176530" cy="58419"/>
          </a:xfrm>
          <a:custGeom>
            <a:avLst/>
            <a:gdLst/>
            <a:ahLst/>
            <a:cxnLst/>
            <a:rect l="l" t="t" r="r" b="b"/>
            <a:pathLst>
              <a:path w="176529" h="58420">
                <a:moveTo>
                  <a:pt x="118109" y="0"/>
                </a:moveTo>
                <a:lnTo>
                  <a:pt x="118109" y="57911"/>
                </a:lnTo>
                <a:lnTo>
                  <a:pt x="147065" y="43433"/>
                </a:lnTo>
                <a:lnTo>
                  <a:pt x="132587" y="43433"/>
                </a:lnTo>
                <a:lnTo>
                  <a:pt x="132587" y="14477"/>
                </a:lnTo>
                <a:lnTo>
                  <a:pt x="147065" y="14477"/>
                </a:lnTo>
                <a:lnTo>
                  <a:pt x="118109" y="0"/>
                </a:lnTo>
                <a:close/>
              </a:path>
              <a:path w="176529" h="58420">
                <a:moveTo>
                  <a:pt x="118109" y="14477"/>
                </a:moveTo>
                <a:lnTo>
                  <a:pt x="0" y="14477"/>
                </a:lnTo>
                <a:lnTo>
                  <a:pt x="0" y="43433"/>
                </a:lnTo>
                <a:lnTo>
                  <a:pt x="118109" y="43433"/>
                </a:lnTo>
                <a:lnTo>
                  <a:pt x="118109" y="14477"/>
                </a:lnTo>
                <a:close/>
              </a:path>
              <a:path w="176529" h="58420">
                <a:moveTo>
                  <a:pt x="147065" y="14477"/>
                </a:moveTo>
                <a:lnTo>
                  <a:pt x="132587" y="14477"/>
                </a:lnTo>
                <a:lnTo>
                  <a:pt x="132587" y="43433"/>
                </a:lnTo>
                <a:lnTo>
                  <a:pt x="147065" y="43433"/>
                </a:lnTo>
                <a:lnTo>
                  <a:pt x="176021" y="28955"/>
                </a:lnTo>
                <a:lnTo>
                  <a:pt x="147065" y="1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07568" y="4110634"/>
            <a:ext cx="687832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40" dirty="0">
                <a:latin typeface="Noto Sans CJK JP Regular"/>
                <a:cs typeface="Noto Sans CJK JP Regular"/>
              </a:rPr>
              <a:t>입력</a:t>
            </a:r>
            <a:endParaRPr sz="1800" dirty="0">
              <a:latin typeface="Noto Sans CJK JP Regular"/>
              <a:cs typeface="Noto Sans CJK JP Regular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594092" y="4255770"/>
            <a:ext cx="482600" cy="58419"/>
          </a:xfrm>
          <a:custGeom>
            <a:avLst/>
            <a:gdLst/>
            <a:ahLst/>
            <a:cxnLst/>
            <a:rect l="l" t="t" r="r" b="b"/>
            <a:pathLst>
              <a:path w="482600" h="58420">
                <a:moveTo>
                  <a:pt x="424433" y="0"/>
                </a:moveTo>
                <a:lnTo>
                  <a:pt x="424433" y="57911"/>
                </a:lnTo>
                <a:lnTo>
                  <a:pt x="453390" y="43433"/>
                </a:lnTo>
                <a:lnTo>
                  <a:pt x="438911" y="43433"/>
                </a:lnTo>
                <a:lnTo>
                  <a:pt x="438911" y="14477"/>
                </a:lnTo>
                <a:lnTo>
                  <a:pt x="453390" y="14477"/>
                </a:lnTo>
                <a:lnTo>
                  <a:pt x="424433" y="0"/>
                </a:lnTo>
                <a:close/>
              </a:path>
              <a:path w="482600" h="58420">
                <a:moveTo>
                  <a:pt x="424433" y="14477"/>
                </a:moveTo>
                <a:lnTo>
                  <a:pt x="0" y="14477"/>
                </a:lnTo>
                <a:lnTo>
                  <a:pt x="0" y="43433"/>
                </a:lnTo>
                <a:lnTo>
                  <a:pt x="424433" y="43433"/>
                </a:lnTo>
                <a:lnTo>
                  <a:pt x="424433" y="14477"/>
                </a:lnTo>
                <a:close/>
              </a:path>
              <a:path w="482600" h="58420">
                <a:moveTo>
                  <a:pt x="453390" y="14477"/>
                </a:moveTo>
                <a:lnTo>
                  <a:pt x="438911" y="14477"/>
                </a:lnTo>
                <a:lnTo>
                  <a:pt x="438911" y="43433"/>
                </a:lnTo>
                <a:lnTo>
                  <a:pt x="453390" y="43433"/>
                </a:lnTo>
                <a:lnTo>
                  <a:pt x="482346" y="28955"/>
                </a:lnTo>
                <a:lnTo>
                  <a:pt x="453390" y="1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21735" y="4255770"/>
            <a:ext cx="176530" cy="58419"/>
          </a:xfrm>
          <a:custGeom>
            <a:avLst/>
            <a:gdLst/>
            <a:ahLst/>
            <a:cxnLst/>
            <a:rect l="l" t="t" r="r" b="b"/>
            <a:pathLst>
              <a:path w="176529" h="58420">
                <a:moveTo>
                  <a:pt x="118110" y="0"/>
                </a:moveTo>
                <a:lnTo>
                  <a:pt x="118110" y="57911"/>
                </a:lnTo>
                <a:lnTo>
                  <a:pt x="147065" y="43433"/>
                </a:lnTo>
                <a:lnTo>
                  <a:pt x="132587" y="43433"/>
                </a:lnTo>
                <a:lnTo>
                  <a:pt x="132587" y="14477"/>
                </a:lnTo>
                <a:lnTo>
                  <a:pt x="147065" y="14477"/>
                </a:lnTo>
                <a:lnTo>
                  <a:pt x="118110" y="0"/>
                </a:lnTo>
                <a:close/>
              </a:path>
              <a:path w="176529" h="58420">
                <a:moveTo>
                  <a:pt x="118110" y="14477"/>
                </a:moveTo>
                <a:lnTo>
                  <a:pt x="0" y="14477"/>
                </a:lnTo>
                <a:lnTo>
                  <a:pt x="0" y="43433"/>
                </a:lnTo>
                <a:lnTo>
                  <a:pt x="118110" y="43433"/>
                </a:lnTo>
                <a:lnTo>
                  <a:pt x="118110" y="14477"/>
                </a:lnTo>
                <a:close/>
              </a:path>
              <a:path w="176529" h="58420">
                <a:moveTo>
                  <a:pt x="147065" y="14477"/>
                </a:moveTo>
                <a:lnTo>
                  <a:pt x="132587" y="14477"/>
                </a:lnTo>
                <a:lnTo>
                  <a:pt x="132587" y="43433"/>
                </a:lnTo>
                <a:lnTo>
                  <a:pt x="147065" y="43433"/>
                </a:lnTo>
                <a:lnTo>
                  <a:pt x="176022" y="28955"/>
                </a:lnTo>
                <a:lnTo>
                  <a:pt x="147065" y="1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240" y="3220211"/>
            <a:ext cx="1813560" cy="285115"/>
          </a:xfrm>
          <a:custGeom>
            <a:avLst/>
            <a:gdLst/>
            <a:ahLst/>
            <a:cxnLst/>
            <a:rect l="l" t="t" r="r" b="b"/>
            <a:pathLst>
              <a:path w="1728470" h="285114">
                <a:moveTo>
                  <a:pt x="1585722" y="0"/>
                </a:moveTo>
                <a:lnTo>
                  <a:pt x="142494" y="0"/>
                </a:lnTo>
                <a:lnTo>
                  <a:pt x="97453" y="7260"/>
                </a:lnTo>
                <a:lnTo>
                  <a:pt x="58336" y="27480"/>
                </a:lnTo>
                <a:lnTo>
                  <a:pt x="27491" y="58320"/>
                </a:lnTo>
                <a:lnTo>
                  <a:pt x="7263" y="97438"/>
                </a:lnTo>
                <a:lnTo>
                  <a:pt x="0" y="142494"/>
                </a:lnTo>
                <a:lnTo>
                  <a:pt x="7263" y="187549"/>
                </a:lnTo>
                <a:lnTo>
                  <a:pt x="27491" y="226667"/>
                </a:lnTo>
                <a:lnTo>
                  <a:pt x="58336" y="257507"/>
                </a:lnTo>
                <a:lnTo>
                  <a:pt x="97453" y="277727"/>
                </a:lnTo>
                <a:lnTo>
                  <a:pt x="142494" y="284988"/>
                </a:lnTo>
                <a:lnTo>
                  <a:pt x="1585722" y="284988"/>
                </a:lnTo>
                <a:lnTo>
                  <a:pt x="1630777" y="277727"/>
                </a:lnTo>
                <a:lnTo>
                  <a:pt x="1669895" y="257507"/>
                </a:lnTo>
                <a:lnTo>
                  <a:pt x="1700735" y="226667"/>
                </a:lnTo>
                <a:lnTo>
                  <a:pt x="1720955" y="187549"/>
                </a:lnTo>
                <a:lnTo>
                  <a:pt x="1728216" y="142494"/>
                </a:lnTo>
                <a:lnTo>
                  <a:pt x="1720955" y="97438"/>
                </a:lnTo>
                <a:lnTo>
                  <a:pt x="1700735" y="58320"/>
                </a:lnTo>
                <a:lnTo>
                  <a:pt x="1669895" y="27480"/>
                </a:lnTo>
                <a:lnTo>
                  <a:pt x="1630777" y="7260"/>
                </a:lnTo>
                <a:lnTo>
                  <a:pt x="1585722" y="0"/>
                </a:lnTo>
                <a:close/>
              </a:path>
            </a:pathLst>
          </a:custGeom>
          <a:solidFill>
            <a:srgbClr val="EF5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57200" y="3227746"/>
            <a:ext cx="17526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20" dirty="0" err="1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컨볼루션</a:t>
            </a:r>
            <a:r>
              <a:rPr lang="en-US" sz="1600" spc="1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120" dirty="0" err="1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신경망</a:t>
            </a:r>
            <a:endParaRPr sz="1600" dirty="0">
              <a:latin typeface="Noto Sans CJK JP Regular"/>
              <a:cs typeface="Noto Sans CJK JP Regular"/>
            </a:endParaRPr>
          </a:p>
        </p:txBody>
      </p:sp>
      <p:sp>
        <p:nvSpPr>
          <p:cNvPr id="36" name="object 10"/>
          <p:cNvSpPr txBox="1">
            <a:spLocks noGrp="1"/>
          </p:cNvSpPr>
          <p:nvPr>
            <p:ph type="title"/>
          </p:nvPr>
        </p:nvSpPr>
        <p:spPr>
          <a:xfrm>
            <a:off x="186334" y="25095"/>
            <a:ext cx="3776066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1. </a:t>
            </a:r>
            <a:r>
              <a:rPr sz="2200" spc="170" dirty="0">
                <a:solidFill>
                  <a:srgbClr val="FFFFFF"/>
                </a:solidFill>
              </a:rPr>
              <a:t>컨볼루션 신경망의</a:t>
            </a:r>
            <a:r>
              <a:rPr sz="2200" spc="105" dirty="0">
                <a:solidFill>
                  <a:srgbClr val="FFFFFF"/>
                </a:solidFill>
              </a:rPr>
              <a:t> </a:t>
            </a:r>
            <a:r>
              <a:rPr sz="2200" spc="165" dirty="0">
                <a:solidFill>
                  <a:srgbClr val="FFFFFF"/>
                </a:solidFill>
              </a:rPr>
              <a:t>원리</a:t>
            </a:r>
            <a:endParaRPr sz="2200" dirty="0">
              <a:latin typeface="Trebuchet MS"/>
              <a:cs typeface="Trebuchet M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828800" y="4019550"/>
            <a:ext cx="1295400" cy="533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특징 추출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429000" y="4019550"/>
            <a:ext cx="2133600" cy="533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이미지의 이동 및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왜곡에 불변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943600" y="4019550"/>
            <a:ext cx="1295400" cy="533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분류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67200" y="2004596"/>
            <a:ext cx="67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f1...fn</a:t>
            </a:r>
            <a:endParaRPr lang="ko-KR" altLang="en-US" sz="1600" dirty="0"/>
          </a:p>
        </p:txBody>
      </p:sp>
      <p:sp>
        <p:nvSpPr>
          <p:cNvPr id="43" name="object 34"/>
          <p:cNvSpPr txBox="1"/>
          <p:nvPr/>
        </p:nvSpPr>
        <p:spPr>
          <a:xfrm>
            <a:off x="533400" y="1200150"/>
            <a:ext cx="12954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00" spc="12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일반 분류기</a:t>
            </a:r>
            <a:endParaRPr sz="1600" dirty="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7586" y="665987"/>
            <a:ext cx="0" cy="137160"/>
          </a:xfrm>
          <a:custGeom>
            <a:avLst/>
            <a:gdLst/>
            <a:ahLst/>
            <a:cxnLst/>
            <a:rect l="l" t="t" r="r" b="b"/>
            <a:pathLst>
              <a:path h="137159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59436">
            <a:solidFill>
              <a:srgbClr val="FFCF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7586" y="803148"/>
            <a:ext cx="0" cy="91440"/>
          </a:xfrm>
          <a:custGeom>
            <a:avLst/>
            <a:gdLst/>
            <a:ahLst/>
            <a:cxnLst/>
            <a:rect l="l" t="t" r="r" b="b"/>
            <a:pathLst>
              <a:path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59436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88359" y="3343402"/>
            <a:ext cx="50800" cy="387350"/>
          </a:xfrm>
          <a:custGeom>
            <a:avLst/>
            <a:gdLst/>
            <a:ahLst/>
            <a:cxnLst/>
            <a:rect l="l" t="t" r="r" b="b"/>
            <a:pathLst>
              <a:path w="50800" h="387350">
                <a:moveTo>
                  <a:pt x="19050" y="336550"/>
                </a:moveTo>
                <a:lnTo>
                  <a:pt x="0" y="336550"/>
                </a:lnTo>
                <a:lnTo>
                  <a:pt x="25400" y="387350"/>
                </a:lnTo>
                <a:lnTo>
                  <a:pt x="44450" y="349250"/>
                </a:lnTo>
                <a:lnTo>
                  <a:pt x="19050" y="349250"/>
                </a:lnTo>
                <a:lnTo>
                  <a:pt x="19050" y="336550"/>
                </a:lnTo>
                <a:close/>
              </a:path>
              <a:path w="50800" h="387350">
                <a:moveTo>
                  <a:pt x="31750" y="0"/>
                </a:moveTo>
                <a:lnTo>
                  <a:pt x="19050" y="0"/>
                </a:lnTo>
                <a:lnTo>
                  <a:pt x="19050" y="349250"/>
                </a:lnTo>
                <a:lnTo>
                  <a:pt x="31750" y="349250"/>
                </a:lnTo>
                <a:lnTo>
                  <a:pt x="31750" y="0"/>
                </a:lnTo>
                <a:close/>
              </a:path>
              <a:path w="50800" h="387350">
                <a:moveTo>
                  <a:pt x="50800" y="336550"/>
                </a:moveTo>
                <a:lnTo>
                  <a:pt x="31750" y="336550"/>
                </a:lnTo>
                <a:lnTo>
                  <a:pt x="31750" y="349250"/>
                </a:lnTo>
                <a:lnTo>
                  <a:pt x="44450" y="349250"/>
                </a:lnTo>
                <a:lnTo>
                  <a:pt x="50800" y="336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14600" y="3769867"/>
            <a:ext cx="1769237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2565" algn="ctr">
              <a:lnSpc>
                <a:spcPct val="100000"/>
              </a:lnSpc>
              <a:spcBef>
                <a:spcPts val="95"/>
              </a:spcBef>
            </a:pPr>
            <a:r>
              <a:rPr sz="1600" spc="120" dirty="0">
                <a:latin typeface="+mn-ea"/>
                <a:cs typeface="Noto Sans CJK JP Regular"/>
              </a:rPr>
              <a:t>특징 추출 층  또는 컨볼루션</a:t>
            </a:r>
            <a:r>
              <a:rPr sz="1600" spc="-245" dirty="0">
                <a:latin typeface="+mn-ea"/>
                <a:cs typeface="Noto Sans CJK JP Regular"/>
              </a:rPr>
              <a:t> </a:t>
            </a:r>
            <a:r>
              <a:rPr sz="1600" spc="120" dirty="0">
                <a:latin typeface="+mn-ea"/>
                <a:cs typeface="Noto Sans CJK JP Regular"/>
              </a:rPr>
              <a:t>층</a:t>
            </a:r>
            <a:endParaRPr sz="1600" dirty="0">
              <a:latin typeface="+mn-ea"/>
              <a:cs typeface="Noto Sans CJK JP Regular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90236" y="3038601"/>
            <a:ext cx="50800" cy="1231900"/>
          </a:xfrm>
          <a:custGeom>
            <a:avLst/>
            <a:gdLst/>
            <a:ahLst/>
            <a:cxnLst/>
            <a:rect l="l" t="t" r="r" b="b"/>
            <a:pathLst>
              <a:path w="50800" h="1231900">
                <a:moveTo>
                  <a:pt x="0" y="1180630"/>
                </a:moveTo>
                <a:lnTo>
                  <a:pt x="25018" y="1231646"/>
                </a:lnTo>
                <a:lnTo>
                  <a:pt x="44411" y="1193596"/>
                </a:lnTo>
                <a:lnTo>
                  <a:pt x="31750" y="1193596"/>
                </a:lnTo>
                <a:lnTo>
                  <a:pt x="19050" y="1193495"/>
                </a:lnTo>
                <a:lnTo>
                  <a:pt x="19159" y="1180792"/>
                </a:lnTo>
                <a:lnTo>
                  <a:pt x="0" y="1180630"/>
                </a:lnTo>
                <a:close/>
              </a:path>
              <a:path w="50800" h="1231900">
                <a:moveTo>
                  <a:pt x="19159" y="1180792"/>
                </a:moveTo>
                <a:lnTo>
                  <a:pt x="19050" y="1193495"/>
                </a:lnTo>
                <a:lnTo>
                  <a:pt x="31750" y="1193596"/>
                </a:lnTo>
                <a:lnTo>
                  <a:pt x="31859" y="1180900"/>
                </a:lnTo>
                <a:lnTo>
                  <a:pt x="19159" y="1180792"/>
                </a:lnTo>
                <a:close/>
              </a:path>
              <a:path w="50800" h="1231900">
                <a:moveTo>
                  <a:pt x="31859" y="1180900"/>
                </a:moveTo>
                <a:lnTo>
                  <a:pt x="31750" y="1193596"/>
                </a:lnTo>
                <a:lnTo>
                  <a:pt x="44411" y="1193596"/>
                </a:lnTo>
                <a:lnTo>
                  <a:pt x="50800" y="1181061"/>
                </a:lnTo>
                <a:lnTo>
                  <a:pt x="31859" y="1180900"/>
                </a:lnTo>
                <a:close/>
              </a:path>
              <a:path w="50800" h="1231900">
                <a:moveTo>
                  <a:pt x="42037" y="0"/>
                </a:moveTo>
                <a:lnTo>
                  <a:pt x="29337" y="0"/>
                </a:lnTo>
                <a:lnTo>
                  <a:pt x="19159" y="1180792"/>
                </a:lnTo>
                <a:lnTo>
                  <a:pt x="31859" y="1180900"/>
                </a:lnTo>
                <a:lnTo>
                  <a:pt x="420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14673" y="4348378"/>
            <a:ext cx="2176527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120" dirty="0">
                <a:latin typeface="Noto Sans CJK JP Regular"/>
                <a:cs typeface="Noto Sans CJK JP Regular"/>
              </a:rPr>
              <a:t>풀링</a:t>
            </a:r>
            <a:r>
              <a:rPr sz="1600" spc="-35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층</a:t>
            </a:r>
            <a:endParaRPr sz="1600" dirty="0">
              <a:latin typeface="Noto Sans CJK JP Regular"/>
              <a:cs typeface="Noto Sans CJK JP Regular"/>
            </a:endParaRPr>
          </a:p>
          <a:p>
            <a:pPr algn="ctr">
              <a:lnSpc>
                <a:spcPct val="100000"/>
              </a:lnSpc>
            </a:pPr>
            <a:r>
              <a:rPr sz="1600" b="1" spc="-55" dirty="0">
                <a:latin typeface="Verdana"/>
                <a:cs typeface="Verdana"/>
              </a:rPr>
              <a:t>(</a:t>
            </a:r>
            <a:r>
              <a:rPr sz="1600" spc="-55" dirty="0">
                <a:latin typeface="Noto Sans CJK JP Regular"/>
                <a:cs typeface="Noto Sans CJK JP Regular"/>
              </a:rPr>
              <a:t>이동 </a:t>
            </a:r>
            <a:r>
              <a:rPr sz="1600" spc="120" dirty="0">
                <a:latin typeface="Noto Sans CJK JP Regular"/>
                <a:cs typeface="Noto Sans CJK JP Regular"/>
              </a:rPr>
              <a:t>및 왜곡에</a:t>
            </a:r>
            <a:r>
              <a:rPr sz="1600" spc="-190" dirty="0">
                <a:latin typeface="Noto Sans CJK JP Regular"/>
                <a:cs typeface="Noto Sans CJK JP Regular"/>
              </a:rPr>
              <a:t> </a:t>
            </a:r>
            <a:r>
              <a:rPr sz="1600" spc="-50" dirty="0">
                <a:latin typeface="Noto Sans CJK JP Regular"/>
                <a:cs typeface="Noto Sans CJK JP Regular"/>
              </a:rPr>
              <a:t>불변</a:t>
            </a:r>
            <a:r>
              <a:rPr sz="1600" b="1" spc="-50" dirty="0">
                <a:latin typeface="Verdana"/>
                <a:cs typeface="Verdana"/>
              </a:rPr>
              <a:t>)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71767" y="3381502"/>
            <a:ext cx="50800" cy="387350"/>
          </a:xfrm>
          <a:custGeom>
            <a:avLst/>
            <a:gdLst/>
            <a:ahLst/>
            <a:cxnLst/>
            <a:rect l="l" t="t" r="r" b="b"/>
            <a:pathLst>
              <a:path w="50800" h="387350">
                <a:moveTo>
                  <a:pt x="19050" y="336550"/>
                </a:moveTo>
                <a:lnTo>
                  <a:pt x="0" y="336550"/>
                </a:lnTo>
                <a:lnTo>
                  <a:pt x="25400" y="387350"/>
                </a:lnTo>
                <a:lnTo>
                  <a:pt x="44450" y="349250"/>
                </a:lnTo>
                <a:lnTo>
                  <a:pt x="19050" y="349250"/>
                </a:lnTo>
                <a:lnTo>
                  <a:pt x="19050" y="336550"/>
                </a:lnTo>
                <a:close/>
              </a:path>
              <a:path w="50800" h="387350">
                <a:moveTo>
                  <a:pt x="31750" y="0"/>
                </a:moveTo>
                <a:lnTo>
                  <a:pt x="19050" y="0"/>
                </a:lnTo>
                <a:lnTo>
                  <a:pt x="19050" y="349250"/>
                </a:lnTo>
                <a:lnTo>
                  <a:pt x="31750" y="349250"/>
                </a:lnTo>
                <a:lnTo>
                  <a:pt x="31750" y="0"/>
                </a:lnTo>
                <a:close/>
              </a:path>
              <a:path w="50800" h="387350">
                <a:moveTo>
                  <a:pt x="50800" y="336550"/>
                </a:moveTo>
                <a:lnTo>
                  <a:pt x="31750" y="336550"/>
                </a:lnTo>
                <a:lnTo>
                  <a:pt x="31750" y="349250"/>
                </a:lnTo>
                <a:lnTo>
                  <a:pt x="44450" y="349250"/>
                </a:lnTo>
                <a:lnTo>
                  <a:pt x="50800" y="336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82560" y="3267202"/>
            <a:ext cx="50800" cy="1338580"/>
          </a:xfrm>
          <a:custGeom>
            <a:avLst/>
            <a:gdLst/>
            <a:ahLst/>
            <a:cxnLst/>
            <a:rect l="l" t="t" r="r" b="b"/>
            <a:pathLst>
              <a:path w="50800" h="1338579">
                <a:moveTo>
                  <a:pt x="0" y="1287348"/>
                </a:moveTo>
                <a:lnTo>
                  <a:pt x="25019" y="1338326"/>
                </a:lnTo>
                <a:lnTo>
                  <a:pt x="44403" y="1300264"/>
                </a:lnTo>
                <a:lnTo>
                  <a:pt x="31623" y="1300264"/>
                </a:lnTo>
                <a:lnTo>
                  <a:pt x="18923" y="1300187"/>
                </a:lnTo>
                <a:lnTo>
                  <a:pt x="19009" y="1287481"/>
                </a:lnTo>
                <a:lnTo>
                  <a:pt x="0" y="1287348"/>
                </a:lnTo>
                <a:close/>
              </a:path>
              <a:path w="50800" h="1338579">
                <a:moveTo>
                  <a:pt x="19009" y="1287481"/>
                </a:moveTo>
                <a:lnTo>
                  <a:pt x="18923" y="1300187"/>
                </a:lnTo>
                <a:lnTo>
                  <a:pt x="31623" y="1300264"/>
                </a:lnTo>
                <a:lnTo>
                  <a:pt x="31709" y="1287570"/>
                </a:lnTo>
                <a:lnTo>
                  <a:pt x="19009" y="1287481"/>
                </a:lnTo>
                <a:close/>
              </a:path>
              <a:path w="50800" h="1338579">
                <a:moveTo>
                  <a:pt x="31709" y="1287570"/>
                </a:moveTo>
                <a:lnTo>
                  <a:pt x="31623" y="1300264"/>
                </a:lnTo>
                <a:lnTo>
                  <a:pt x="44403" y="1300264"/>
                </a:lnTo>
                <a:lnTo>
                  <a:pt x="50800" y="1287703"/>
                </a:lnTo>
                <a:lnTo>
                  <a:pt x="31709" y="1287570"/>
                </a:lnTo>
                <a:close/>
              </a:path>
              <a:path w="50800" h="1338579">
                <a:moveTo>
                  <a:pt x="40513" y="0"/>
                </a:moveTo>
                <a:lnTo>
                  <a:pt x="27813" y="0"/>
                </a:lnTo>
                <a:lnTo>
                  <a:pt x="19009" y="1287481"/>
                </a:lnTo>
                <a:lnTo>
                  <a:pt x="31709" y="1287570"/>
                </a:lnTo>
                <a:lnTo>
                  <a:pt x="405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671851" y="3761943"/>
            <a:ext cx="1255396" cy="2576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20" dirty="0">
                <a:latin typeface="Noto Sans CJK JP Regular"/>
                <a:cs typeface="Noto Sans CJK JP Regular"/>
              </a:rPr>
              <a:t>컨볼루션</a:t>
            </a:r>
            <a:r>
              <a:rPr sz="1600" spc="-90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층</a:t>
            </a:r>
            <a:endParaRPr sz="1600" dirty="0">
              <a:latin typeface="Noto Sans CJK JP Regular"/>
              <a:cs typeface="Noto Sans CJK JP Regula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71538" y="4636109"/>
            <a:ext cx="877062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20" dirty="0">
                <a:latin typeface="Noto Sans CJK JP Regular"/>
                <a:cs typeface="Noto Sans CJK JP Regular"/>
              </a:rPr>
              <a:t>풀링</a:t>
            </a:r>
            <a:r>
              <a:rPr sz="1600" spc="-95" dirty="0">
                <a:latin typeface="Noto Sans CJK JP Regular"/>
                <a:cs typeface="Noto Sans CJK JP Regular"/>
              </a:rPr>
              <a:t> </a:t>
            </a:r>
            <a:r>
              <a:rPr sz="1600" spc="125" dirty="0">
                <a:latin typeface="Noto Sans CJK JP Regular"/>
                <a:cs typeface="Noto Sans CJK JP Regular"/>
              </a:rPr>
              <a:t>층</a:t>
            </a:r>
            <a:endParaRPr sz="1600" dirty="0">
              <a:latin typeface="Noto Sans CJK JP Regular"/>
              <a:cs typeface="Noto Sans CJK JP Regular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0006" y="479990"/>
            <a:ext cx="3428594" cy="80708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2000" spc="160" dirty="0">
                <a:solidFill>
                  <a:srgbClr val="404040"/>
                </a:solidFill>
                <a:latin typeface="+mn-ea"/>
                <a:cs typeface="Noto Sans CJK JP Regular"/>
              </a:rPr>
              <a:t>컨볼루션 신경망의</a:t>
            </a:r>
            <a:r>
              <a:rPr sz="2000" spc="35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2000" spc="160" dirty="0">
                <a:solidFill>
                  <a:srgbClr val="404040"/>
                </a:solidFill>
                <a:latin typeface="+mn-ea"/>
                <a:cs typeface="Noto Sans CJK JP Regular"/>
              </a:rPr>
              <a:t>구조</a:t>
            </a:r>
            <a:endParaRPr sz="2000" dirty="0">
              <a:latin typeface="+mn-ea"/>
              <a:cs typeface="Noto Sans CJK JP Regular"/>
            </a:endParaRPr>
          </a:p>
          <a:p>
            <a:pPr marL="1486535">
              <a:lnSpc>
                <a:spcPct val="100000"/>
              </a:lnSpc>
              <a:spcBef>
                <a:spcPts val="810"/>
              </a:spcBef>
            </a:pPr>
            <a:r>
              <a:rPr sz="1600" spc="120" dirty="0">
                <a:latin typeface="+mn-ea"/>
                <a:cs typeface="Noto Sans CJK JP Regular"/>
              </a:rPr>
              <a:t>특징 </a:t>
            </a:r>
            <a:r>
              <a:rPr sz="1600" spc="125" dirty="0">
                <a:latin typeface="+mn-ea"/>
                <a:cs typeface="Noto Sans CJK JP Regular"/>
              </a:rPr>
              <a:t>맵</a:t>
            </a:r>
            <a:r>
              <a:rPr sz="1600" spc="-260" dirty="0">
                <a:latin typeface="+mn-ea"/>
                <a:cs typeface="Noto Sans CJK JP Regular"/>
              </a:rPr>
              <a:t> </a:t>
            </a:r>
            <a:r>
              <a:rPr sz="1600" b="1" spc="-140" dirty="0">
                <a:latin typeface="+mn-ea"/>
                <a:cs typeface="Verdana"/>
              </a:rPr>
              <a:t>(</a:t>
            </a:r>
            <a:r>
              <a:rPr sz="1600" spc="-140" dirty="0">
                <a:latin typeface="+mn-ea"/>
                <a:cs typeface="Noto Sans CJK JP Regular"/>
              </a:rPr>
              <a:t>커널</a:t>
            </a:r>
            <a:r>
              <a:rPr sz="1600" b="1" spc="-140" dirty="0">
                <a:latin typeface="+mn-ea"/>
                <a:cs typeface="Verdana"/>
              </a:rPr>
              <a:t>)</a:t>
            </a:r>
            <a:endParaRPr sz="1600" dirty="0">
              <a:latin typeface="+mn-e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779776" y="1330452"/>
            <a:ext cx="433070" cy="530225"/>
          </a:xfrm>
          <a:custGeom>
            <a:avLst/>
            <a:gdLst/>
            <a:ahLst/>
            <a:cxnLst/>
            <a:rect l="l" t="t" r="r" b="b"/>
            <a:pathLst>
              <a:path w="433069" h="530225">
                <a:moveTo>
                  <a:pt x="36998" y="35422"/>
                </a:moveTo>
                <a:lnTo>
                  <a:pt x="27122" y="43456"/>
                </a:lnTo>
                <a:lnTo>
                  <a:pt x="422782" y="530098"/>
                </a:lnTo>
                <a:lnTo>
                  <a:pt x="432562" y="522097"/>
                </a:lnTo>
                <a:lnTo>
                  <a:pt x="36998" y="35422"/>
                </a:lnTo>
                <a:close/>
              </a:path>
              <a:path w="433069" h="530225">
                <a:moveTo>
                  <a:pt x="0" y="0"/>
                </a:moveTo>
                <a:lnTo>
                  <a:pt x="12318" y="55499"/>
                </a:lnTo>
                <a:lnTo>
                  <a:pt x="27122" y="43456"/>
                </a:lnTo>
                <a:lnTo>
                  <a:pt x="19050" y="33527"/>
                </a:lnTo>
                <a:lnTo>
                  <a:pt x="28956" y="25526"/>
                </a:lnTo>
                <a:lnTo>
                  <a:pt x="49162" y="25526"/>
                </a:lnTo>
                <a:lnTo>
                  <a:pt x="51816" y="23368"/>
                </a:lnTo>
                <a:lnTo>
                  <a:pt x="0" y="0"/>
                </a:lnTo>
                <a:close/>
              </a:path>
              <a:path w="433069" h="530225">
                <a:moveTo>
                  <a:pt x="28956" y="25526"/>
                </a:moveTo>
                <a:lnTo>
                  <a:pt x="19050" y="33527"/>
                </a:lnTo>
                <a:lnTo>
                  <a:pt x="27122" y="43456"/>
                </a:lnTo>
                <a:lnTo>
                  <a:pt x="36998" y="35422"/>
                </a:lnTo>
                <a:lnTo>
                  <a:pt x="28956" y="25526"/>
                </a:lnTo>
                <a:close/>
              </a:path>
              <a:path w="433069" h="530225">
                <a:moveTo>
                  <a:pt x="49162" y="25526"/>
                </a:moveTo>
                <a:lnTo>
                  <a:pt x="28956" y="25526"/>
                </a:lnTo>
                <a:lnTo>
                  <a:pt x="36998" y="35422"/>
                </a:lnTo>
                <a:lnTo>
                  <a:pt x="49162" y="255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82419" y="3343402"/>
            <a:ext cx="50800" cy="387350"/>
          </a:xfrm>
          <a:custGeom>
            <a:avLst/>
            <a:gdLst/>
            <a:ahLst/>
            <a:cxnLst/>
            <a:rect l="l" t="t" r="r" b="b"/>
            <a:pathLst>
              <a:path w="50800" h="387350">
                <a:moveTo>
                  <a:pt x="19050" y="336550"/>
                </a:moveTo>
                <a:lnTo>
                  <a:pt x="0" y="336550"/>
                </a:lnTo>
                <a:lnTo>
                  <a:pt x="25400" y="387350"/>
                </a:lnTo>
                <a:lnTo>
                  <a:pt x="44450" y="349250"/>
                </a:lnTo>
                <a:lnTo>
                  <a:pt x="19050" y="349250"/>
                </a:lnTo>
                <a:lnTo>
                  <a:pt x="19050" y="336550"/>
                </a:lnTo>
                <a:close/>
              </a:path>
              <a:path w="50800" h="387350">
                <a:moveTo>
                  <a:pt x="31750" y="0"/>
                </a:moveTo>
                <a:lnTo>
                  <a:pt x="19050" y="0"/>
                </a:lnTo>
                <a:lnTo>
                  <a:pt x="19050" y="349250"/>
                </a:lnTo>
                <a:lnTo>
                  <a:pt x="31750" y="349250"/>
                </a:lnTo>
                <a:lnTo>
                  <a:pt x="31750" y="0"/>
                </a:lnTo>
                <a:close/>
              </a:path>
              <a:path w="50800" h="387350">
                <a:moveTo>
                  <a:pt x="50800" y="336550"/>
                </a:moveTo>
                <a:lnTo>
                  <a:pt x="31750" y="336550"/>
                </a:lnTo>
                <a:lnTo>
                  <a:pt x="31750" y="349250"/>
                </a:lnTo>
                <a:lnTo>
                  <a:pt x="44450" y="349250"/>
                </a:lnTo>
                <a:lnTo>
                  <a:pt x="50800" y="336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14400" y="3763467"/>
            <a:ext cx="130718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20" dirty="0">
                <a:latin typeface="Noto Sans CJK JP Regular"/>
                <a:cs typeface="Noto Sans CJK JP Regular"/>
              </a:rPr>
              <a:t>입력</a:t>
            </a:r>
            <a:r>
              <a:rPr sz="1600" spc="-90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이미지</a:t>
            </a:r>
            <a:endParaRPr sz="1600" dirty="0">
              <a:latin typeface="Noto Sans CJK JP Regular"/>
              <a:cs typeface="Noto Sans CJK JP Regular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083932" y="1749551"/>
            <a:ext cx="233045" cy="370205"/>
          </a:xfrm>
          <a:custGeom>
            <a:avLst/>
            <a:gdLst/>
            <a:ahLst/>
            <a:cxnLst/>
            <a:rect l="l" t="t" r="r" b="b"/>
            <a:pathLst>
              <a:path w="233045" h="370205">
                <a:moveTo>
                  <a:pt x="200590" y="39842"/>
                </a:moveTo>
                <a:lnTo>
                  <a:pt x="0" y="363220"/>
                </a:lnTo>
                <a:lnTo>
                  <a:pt x="10795" y="369950"/>
                </a:lnTo>
                <a:lnTo>
                  <a:pt x="211358" y="46493"/>
                </a:lnTo>
                <a:lnTo>
                  <a:pt x="200590" y="39842"/>
                </a:lnTo>
                <a:close/>
              </a:path>
              <a:path w="233045" h="370205">
                <a:moveTo>
                  <a:pt x="230111" y="29083"/>
                </a:moveTo>
                <a:lnTo>
                  <a:pt x="207264" y="29083"/>
                </a:lnTo>
                <a:lnTo>
                  <a:pt x="218059" y="35687"/>
                </a:lnTo>
                <a:lnTo>
                  <a:pt x="211358" y="46493"/>
                </a:lnTo>
                <a:lnTo>
                  <a:pt x="227584" y="56514"/>
                </a:lnTo>
                <a:lnTo>
                  <a:pt x="230111" y="29083"/>
                </a:lnTo>
                <a:close/>
              </a:path>
              <a:path w="233045" h="370205">
                <a:moveTo>
                  <a:pt x="207264" y="29083"/>
                </a:moveTo>
                <a:lnTo>
                  <a:pt x="200590" y="39842"/>
                </a:lnTo>
                <a:lnTo>
                  <a:pt x="211358" y="46493"/>
                </a:lnTo>
                <a:lnTo>
                  <a:pt x="218059" y="35687"/>
                </a:lnTo>
                <a:lnTo>
                  <a:pt x="207264" y="29083"/>
                </a:lnTo>
                <a:close/>
              </a:path>
              <a:path w="233045" h="370205">
                <a:moveTo>
                  <a:pt x="232791" y="0"/>
                </a:moveTo>
                <a:lnTo>
                  <a:pt x="184403" y="29845"/>
                </a:lnTo>
                <a:lnTo>
                  <a:pt x="200590" y="39842"/>
                </a:lnTo>
                <a:lnTo>
                  <a:pt x="207264" y="29083"/>
                </a:lnTo>
                <a:lnTo>
                  <a:pt x="230111" y="29083"/>
                </a:lnTo>
                <a:lnTo>
                  <a:pt x="2327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553200" y="1378152"/>
            <a:ext cx="1908303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20" dirty="0">
                <a:latin typeface="Noto Sans CJK JP Regular"/>
                <a:cs typeface="Noto Sans CJK JP Regular"/>
              </a:rPr>
              <a:t>추출된 특징</a:t>
            </a:r>
            <a:r>
              <a:rPr sz="1600" spc="-240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벡터</a:t>
            </a:r>
            <a:endParaRPr sz="1600" dirty="0">
              <a:latin typeface="Noto Sans CJK JP Regular"/>
              <a:cs typeface="Noto Sans CJK JP Regular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522982" y="1856994"/>
            <a:ext cx="1043940" cy="1065530"/>
          </a:xfrm>
          <a:custGeom>
            <a:avLst/>
            <a:gdLst/>
            <a:ahLst/>
            <a:cxnLst/>
            <a:rect l="l" t="t" r="r" b="b"/>
            <a:pathLst>
              <a:path w="1043939" h="1065530">
                <a:moveTo>
                  <a:pt x="0" y="1065275"/>
                </a:moveTo>
                <a:lnTo>
                  <a:pt x="1043940" y="1065275"/>
                </a:lnTo>
                <a:lnTo>
                  <a:pt x="1043940" y="0"/>
                </a:lnTo>
                <a:lnTo>
                  <a:pt x="0" y="0"/>
                </a:lnTo>
                <a:lnTo>
                  <a:pt x="0" y="1065275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22982" y="1856994"/>
            <a:ext cx="1043940" cy="1065530"/>
          </a:xfrm>
          <a:custGeom>
            <a:avLst/>
            <a:gdLst/>
            <a:ahLst/>
            <a:cxnLst/>
            <a:rect l="l" t="t" r="r" b="b"/>
            <a:pathLst>
              <a:path w="1043939" h="1065530">
                <a:moveTo>
                  <a:pt x="0" y="1065275"/>
                </a:moveTo>
                <a:lnTo>
                  <a:pt x="1043940" y="1065275"/>
                </a:lnTo>
                <a:lnTo>
                  <a:pt x="1043940" y="0"/>
                </a:lnTo>
                <a:lnTo>
                  <a:pt x="0" y="0"/>
                </a:lnTo>
                <a:lnTo>
                  <a:pt x="0" y="106527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58617" y="1992629"/>
            <a:ext cx="1042669" cy="1065530"/>
          </a:xfrm>
          <a:custGeom>
            <a:avLst/>
            <a:gdLst/>
            <a:ahLst/>
            <a:cxnLst/>
            <a:rect l="l" t="t" r="r" b="b"/>
            <a:pathLst>
              <a:path w="1042670" h="1065530">
                <a:moveTo>
                  <a:pt x="0" y="1065276"/>
                </a:moveTo>
                <a:lnTo>
                  <a:pt x="1042416" y="1065276"/>
                </a:lnTo>
                <a:lnTo>
                  <a:pt x="1042416" y="0"/>
                </a:lnTo>
                <a:lnTo>
                  <a:pt x="0" y="0"/>
                </a:lnTo>
                <a:lnTo>
                  <a:pt x="0" y="106527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58617" y="1992629"/>
            <a:ext cx="1042669" cy="1065530"/>
          </a:xfrm>
          <a:custGeom>
            <a:avLst/>
            <a:gdLst/>
            <a:ahLst/>
            <a:cxnLst/>
            <a:rect l="l" t="t" r="r" b="b"/>
            <a:pathLst>
              <a:path w="1042670" h="1065530">
                <a:moveTo>
                  <a:pt x="0" y="1065276"/>
                </a:moveTo>
                <a:lnTo>
                  <a:pt x="1042416" y="1065276"/>
                </a:lnTo>
                <a:lnTo>
                  <a:pt x="1042416" y="0"/>
                </a:lnTo>
                <a:lnTo>
                  <a:pt x="0" y="0"/>
                </a:lnTo>
                <a:lnTo>
                  <a:pt x="0" y="106527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94254" y="2128266"/>
            <a:ext cx="1042669" cy="1064260"/>
          </a:xfrm>
          <a:custGeom>
            <a:avLst/>
            <a:gdLst/>
            <a:ahLst/>
            <a:cxnLst/>
            <a:rect l="l" t="t" r="r" b="b"/>
            <a:pathLst>
              <a:path w="1042670" h="1064260">
                <a:moveTo>
                  <a:pt x="0" y="1063752"/>
                </a:moveTo>
                <a:lnTo>
                  <a:pt x="1042416" y="1063752"/>
                </a:lnTo>
                <a:lnTo>
                  <a:pt x="1042416" y="0"/>
                </a:lnTo>
                <a:lnTo>
                  <a:pt x="0" y="0"/>
                </a:lnTo>
                <a:lnTo>
                  <a:pt x="0" y="1063752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94254" y="2128266"/>
            <a:ext cx="1042669" cy="1064260"/>
          </a:xfrm>
          <a:custGeom>
            <a:avLst/>
            <a:gdLst/>
            <a:ahLst/>
            <a:cxnLst/>
            <a:rect l="l" t="t" r="r" b="b"/>
            <a:pathLst>
              <a:path w="1042670" h="1064260">
                <a:moveTo>
                  <a:pt x="0" y="1063752"/>
                </a:moveTo>
                <a:lnTo>
                  <a:pt x="1042416" y="1063752"/>
                </a:lnTo>
                <a:lnTo>
                  <a:pt x="1042416" y="0"/>
                </a:lnTo>
                <a:lnTo>
                  <a:pt x="0" y="0"/>
                </a:lnTo>
                <a:lnTo>
                  <a:pt x="0" y="106375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29889" y="2263901"/>
            <a:ext cx="1042669" cy="1064260"/>
          </a:xfrm>
          <a:custGeom>
            <a:avLst/>
            <a:gdLst/>
            <a:ahLst/>
            <a:cxnLst/>
            <a:rect l="l" t="t" r="r" b="b"/>
            <a:pathLst>
              <a:path w="1042670" h="1064260">
                <a:moveTo>
                  <a:pt x="0" y="1063752"/>
                </a:moveTo>
                <a:lnTo>
                  <a:pt x="1042415" y="1063752"/>
                </a:lnTo>
                <a:lnTo>
                  <a:pt x="1042415" y="0"/>
                </a:lnTo>
                <a:lnTo>
                  <a:pt x="0" y="0"/>
                </a:lnTo>
                <a:lnTo>
                  <a:pt x="0" y="106375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29889" y="2263901"/>
            <a:ext cx="1042669" cy="1064260"/>
          </a:xfrm>
          <a:custGeom>
            <a:avLst/>
            <a:gdLst/>
            <a:ahLst/>
            <a:cxnLst/>
            <a:rect l="l" t="t" r="r" b="b"/>
            <a:pathLst>
              <a:path w="1042670" h="1064260">
                <a:moveTo>
                  <a:pt x="0" y="1063752"/>
                </a:moveTo>
                <a:lnTo>
                  <a:pt x="1042415" y="1063752"/>
                </a:lnTo>
                <a:lnTo>
                  <a:pt x="1042415" y="0"/>
                </a:lnTo>
                <a:lnTo>
                  <a:pt x="0" y="0"/>
                </a:lnTo>
                <a:lnTo>
                  <a:pt x="0" y="106375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04060" y="2479548"/>
            <a:ext cx="260985" cy="704215"/>
          </a:xfrm>
          <a:custGeom>
            <a:avLst/>
            <a:gdLst/>
            <a:ahLst/>
            <a:cxnLst/>
            <a:rect l="l" t="t" r="r" b="b"/>
            <a:pathLst>
              <a:path w="260985" h="704214">
                <a:moveTo>
                  <a:pt x="0" y="0"/>
                </a:moveTo>
                <a:lnTo>
                  <a:pt x="0" y="528065"/>
                </a:lnTo>
                <a:lnTo>
                  <a:pt x="260603" y="704088"/>
                </a:lnTo>
                <a:lnTo>
                  <a:pt x="260603" y="17602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04060" y="2479548"/>
            <a:ext cx="260985" cy="704215"/>
          </a:xfrm>
          <a:custGeom>
            <a:avLst/>
            <a:gdLst/>
            <a:ahLst/>
            <a:cxnLst/>
            <a:rect l="l" t="t" r="r" b="b"/>
            <a:pathLst>
              <a:path w="260985" h="704214">
                <a:moveTo>
                  <a:pt x="0" y="0"/>
                </a:moveTo>
                <a:lnTo>
                  <a:pt x="260603" y="176021"/>
                </a:lnTo>
                <a:lnTo>
                  <a:pt x="260603" y="704088"/>
                </a:lnTo>
                <a:lnTo>
                  <a:pt x="0" y="52806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02535" y="2479548"/>
            <a:ext cx="1499870" cy="352425"/>
          </a:xfrm>
          <a:custGeom>
            <a:avLst/>
            <a:gdLst/>
            <a:ahLst/>
            <a:cxnLst/>
            <a:rect l="l" t="t" r="r" b="b"/>
            <a:pathLst>
              <a:path w="1499870" h="352425">
                <a:moveTo>
                  <a:pt x="0" y="0"/>
                </a:moveTo>
                <a:lnTo>
                  <a:pt x="1499615" y="3520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02535" y="2831592"/>
            <a:ext cx="1499870" cy="149860"/>
          </a:xfrm>
          <a:custGeom>
            <a:avLst/>
            <a:gdLst/>
            <a:ahLst/>
            <a:cxnLst/>
            <a:rect l="l" t="t" r="r" b="b"/>
            <a:pathLst>
              <a:path w="1499870" h="149860">
                <a:moveTo>
                  <a:pt x="0" y="149351"/>
                </a:moveTo>
                <a:lnTo>
                  <a:pt x="149961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63139" y="2831592"/>
            <a:ext cx="1239520" cy="352425"/>
          </a:xfrm>
          <a:custGeom>
            <a:avLst/>
            <a:gdLst/>
            <a:ahLst/>
            <a:cxnLst/>
            <a:rect l="l" t="t" r="r" b="b"/>
            <a:pathLst>
              <a:path w="1239520" h="352425">
                <a:moveTo>
                  <a:pt x="0" y="352044"/>
                </a:moveTo>
                <a:lnTo>
                  <a:pt x="123901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263139" y="2680716"/>
            <a:ext cx="1239520" cy="151130"/>
          </a:xfrm>
          <a:custGeom>
            <a:avLst/>
            <a:gdLst/>
            <a:ahLst/>
            <a:cxnLst/>
            <a:rect l="l" t="t" r="r" b="b"/>
            <a:pathLst>
              <a:path w="1239520" h="151130">
                <a:moveTo>
                  <a:pt x="0" y="0"/>
                </a:moveTo>
                <a:lnTo>
                  <a:pt x="1239012" y="15087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24889" y="1876805"/>
            <a:ext cx="1369060" cy="1403985"/>
          </a:xfrm>
          <a:custGeom>
            <a:avLst/>
            <a:gdLst/>
            <a:ahLst/>
            <a:cxnLst/>
            <a:rect l="l" t="t" r="r" b="b"/>
            <a:pathLst>
              <a:path w="1369060" h="1403985">
                <a:moveTo>
                  <a:pt x="0" y="1403603"/>
                </a:moveTo>
                <a:lnTo>
                  <a:pt x="1368552" y="1403603"/>
                </a:lnTo>
                <a:lnTo>
                  <a:pt x="1368552" y="0"/>
                </a:lnTo>
                <a:lnTo>
                  <a:pt x="0" y="0"/>
                </a:lnTo>
                <a:lnTo>
                  <a:pt x="0" y="140360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24889" y="1876805"/>
            <a:ext cx="1369060" cy="1403985"/>
          </a:xfrm>
          <a:custGeom>
            <a:avLst/>
            <a:gdLst/>
            <a:ahLst/>
            <a:cxnLst/>
            <a:rect l="l" t="t" r="r" b="b"/>
            <a:pathLst>
              <a:path w="1369060" h="1403985">
                <a:moveTo>
                  <a:pt x="0" y="1403603"/>
                </a:moveTo>
                <a:lnTo>
                  <a:pt x="1368552" y="1403603"/>
                </a:lnTo>
                <a:lnTo>
                  <a:pt x="1368552" y="0"/>
                </a:lnTo>
                <a:lnTo>
                  <a:pt x="0" y="0"/>
                </a:lnTo>
                <a:lnTo>
                  <a:pt x="0" y="1403603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01846" y="2160270"/>
            <a:ext cx="649605" cy="662940"/>
          </a:xfrm>
          <a:custGeom>
            <a:avLst/>
            <a:gdLst/>
            <a:ahLst/>
            <a:cxnLst/>
            <a:rect l="l" t="t" r="r" b="b"/>
            <a:pathLst>
              <a:path w="649604" h="662939">
                <a:moveTo>
                  <a:pt x="0" y="662939"/>
                </a:moveTo>
                <a:lnTo>
                  <a:pt x="649224" y="662939"/>
                </a:lnTo>
                <a:lnTo>
                  <a:pt x="649224" y="0"/>
                </a:lnTo>
                <a:lnTo>
                  <a:pt x="0" y="0"/>
                </a:lnTo>
                <a:lnTo>
                  <a:pt x="0" y="66293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01846" y="2160270"/>
            <a:ext cx="649605" cy="662940"/>
          </a:xfrm>
          <a:custGeom>
            <a:avLst/>
            <a:gdLst/>
            <a:ahLst/>
            <a:cxnLst/>
            <a:rect l="l" t="t" r="r" b="b"/>
            <a:pathLst>
              <a:path w="649604" h="662939">
                <a:moveTo>
                  <a:pt x="0" y="662939"/>
                </a:moveTo>
                <a:lnTo>
                  <a:pt x="649224" y="662939"/>
                </a:lnTo>
                <a:lnTo>
                  <a:pt x="649224" y="0"/>
                </a:lnTo>
                <a:lnTo>
                  <a:pt x="0" y="0"/>
                </a:lnTo>
                <a:lnTo>
                  <a:pt x="0" y="662939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85665" y="2244089"/>
            <a:ext cx="650875" cy="664845"/>
          </a:xfrm>
          <a:custGeom>
            <a:avLst/>
            <a:gdLst/>
            <a:ahLst/>
            <a:cxnLst/>
            <a:rect l="l" t="t" r="r" b="b"/>
            <a:pathLst>
              <a:path w="650875" h="664844">
                <a:moveTo>
                  <a:pt x="0" y="664463"/>
                </a:moveTo>
                <a:lnTo>
                  <a:pt x="650748" y="664463"/>
                </a:lnTo>
                <a:lnTo>
                  <a:pt x="650748" y="0"/>
                </a:lnTo>
                <a:lnTo>
                  <a:pt x="0" y="0"/>
                </a:lnTo>
                <a:lnTo>
                  <a:pt x="0" y="6644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85665" y="2244089"/>
            <a:ext cx="650875" cy="664845"/>
          </a:xfrm>
          <a:custGeom>
            <a:avLst/>
            <a:gdLst/>
            <a:ahLst/>
            <a:cxnLst/>
            <a:rect l="l" t="t" r="r" b="b"/>
            <a:pathLst>
              <a:path w="650875" h="664844">
                <a:moveTo>
                  <a:pt x="0" y="664463"/>
                </a:moveTo>
                <a:lnTo>
                  <a:pt x="650748" y="664463"/>
                </a:lnTo>
                <a:lnTo>
                  <a:pt x="650748" y="0"/>
                </a:lnTo>
                <a:lnTo>
                  <a:pt x="0" y="0"/>
                </a:lnTo>
                <a:lnTo>
                  <a:pt x="0" y="66446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71009" y="2329433"/>
            <a:ext cx="649605" cy="662940"/>
          </a:xfrm>
          <a:custGeom>
            <a:avLst/>
            <a:gdLst/>
            <a:ahLst/>
            <a:cxnLst/>
            <a:rect l="l" t="t" r="r" b="b"/>
            <a:pathLst>
              <a:path w="649604" h="662939">
                <a:moveTo>
                  <a:pt x="0" y="662939"/>
                </a:moveTo>
                <a:lnTo>
                  <a:pt x="649224" y="662939"/>
                </a:lnTo>
                <a:lnTo>
                  <a:pt x="649224" y="0"/>
                </a:lnTo>
                <a:lnTo>
                  <a:pt x="0" y="0"/>
                </a:lnTo>
                <a:lnTo>
                  <a:pt x="0" y="66293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71009" y="2329433"/>
            <a:ext cx="649605" cy="662940"/>
          </a:xfrm>
          <a:custGeom>
            <a:avLst/>
            <a:gdLst/>
            <a:ahLst/>
            <a:cxnLst/>
            <a:rect l="l" t="t" r="r" b="b"/>
            <a:pathLst>
              <a:path w="649604" h="662939">
                <a:moveTo>
                  <a:pt x="0" y="662939"/>
                </a:moveTo>
                <a:lnTo>
                  <a:pt x="649224" y="662939"/>
                </a:lnTo>
                <a:lnTo>
                  <a:pt x="649224" y="0"/>
                </a:lnTo>
                <a:lnTo>
                  <a:pt x="0" y="0"/>
                </a:lnTo>
                <a:lnTo>
                  <a:pt x="0" y="662939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354829" y="2413254"/>
            <a:ext cx="649605" cy="662940"/>
          </a:xfrm>
          <a:custGeom>
            <a:avLst/>
            <a:gdLst/>
            <a:ahLst/>
            <a:cxnLst/>
            <a:rect l="l" t="t" r="r" b="b"/>
            <a:pathLst>
              <a:path w="649604" h="662939">
                <a:moveTo>
                  <a:pt x="0" y="662940"/>
                </a:moveTo>
                <a:lnTo>
                  <a:pt x="649224" y="662940"/>
                </a:lnTo>
                <a:lnTo>
                  <a:pt x="649224" y="0"/>
                </a:lnTo>
                <a:lnTo>
                  <a:pt x="0" y="0"/>
                </a:lnTo>
                <a:lnTo>
                  <a:pt x="0" y="66294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54829" y="2413254"/>
            <a:ext cx="649605" cy="662940"/>
          </a:xfrm>
          <a:custGeom>
            <a:avLst/>
            <a:gdLst/>
            <a:ahLst/>
            <a:cxnLst/>
            <a:rect l="l" t="t" r="r" b="b"/>
            <a:pathLst>
              <a:path w="649604" h="662939">
                <a:moveTo>
                  <a:pt x="0" y="662940"/>
                </a:moveTo>
                <a:lnTo>
                  <a:pt x="649224" y="662940"/>
                </a:lnTo>
                <a:lnTo>
                  <a:pt x="649224" y="0"/>
                </a:lnTo>
                <a:lnTo>
                  <a:pt x="0" y="0"/>
                </a:lnTo>
                <a:lnTo>
                  <a:pt x="0" y="66294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607308" y="2339339"/>
            <a:ext cx="166370" cy="360045"/>
          </a:xfrm>
          <a:custGeom>
            <a:avLst/>
            <a:gdLst/>
            <a:ahLst/>
            <a:cxnLst/>
            <a:rect l="l" t="t" r="r" b="b"/>
            <a:pathLst>
              <a:path w="166370" h="360044">
                <a:moveTo>
                  <a:pt x="0" y="0"/>
                </a:moveTo>
                <a:lnTo>
                  <a:pt x="0" y="356743"/>
                </a:lnTo>
                <a:lnTo>
                  <a:pt x="166115" y="359664"/>
                </a:lnTo>
                <a:lnTo>
                  <a:pt x="166115" y="292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607308" y="2339339"/>
            <a:ext cx="166370" cy="360045"/>
          </a:xfrm>
          <a:custGeom>
            <a:avLst/>
            <a:gdLst/>
            <a:ahLst/>
            <a:cxnLst/>
            <a:rect l="l" t="t" r="r" b="b"/>
            <a:pathLst>
              <a:path w="166370" h="360044">
                <a:moveTo>
                  <a:pt x="0" y="0"/>
                </a:moveTo>
                <a:lnTo>
                  <a:pt x="166115" y="2921"/>
                </a:lnTo>
                <a:lnTo>
                  <a:pt x="166115" y="359664"/>
                </a:lnTo>
                <a:lnTo>
                  <a:pt x="0" y="356743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07308" y="2339339"/>
            <a:ext cx="951230" cy="224154"/>
          </a:xfrm>
          <a:custGeom>
            <a:avLst/>
            <a:gdLst/>
            <a:ahLst/>
            <a:cxnLst/>
            <a:rect l="l" t="t" r="r" b="b"/>
            <a:pathLst>
              <a:path w="951229" h="224155">
                <a:moveTo>
                  <a:pt x="0" y="0"/>
                </a:moveTo>
                <a:lnTo>
                  <a:pt x="950976" y="22402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07308" y="2563367"/>
            <a:ext cx="951230" cy="121920"/>
          </a:xfrm>
          <a:custGeom>
            <a:avLst/>
            <a:gdLst/>
            <a:ahLst/>
            <a:cxnLst/>
            <a:rect l="l" t="t" r="r" b="b"/>
            <a:pathLst>
              <a:path w="951229" h="121919">
                <a:moveTo>
                  <a:pt x="0" y="121919"/>
                </a:moveTo>
                <a:lnTo>
                  <a:pt x="95097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771900" y="2563367"/>
            <a:ext cx="786765" cy="129539"/>
          </a:xfrm>
          <a:custGeom>
            <a:avLst/>
            <a:gdLst/>
            <a:ahLst/>
            <a:cxnLst/>
            <a:rect l="l" t="t" r="r" b="b"/>
            <a:pathLst>
              <a:path w="786764" h="129539">
                <a:moveTo>
                  <a:pt x="0" y="129539"/>
                </a:moveTo>
                <a:lnTo>
                  <a:pt x="7863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771900" y="2345435"/>
            <a:ext cx="786765" cy="218440"/>
          </a:xfrm>
          <a:custGeom>
            <a:avLst/>
            <a:gdLst/>
            <a:ahLst/>
            <a:cxnLst/>
            <a:rect l="l" t="t" r="r" b="b"/>
            <a:pathLst>
              <a:path w="786764" h="218439">
                <a:moveTo>
                  <a:pt x="0" y="0"/>
                </a:moveTo>
                <a:lnTo>
                  <a:pt x="786384" y="21793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116829" y="1972817"/>
            <a:ext cx="399415" cy="407034"/>
          </a:xfrm>
          <a:custGeom>
            <a:avLst/>
            <a:gdLst/>
            <a:ahLst/>
            <a:cxnLst/>
            <a:rect l="l" t="t" r="r" b="b"/>
            <a:pathLst>
              <a:path w="399414" h="407035">
                <a:moveTo>
                  <a:pt x="0" y="406907"/>
                </a:moveTo>
                <a:lnTo>
                  <a:pt x="399288" y="406907"/>
                </a:lnTo>
                <a:lnTo>
                  <a:pt x="399288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16829" y="1972817"/>
            <a:ext cx="399415" cy="407034"/>
          </a:xfrm>
          <a:custGeom>
            <a:avLst/>
            <a:gdLst/>
            <a:ahLst/>
            <a:cxnLst/>
            <a:rect l="l" t="t" r="r" b="b"/>
            <a:pathLst>
              <a:path w="399414" h="407035">
                <a:moveTo>
                  <a:pt x="0" y="406907"/>
                </a:moveTo>
                <a:lnTo>
                  <a:pt x="399288" y="406907"/>
                </a:lnTo>
                <a:lnTo>
                  <a:pt x="399288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168646" y="2024633"/>
            <a:ext cx="399415" cy="407034"/>
          </a:xfrm>
          <a:custGeom>
            <a:avLst/>
            <a:gdLst/>
            <a:ahLst/>
            <a:cxnLst/>
            <a:rect l="l" t="t" r="r" b="b"/>
            <a:pathLst>
              <a:path w="399414" h="407035">
                <a:moveTo>
                  <a:pt x="0" y="406907"/>
                </a:moveTo>
                <a:lnTo>
                  <a:pt x="399288" y="406907"/>
                </a:lnTo>
                <a:lnTo>
                  <a:pt x="399288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168646" y="2024633"/>
            <a:ext cx="399415" cy="407034"/>
          </a:xfrm>
          <a:custGeom>
            <a:avLst/>
            <a:gdLst/>
            <a:ahLst/>
            <a:cxnLst/>
            <a:rect l="l" t="t" r="r" b="b"/>
            <a:pathLst>
              <a:path w="399414" h="407035">
                <a:moveTo>
                  <a:pt x="0" y="406907"/>
                </a:moveTo>
                <a:lnTo>
                  <a:pt x="399288" y="406907"/>
                </a:lnTo>
                <a:lnTo>
                  <a:pt x="399288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220461" y="2076450"/>
            <a:ext cx="399415" cy="407034"/>
          </a:xfrm>
          <a:custGeom>
            <a:avLst/>
            <a:gdLst/>
            <a:ahLst/>
            <a:cxnLst/>
            <a:rect l="l" t="t" r="r" b="b"/>
            <a:pathLst>
              <a:path w="399414" h="407035">
                <a:moveTo>
                  <a:pt x="0" y="406907"/>
                </a:moveTo>
                <a:lnTo>
                  <a:pt x="399288" y="406907"/>
                </a:lnTo>
                <a:lnTo>
                  <a:pt x="399288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220461" y="2076450"/>
            <a:ext cx="399415" cy="407034"/>
          </a:xfrm>
          <a:custGeom>
            <a:avLst/>
            <a:gdLst/>
            <a:ahLst/>
            <a:cxnLst/>
            <a:rect l="l" t="t" r="r" b="b"/>
            <a:pathLst>
              <a:path w="399414" h="407035">
                <a:moveTo>
                  <a:pt x="0" y="406907"/>
                </a:moveTo>
                <a:lnTo>
                  <a:pt x="399288" y="406907"/>
                </a:lnTo>
                <a:lnTo>
                  <a:pt x="399288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272278" y="2128266"/>
            <a:ext cx="399415" cy="407034"/>
          </a:xfrm>
          <a:custGeom>
            <a:avLst/>
            <a:gdLst/>
            <a:ahLst/>
            <a:cxnLst/>
            <a:rect l="l" t="t" r="r" b="b"/>
            <a:pathLst>
              <a:path w="399414" h="407035">
                <a:moveTo>
                  <a:pt x="0" y="406907"/>
                </a:moveTo>
                <a:lnTo>
                  <a:pt x="399288" y="406907"/>
                </a:lnTo>
                <a:lnTo>
                  <a:pt x="399288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272278" y="2128266"/>
            <a:ext cx="399415" cy="407034"/>
          </a:xfrm>
          <a:custGeom>
            <a:avLst/>
            <a:gdLst/>
            <a:ahLst/>
            <a:cxnLst/>
            <a:rect l="l" t="t" r="r" b="b"/>
            <a:pathLst>
              <a:path w="399414" h="407035">
                <a:moveTo>
                  <a:pt x="0" y="406907"/>
                </a:moveTo>
                <a:lnTo>
                  <a:pt x="399288" y="406907"/>
                </a:lnTo>
                <a:lnTo>
                  <a:pt x="399288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313426" y="2164842"/>
            <a:ext cx="399415" cy="407034"/>
          </a:xfrm>
          <a:custGeom>
            <a:avLst/>
            <a:gdLst/>
            <a:ahLst/>
            <a:cxnLst/>
            <a:rect l="l" t="t" r="r" b="b"/>
            <a:pathLst>
              <a:path w="399414" h="407035">
                <a:moveTo>
                  <a:pt x="0" y="406907"/>
                </a:moveTo>
                <a:lnTo>
                  <a:pt x="399288" y="406907"/>
                </a:lnTo>
                <a:lnTo>
                  <a:pt x="399288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313426" y="2164842"/>
            <a:ext cx="399415" cy="407034"/>
          </a:xfrm>
          <a:custGeom>
            <a:avLst/>
            <a:gdLst/>
            <a:ahLst/>
            <a:cxnLst/>
            <a:rect l="l" t="t" r="r" b="b"/>
            <a:pathLst>
              <a:path w="399414" h="407035">
                <a:moveTo>
                  <a:pt x="0" y="406907"/>
                </a:moveTo>
                <a:lnTo>
                  <a:pt x="399288" y="406907"/>
                </a:lnTo>
                <a:lnTo>
                  <a:pt x="399288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65241" y="2216657"/>
            <a:ext cx="399415" cy="407034"/>
          </a:xfrm>
          <a:custGeom>
            <a:avLst/>
            <a:gdLst/>
            <a:ahLst/>
            <a:cxnLst/>
            <a:rect l="l" t="t" r="r" b="b"/>
            <a:pathLst>
              <a:path w="399414" h="407035">
                <a:moveTo>
                  <a:pt x="0" y="406907"/>
                </a:moveTo>
                <a:lnTo>
                  <a:pt x="399288" y="406907"/>
                </a:lnTo>
                <a:lnTo>
                  <a:pt x="399288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365241" y="2216657"/>
            <a:ext cx="399415" cy="407034"/>
          </a:xfrm>
          <a:custGeom>
            <a:avLst/>
            <a:gdLst/>
            <a:ahLst/>
            <a:cxnLst/>
            <a:rect l="l" t="t" r="r" b="b"/>
            <a:pathLst>
              <a:path w="399414" h="407035">
                <a:moveTo>
                  <a:pt x="0" y="406907"/>
                </a:moveTo>
                <a:lnTo>
                  <a:pt x="399288" y="406907"/>
                </a:lnTo>
                <a:lnTo>
                  <a:pt x="399288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417058" y="2268473"/>
            <a:ext cx="399415" cy="407034"/>
          </a:xfrm>
          <a:custGeom>
            <a:avLst/>
            <a:gdLst/>
            <a:ahLst/>
            <a:cxnLst/>
            <a:rect l="l" t="t" r="r" b="b"/>
            <a:pathLst>
              <a:path w="399414" h="407035">
                <a:moveTo>
                  <a:pt x="0" y="406907"/>
                </a:moveTo>
                <a:lnTo>
                  <a:pt x="399288" y="406907"/>
                </a:lnTo>
                <a:lnTo>
                  <a:pt x="399288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417058" y="2268473"/>
            <a:ext cx="399415" cy="407034"/>
          </a:xfrm>
          <a:custGeom>
            <a:avLst/>
            <a:gdLst/>
            <a:ahLst/>
            <a:cxnLst/>
            <a:rect l="l" t="t" r="r" b="b"/>
            <a:pathLst>
              <a:path w="399414" h="407035">
                <a:moveTo>
                  <a:pt x="0" y="406907"/>
                </a:moveTo>
                <a:lnTo>
                  <a:pt x="399288" y="406907"/>
                </a:lnTo>
                <a:lnTo>
                  <a:pt x="399288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468873" y="2320289"/>
            <a:ext cx="399415" cy="407034"/>
          </a:xfrm>
          <a:custGeom>
            <a:avLst/>
            <a:gdLst/>
            <a:ahLst/>
            <a:cxnLst/>
            <a:rect l="l" t="t" r="r" b="b"/>
            <a:pathLst>
              <a:path w="399414" h="407035">
                <a:moveTo>
                  <a:pt x="0" y="406907"/>
                </a:moveTo>
                <a:lnTo>
                  <a:pt x="399288" y="406907"/>
                </a:lnTo>
                <a:lnTo>
                  <a:pt x="399288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519165" y="2775966"/>
            <a:ext cx="53340" cy="6350"/>
          </a:xfrm>
          <a:custGeom>
            <a:avLst/>
            <a:gdLst/>
            <a:ahLst/>
            <a:cxnLst/>
            <a:rect l="l" t="t" r="r" b="b"/>
            <a:pathLst>
              <a:path w="53339" h="6350">
                <a:moveTo>
                  <a:pt x="0" y="6095"/>
                </a:moveTo>
                <a:lnTo>
                  <a:pt x="53339" y="6095"/>
                </a:lnTo>
                <a:lnTo>
                  <a:pt x="53339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519165" y="2375154"/>
            <a:ext cx="399415" cy="407034"/>
          </a:xfrm>
          <a:custGeom>
            <a:avLst/>
            <a:gdLst/>
            <a:ahLst/>
            <a:cxnLst/>
            <a:rect l="l" t="t" r="r" b="b"/>
            <a:pathLst>
              <a:path w="399414" h="407035">
                <a:moveTo>
                  <a:pt x="0" y="406907"/>
                </a:moveTo>
                <a:lnTo>
                  <a:pt x="399288" y="406907"/>
                </a:lnTo>
                <a:lnTo>
                  <a:pt x="399288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570982" y="2827782"/>
            <a:ext cx="53340" cy="6350"/>
          </a:xfrm>
          <a:custGeom>
            <a:avLst/>
            <a:gdLst/>
            <a:ahLst/>
            <a:cxnLst/>
            <a:rect l="l" t="t" r="r" b="b"/>
            <a:pathLst>
              <a:path w="53339" h="6350">
                <a:moveTo>
                  <a:pt x="0" y="6095"/>
                </a:moveTo>
                <a:lnTo>
                  <a:pt x="53339" y="6095"/>
                </a:lnTo>
                <a:lnTo>
                  <a:pt x="53339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570982" y="2426970"/>
            <a:ext cx="399415" cy="407034"/>
          </a:xfrm>
          <a:custGeom>
            <a:avLst/>
            <a:gdLst/>
            <a:ahLst/>
            <a:cxnLst/>
            <a:rect l="l" t="t" r="r" b="b"/>
            <a:pathLst>
              <a:path w="399414" h="407035">
                <a:moveTo>
                  <a:pt x="0" y="406907"/>
                </a:moveTo>
                <a:lnTo>
                  <a:pt x="399288" y="406907"/>
                </a:lnTo>
                <a:lnTo>
                  <a:pt x="399288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622797" y="2879598"/>
            <a:ext cx="43180" cy="6350"/>
          </a:xfrm>
          <a:custGeom>
            <a:avLst/>
            <a:gdLst/>
            <a:ahLst/>
            <a:cxnLst/>
            <a:rect l="l" t="t" r="r" b="b"/>
            <a:pathLst>
              <a:path w="43179" h="6350">
                <a:moveTo>
                  <a:pt x="0" y="6095"/>
                </a:moveTo>
                <a:lnTo>
                  <a:pt x="42672" y="6095"/>
                </a:lnTo>
                <a:lnTo>
                  <a:pt x="42672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622797" y="2478785"/>
            <a:ext cx="399415" cy="407034"/>
          </a:xfrm>
          <a:custGeom>
            <a:avLst/>
            <a:gdLst/>
            <a:ahLst/>
            <a:cxnLst/>
            <a:rect l="l" t="t" r="r" b="b"/>
            <a:pathLst>
              <a:path w="399414" h="407035">
                <a:moveTo>
                  <a:pt x="0" y="406907"/>
                </a:moveTo>
                <a:lnTo>
                  <a:pt x="399288" y="406907"/>
                </a:lnTo>
                <a:lnTo>
                  <a:pt x="399288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674614" y="2530601"/>
            <a:ext cx="399415" cy="407034"/>
          </a:xfrm>
          <a:custGeom>
            <a:avLst/>
            <a:gdLst/>
            <a:ahLst/>
            <a:cxnLst/>
            <a:rect l="l" t="t" r="r" b="b"/>
            <a:pathLst>
              <a:path w="399414" h="407035">
                <a:moveTo>
                  <a:pt x="0" y="406907"/>
                </a:moveTo>
                <a:lnTo>
                  <a:pt x="399288" y="406907"/>
                </a:lnTo>
                <a:lnTo>
                  <a:pt x="399288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674614" y="2530601"/>
            <a:ext cx="399415" cy="407034"/>
          </a:xfrm>
          <a:custGeom>
            <a:avLst/>
            <a:gdLst/>
            <a:ahLst/>
            <a:cxnLst/>
            <a:rect l="l" t="t" r="r" b="b"/>
            <a:pathLst>
              <a:path w="399414" h="407035">
                <a:moveTo>
                  <a:pt x="0" y="406907"/>
                </a:moveTo>
                <a:lnTo>
                  <a:pt x="399288" y="406907"/>
                </a:lnTo>
                <a:lnTo>
                  <a:pt x="399288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468873" y="2317242"/>
            <a:ext cx="399415" cy="407034"/>
          </a:xfrm>
          <a:custGeom>
            <a:avLst/>
            <a:gdLst/>
            <a:ahLst/>
            <a:cxnLst/>
            <a:rect l="l" t="t" r="r" b="b"/>
            <a:pathLst>
              <a:path w="399414" h="407035">
                <a:moveTo>
                  <a:pt x="0" y="406907"/>
                </a:moveTo>
                <a:lnTo>
                  <a:pt x="399288" y="406907"/>
                </a:lnTo>
                <a:lnTo>
                  <a:pt x="399288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468873" y="2317242"/>
            <a:ext cx="399415" cy="407034"/>
          </a:xfrm>
          <a:custGeom>
            <a:avLst/>
            <a:gdLst/>
            <a:ahLst/>
            <a:cxnLst/>
            <a:rect l="l" t="t" r="r" b="b"/>
            <a:pathLst>
              <a:path w="399414" h="407035">
                <a:moveTo>
                  <a:pt x="0" y="406907"/>
                </a:moveTo>
                <a:lnTo>
                  <a:pt x="399288" y="406907"/>
                </a:lnTo>
                <a:lnTo>
                  <a:pt x="399288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520690" y="2369057"/>
            <a:ext cx="399415" cy="407034"/>
          </a:xfrm>
          <a:custGeom>
            <a:avLst/>
            <a:gdLst/>
            <a:ahLst/>
            <a:cxnLst/>
            <a:rect l="l" t="t" r="r" b="b"/>
            <a:pathLst>
              <a:path w="399414" h="407035">
                <a:moveTo>
                  <a:pt x="0" y="406907"/>
                </a:moveTo>
                <a:lnTo>
                  <a:pt x="399288" y="406907"/>
                </a:lnTo>
                <a:lnTo>
                  <a:pt x="399288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520690" y="2369057"/>
            <a:ext cx="399415" cy="407034"/>
          </a:xfrm>
          <a:custGeom>
            <a:avLst/>
            <a:gdLst/>
            <a:ahLst/>
            <a:cxnLst/>
            <a:rect l="l" t="t" r="r" b="b"/>
            <a:pathLst>
              <a:path w="399414" h="407035">
                <a:moveTo>
                  <a:pt x="0" y="406907"/>
                </a:moveTo>
                <a:lnTo>
                  <a:pt x="399288" y="406907"/>
                </a:lnTo>
                <a:lnTo>
                  <a:pt x="399288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572505" y="2420873"/>
            <a:ext cx="399415" cy="407034"/>
          </a:xfrm>
          <a:custGeom>
            <a:avLst/>
            <a:gdLst/>
            <a:ahLst/>
            <a:cxnLst/>
            <a:rect l="l" t="t" r="r" b="b"/>
            <a:pathLst>
              <a:path w="399414" h="407035">
                <a:moveTo>
                  <a:pt x="0" y="406907"/>
                </a:moveTo>
                <a:lnTo>
                  <a:pt x="399288" y="406907"/>
                </a:lnTo>
                <a:lnTo>
                  <a:pt x="399288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572505" y="2420873"/>
            <a:ext cx="399415" cy="407034"/>
          </a:xfrm>
          <a:custGeom>
            <a:avLst/>
            <a:gdLst/>
            <a:ahLst/>
            <a:cxnLst/>
            <a:rect l="l" t="t" r="r" b="b"/>
            <a:pathLst>
              <a:path w="399414" h="407035">
                <a:moveTo>
                  <a:pt x="0" y="406907"/>
                </a:moveTo>
                <a:lnTo>
                  <a:pt x="399288" y="406907"/>
                </a:lnTo>
                <a:lnTo>
                  <a:pt x="399288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624321" y="2472689"/>
            <a:ext cx="399415" cy="407034"/>
          </a:xfrm>
          <a:custGeom>
            <a:avLst/>
            <a:gdLst/>
            <a:ahLst/>
            <a:cxnLst/>
            <a:rect l="l" t="t" r="r" b="b"/>
            <a:pathLst>
              <a:path w="399414" h="407035">
                <a:moveTo>
                  <a:pt x="0" y="406907"/>
                </a:moveTo>
                <a:lnTo>
                  <a:pt x="399288" y="406907"/>
                </a:lnTo>
                <a:lnTo>
                  <a:pt x="399288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624321" y="2472689"/>
            <a:ext cx="399415" cy="407034"/>
          </a:xfrm>
          <a:custGeom>
            <a:avLst/>
            <a:gdLst/>
            <a:ahLst/>
            <a:cxnLst/>
            <a:rect l="l" t="t" r="r" b="b"/>
            <a:pathLst>
              <a:path w="399414" h="407035">
                <a:moveTo>
                  <a:pt x="0" y="406907"/>
                </a:moveTo>
                <a:lnTo>
                  <a:pt x="399288" y="406907"/>
                </a:lnTo>
                <a:lnTo>
                  <a:pt x="399288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665470" y="2509266"/>
            <a:ext cx="399415" cy="408940"/>
          </a:xfrm>
          <a:custGeom>
            <a:avLst/>
            <a:gdLst/>
            <a:ahLst/>
            <a:cxnLst/>
            <a:rect l="l" t="t" r="r" b="b"/>
            <a:pathLst>
              <a:path w="399414" h="408939">
                <a:moveTo>
                  <a:pt x="0" y="408431"/>
                </a:moveTo>
                <a:lnTo>
                  <a:pt x="399288" y="408431"/>
                </a:lnTo>
                <a:lnTo>
                  <a:pt x="399288" y="0"/>
                </a:lnTo>
                <a:lnTo>
                  <a:pt x="0" y="0"/>
                </a:lnTo>
                <a:lnTo>
                  <a:pt x="0" y="40843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665470" y="2509266"/>
            <a:ext cx="399415" cy="408940"/>
          </a:xfrm>
          <a:custGeom>
            <a:avLst/>
            <a:gdLst/>
            <a:ahLst/>
            <a:cxnLst/>
            <a:rect l="l" t="t" r="r" b="b"/>
            <a:pathLst>
              <a:path w="399414" h="408939">
                <a:moveTo>
                  <a:pt x="0" y="408431"/>
                </a:moveTo>
                <a:lnTo>
                  <a:pt x="399288" y="408431"/>
                </a:lnTo>
                <a:lnTo>
                  <a:pt x="399288" y="0"/>
                </a:lnTo>
                <a:lnTo>
                  <a:pt x="0" y="0"/>
                </a:lnTo>
                <a:lnTo>
                  <a:pt x="0" y="408431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717285" y="2561082"/>
            <a:ext cx="399415" cy="408940"/>
          </a:xfrm>
          <a:custGeom>
            <a:avLst/>
            <a:gdLst/>
            <a:ahLst/>
            <a:cxnLst/>
            <a:rect l="l" t="t" r="r" b="b"/>
            <a:pathLst>
              <a:path w="399414" h="408939">
                <a:moveTo>
                  <a:pt x="0" y="408431"/>
                </a:moveTo>
                <a:lnTo>
                  <a:pt x="399288" y="408431"/>
                </a:lnTo>
                <a:lnTo>
                  <a:pt x="399288" y="0"/>
                </a:lnTo>
                <a:lnTo>
                  <a:pt x="0" y="0"/>
                </a:lnTo>
                <a:lnTo>
                  <a:pt x="0" y="40843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717285" y="2561082"/>
            <a:ext cx="399415" cy="408940"/>
          </a:xfrm>
          <a:custGeom>
            <a:avLst/>
            <a:gdLst/>
            <a:ahLst/>
            <a:cxnLst/>
            <a:rect l="l" t="t" r="r" b="b"/>
            <a:pathLst>
              <a:path w="399414" h="408939">
                <a:moveTo>
                  <a:pt x="0" y="408431"/>
                </a:moveTo>
                <a:lnTo>
                  <a:pt x="399288" y="408431"/>
                </a:lnTo>
                <a:lnTo>
                  <a:pt x="399288" y="0"/>
                </a:lnTo>
                <a:lnTo>
                  <a:pt x="0" y="0"/>
                </a:lnTo>
                <a:lnTo>
                  <a:pt x="0" y="408431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769102" y="2612898"/>
            <a:ext cx="399415" cy="408940"/>
          </a:xfrm>
          <a:custGeom>
            <a:avLst/>
            <a:gdLst/>
            <a:ahLst/>
            <a:cxnLst/>
            <a:rect l="l" t="t" r="r" b="b"/>
            <a:pathLst>
              <a:path w="399414" h="408939">
                <a:moveTo>
                  <a:pt x="0" y="408431"/>
                </a:moveTo>
                <a:lnTo>
                  <a:pt x="399288" y="408431"/>
                </a:lnTo>
                <a:lnTo>
                  <a:pt x="399288" y="0"/>
                </a:lnTo>
                <a:lnTo>
                  <a:pt x="0" y="0"/>
                </a:lnTo>
                <a:lnTo>
                  <a:pt x="0" y="40843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769102" y="2612898"/>
            <a:ext cx="399415" cy="408940"/>
          </a:xfrm>
          <a:custGeom>
            <a:avLst/>
            <a:gdLst/>
            <a:ahLst/>
            <a:cxnLst/>
            <a:rect l="l" t="t" r="r" b="b"/>
            <a:pathLst>
              <a:path w="399414" h="408939">
                <a:moveTo>
                  <a:pt x="0" y="408431"/>
                </a:moveTo>
                <a:lnTo>
                  <a:pt x="399288" y="408431"/>
                </a:lnTo>
                <a:lnTo>
                  <a:pt x="399288" y="0"/>
                </a:lnTo>
                <a:lnTo>
                  <a:pt x="0" y="0"/>
                </a:lnTo>
                <a:lnTo>
                  <a:pt x="0" y="408431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820917" y="2664714"/>
            <a:ext cx="399415" cy="408940"/>
          </a:xfrm>
          <a:custGeom>
            <a:avLst/>
            <a:gdLst/>
            <a:ahLst/>
            <a:cxnLst/>
            <a:rect l="l" t="t" r="r" b="b"/>
            <a:pathLst>
              <a:path w="399414" h="408939">
                <a:moveTo>
                  <a:pt x="0" y="408431"/>
                </a:moveTo>
                <a:lnTo>
                  <a:pt x="399288" y="408431"/>
                </a:lnTo>
                <a:lnTo>
                  <a:pt x="399288" y="0"/>
                </a:lnTo>
                <a:lnTo>
                  <a:pt x="0" y="0"/>
                </a:lnTo>
                <a:lnTo>
                  <a:pt x="0" y="40843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820917" y="2664714"/>
            <a:ext cx="399415" cy="408940"/>
          </a:xfrm>
          <a:custGeom>
            <a:avLst/>
            <a:gdLst/>
            <a:ahLst/>
            <a:cxnLst/>
            <a:rect l="l" t="t" r="r" b="b"/>
            <a:pathLst>
              <a:path w="399414" h="408939">
                <a:moveTo>
                  <a:pt x="0" y="408431"/>
                </a:moveTo>
                <a:lnTo>
                  <a:pt x="399288" y="408431"/>
                </a:lnTo>
                <a:lnTo>
                  <a:pt x="399288" y="0"/>
                </a:lnTo>
                <a:lnTo>
                  <a:pt x="0" y="0"/>
                </a:lnTo>
                <a:lnTo>
                  <a:pt x="0" y="408431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871209" y="2719577"/>
            <a:ext cx="399415" cy="407034"/>
          </a:xfrm>
          <a:custGeom>
            <a:avLst/>
            <a:gdLst/>
            <a:ahLst/>
            <a:cxnLst/>
            <a:rect l="l" t="t" r="r" b="b"/>
            <a:pathLst>
              <a:path w="399414" h="407035">
                <a:moveTo>
                  <a:pt x="0" y="406907"/>
                </a:moveTo>
                <a:lnTo>
                  <a:pt x="399288" y="406907"/>
                </a:lnTo>
                <a:lnTo>
                  <a:pt x="399288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871209" y="2719577"/>
            <a:ext cx="399415" cy="407034"/>
          </a:xfrm>
          <a:custGeom>
            <a:avLst/>
            <a:gdLst/>
            <a:ahLst/>
            <a:cxnLst/>
            <a:rect l="l" t="t" r="r" b="b"/>
            <a:pathLst>
              <a:path w="399414" h="407035">
                <a:moveTo>
                  <a:pt x="0" y="406907"/>
                </a:moveTo>
                <a:lnTo>
                  <a:pt x="399288" y="406907"/>
                </a:lnTo>
                <a:lnTo>
                  <a:pt x="399288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923026" y="2771394"/>
            <a:ext cx="399415" cy="407034"/>
          </a:xfrm>
          <a:custGeom>
            <a:avLst/>
            <a:gdLst/>
            <a:ahLst/>
            <a:cxnLst/>
            <a:rect l="l" t="t" r="r" b="b"/>
            <a:pathLst>
              <a:path w="399414" h="407035">
                <a:moveTo>
                  <a:pt x="0" y="406907"/>
                </a:moveTo>
                <a:lnTo>
                  <a:pt x="399288" y="406907"/>
                </a:lnTo>
                <a:lnTo>
                  <a:pt x="399288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923026" y="2771394"/>
            <a:ext cx="399415" cy="407034"/>
          </a:xfrm>
          <a:custGeom>
            <a:avLst/>
            <a:gdLst/>
            <a:ahLst/>
            <a:cxnLst/>
            <a:rect l="l" t="t" r="r" b="b"/>
            <a:pathLst>
              <a:path w="399414" h="407035">
                <a:moveTo>
                  <a:pt x="0" y="406907"/>
                </a:moveTo>
                <a:lnTo>
                  <a:pt x="399288" y="406907"/>
                </a:lnTo>
                <a:lnTo>
                  <a:pt x="399288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974841" y="2823210"/>
            <a:ext cx="399415" cy="407034"/>
          </a:xfrm>
          <a:custGeom>
            <a:avLst/>
            <a:gdLst/>
            <a:ahLst/>
            <a:cxnLst/>
            <a:rect l="l" t="t" r="r" b="b"/>
            <a:pathLst>
              <a:path w="399414" h="407035">
                <a:moveTo>
                  <a:pt x="0" y="406907"/>
                </a:moveTo>
                <a:lnTo>
                  <a:pt x="399288" y="406907"/>
                </a:lnTo>
                <a:lnTo>
                  <a:pt x="399288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974841" y="2823210"/>
            <a:ext cx="399415" cy="407034"/>
          </a:xfrm>
          <a:custGeom>
            <a:avLst/>
            <a:gdLst/>
            <a:ahLst/>
            <a:cxnLst/>
            <a:rect l="l" t="t" r="r" b="b"/>
            <a:pathLst>
              <a:path w="399414" h="407035">
                <a:moveTo>
                  <a:pt x="0" y="406907"/>
                </a:moveTo>
                <a:lnTo>
                  <a:pt x="399288" y="406907"/>
                </a:lnTo>
                <a:lnTo>
                  <a:pt x="399288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026658" y="2875026"/>
            <a:ext cx="399415" cy="407034"/>
          </a:xfrm>
          <a:custGeom>
            <a:avLst/>
            <a:gdLst/>
            <a:ahLst/>
            <a:cxnLst/>
            <a:rect l="l" t="t" r="r" b="b"/>
            <a:pathLst>
              <a:path w="399414" h="407035">
                <a:moveTo>
                  <a:pt x="0" y="406907"/>
                </a:moveTo>
                <a:lnTo>
                  <a:pt x="399288" y="406907"/>
                </a:lnTo>
                <a:lnTo>
                  <a:pt x="399288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026658" y="2875026"/>
            <a:ext cx="399415" cy="407034"/>
          </a:xfrm>
          <a:custGeom>
            <a:avLst/>
            <a:gdLst/>
            <a:ahLst/>
            <a:cxnLst/>
            <a:rect l="l" t="t" r="r" b="b"/>
            <a:pathLst>
              <a:path w="399414" h="407035">
                <a:moveTo>
                  <a:pt x="0" y="406907"/>
                </a:moveTo>
                <a:lnTo>
                  <a:pt x="399288" y="406907"/>
                </a:lnTo>
                <a:lnTo>
                  <a:pt x="399288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229350" y="2088642"/>
            <a:ext cx="399415" cy="408940"/>
          </a:xfrm>
          <a:custGeom>
            <a:avLst/>
            <a:gdLst/>
            <a:ahLst/>
            <a:cxnLst/>
            <a:rect l="l" t="t" r="r" b="b"/>
            <a:pathLst>
              <a:path w="399415" h="408939">
                <a:moveTo>
                  <a:pt x="0" y="408431"/>
                </a:moveTo>
                <a:lnTo>
                  <a:pt x="399288" y="408431"/>
                </a:lnTo>
                <a:lnTo>
                  <a:pt x="399288" y="0"/>
                </a:lnTo>
                <a:lnTo>
                  <a:pt x="0" y="0"/>
                </a:lnTo>
                <a:lnTo>
                  <a:pt x="0" y="40843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229350" y="2088642"/>
            <a:ext cx="399415" cy="408940"/>
          </a:xfrm>
          <a:custGeom>
            <a:avLst/>
            <a:gdLst/>
            <a:ahLst/>
            <a:cxnLst/>
            <a:rect l="l" t="t" r="r" b="b"/>
            <a:pathLst>
              <a:path w="399415" h="408939">
                <a:moveTo>
                  <a:pt x="0" y="408431"/>
                </a:moveTo>
                <a:lnTo>
                  <a:pt x="399288" y="408431"/>
                </a:lnTo>
                <a:lnTo>
                  <a:pt x="399288" y="0"/>
                </a:lnTo>
                <a:lnTo>
                  <a:pt x="0" y="0"/>
                </a:lnTo>
                <a:lnTo>
                  <a:pt x="0" y="408431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281165" y="2140457"/>
            <a:ext cx="399415" cy="408940"/>
          </a:xfrm>
          <a:custGeom>
            <a:avLst/>
            <a:gdLst/>
            <a:ahLst/>
            <a:cxnLst/>
            <a:rect l="l" t="t" r="r" b="b"/>
            <a:pathLst>
              <a:path w="399415" h="408939">
                <a:moveTo>
                  <a:pt x="0" y="408431"/>
                </a:moveTo>
                <a:lnTo>
                  <a:pt x="399288" y="408431"/>
                </a:lnTo>
                <a:lnTo>
                  <a:pt x="399288" y="0"/>
                </a:lnTo>
                <a:lnTo>
                  <a:pt x="0" y="0"/>
                </a:lnTo>
                <a:lnTo>
                  <a:pt x="0" y="40843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281165" y="2140457"/>
            <a:ext cx="399415" cy="408940"/>
          </a:xfrm>
          <a:custGeom>
            <a:avLst/>
            <a:gdLst/>
            <a:ahLst/>
            <a:cxnLst/>
            <a:rect l="l" t="t" r="r" b="b"/>
            <a:pathLst>
              <a:path w="399415" h="408939">
                <a:moveTo>
                  <a:pt x="0" y="408431"/>
                </a:moveTo>
                <a:lnTo>
                  <a:pt x="399288" y="408431"/>
                </a:lnTo>
                <a:lnTo>
                  <a:pt x="399288" y="0"/>
                </a:lnTo>
                <a:lnTo>
                  <a:pt x="0" y="0"/>
                </a:lnTo>
                <a:lnTo>
                  <a:pt x="0" y="408431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332982" y="2192273"/>
            <a:ext cx="399415" cy="408940"/>
          </a:xfrm>
          <a:custGeom>
            <a:avLst/>
            <a:gdLst/>
            <a:ahLst/>
            <a:cxnLst/>
            <a:rect l="l" t="t" r="r" b="b"/>
            <a:pathLst>
              <a:path w="399415" h="408939">
                <a:moveTo>
                  <a:pt x="0" y="408431"/>
                </a:moveTo>
                <a:lnTo>
                  <a:pt x="399288" y="408431"/>
                </a:lnTo>
                <a:lnTo>
                  <a:pt x="399288" y="0"/>
                </a:lnTo>
                <a:lnTo>
                  <a:pt x="0" y="0"/>
                </a:lnTo>
                <a:lnTo>
                  <a:pt x="0" y="40843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332982" y="2192273"/>
            <a:ext cx="399415" cy="408940"/>
          </a:xfrm>
          <a:custGeom>
            <a:avLst/>
            <a:gdLst/>
            <a:ahLst/>
            <a:cxnLst/>
            <a:rect l="l" t="t" r="r" b="b"/>
            <a:pathLst>
              <a:path w="399415" h="408939">
                <a:moveTo>
                  <a:pt x="0" y="408431"/>
                </a:moveTo>
                <a:lnTo>
                  <a:pt x="399288" y="408431"/>
                </a:lnTo>
                <a:lnTo>
                  <a:pt x="399288" y="0"/>
                </a:lnTo>
                <a:lnTo>
                  <a:pt x="0" y="0"/>
                </a:lnTo>
                <a:lnTo>
                  <a:pt x="0" y="408431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384797" y="2244089"/>
            <a:ext cx="399415" cy="408940"/>
          </a:xfrm>
          <a:custGeom>
            <a:avLst/>
            <a:gdLst/>
            <a:ahLst/>
            <a:cxnLst/>
            <a:rect l="l" t="t" r="r" b="b"/>
            <a:pathLst>
              <a:path w="399415" h="408939">
                <a:moveTo>
                  <a:pt x="0" y="408431"/>
                </a:moveTo>
                <a:lnTo>
                  <a:pt x="399288" y="408431"/>
                </a:lnTo>
                <a:lnTo>
                  <a:pt x="399288" y="0"/>
                </a:lnTo>
                <a:lnTo>
                  <a:pt x="0" y="0"/>
                </a:lnTo>
                <a:lnTo>
                  <a:pt x="0" y="40843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384797" y="2244089"/>
            <a:ext cx="399415" cy="408940"/>
          </a:xfrm>
          <a:custGeom>
            <a:avLst/>
            <a:gdLst/>
            <a:ahLst/>
            <a:cxnLst/>
            <a:rect l="l" t="t" r="r" b="b"/>
            <a:pathLst>
              <a:path w="399415" h="408939">
                <a:moveTo>
                  <a:pt x="0" y="408431"/>
                </a:moveTo>
                <a:lnTo>
                  <a:pt x="399288" y="408431"/>
                </a:lnTo>
                <a:lnTo>
                  <a:pt x="399288" y="0"/>
                </a:lnTo>
                <a:lnTo>
                  <a:pt x="0" y="0"/>
                </a:lnTo>
                <a:lnTo>
                  <a:pt x="0" y="408431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425946" y="2282189"/>
            <a:ext cx="399415" cy="407034"/>
          </a:xfrm>
          <a:custGeom>
            <a:avLst/>
            <a:gdLst/>
            <a:ahLst/>
            <a:cxnLst/>
            <a:rect l="l" t="t" r="r" b="b"/>
            <a:pathLst>
              <a:path w="399415" h="407035">
                <a:moveTo>
                  <a:pt x="0" y="406907"/>
                </a:moveTo>
                <a:lnTo>
                  <a:pt x="399288" y="406907"/>
                </a:lnTo>
                <a:lnTo>
                  <a:pt x="399288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425946" y="2282189"/>
            <a:ext cx="399415" cy="407034"/>
          </a:xfrm>
          <a:custGeom>
            <a:avLst/>
            <a:gdLst/>
            <a:ahLst/>
            <a:cxnLst/>
            <a:rect l="l" t="t" r="r" b="b"/>
            <a:pathLst>
              <a:path w="399415" h="407035">
                <a:moveTo>
                  <a:pt x="0" y="406907"/>
                </a:moveTo>
                <a:lnTo>
                  <a:pt x="399288" y="406907"/>
                </a:lnTo>
                <a:lnTo>
                  <a:pt x="399288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477761" y="2334005"/>
            <a:ext cx="399415" cy="407034"/>
          </a:xfrm>
          <a:custGeom>
            <a:avLst/>
            <a:gdLst/>
            <a:ahLst/>
            <a:cxnLst/>
            <a:rect l="l" t="t" r="r" b="b"/>
            <a:pathLst>
              <a:path w="399415" h="407035">
                <a:moveTo>
                  <a:pt x="0" y="406907"/>
                </a:moveTo>
                <a:lnTo>
                  <a:pt x="399288" y="406907"/>
                </a:lnTo>
                <a:lnTo>
                  <a:pt x="399288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477761" y="2334005"/>
            <a:ext cx="399415" cy="407034"/>
          </a:xfrm>
          <a:custGeom>
            <a:avLst/>
            <a:gdLst/>
            <a:ahLst/>
            <a:cxnLst/>
            <a:rect l="l" t="t" r="r" b="b"/>
            <a:pathLst>
              <a:path w="399415" h="407035">
                <a:moveTo>
                  <a:pt x="0" y="406907"/>
                </a:moveTo>
                <a:lnTo>
                  <a:pt x="399288" y="406907"/>
                </a:lnTo>
                <a:lnTo>
                  <a:pt x="399288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529578" y="2385822"/>
            <a:ext cx="399415" cy="407034"/>
          </a:xfrm>
          <a:custGeom>
            <a:avLst/>
            <a:gdLst/>
            <a:ahLst/>
            <a:cxnLst/>
            <a:rect l="l" t="t" r="r" b="b"/>
            <a:pathLst>
              <a:path w="399415" h="407035">
                <a:moveTo>
                  <a:pt x="0" y="406907"/>
                </a:moveTo>
                <a:lnTo>
                  <a:pt x="399288" y="406907"/>
                </a:lnTo>
                <a:lnTo>
                  <a:pt x="399288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529578" y="2385822"/>
            <a:ext cx="399415" cy="407034"/>
          </a:xfrm>
          <a:custGeom>
            <a:avLst/>
            <a:gdLst/>
            <a:ahLst/>
            <a:cxnLst/>
            <a:rect l="l" t="t" r="r" b="b"/>
            <a:pathLst>
              <a:path w="399415" h="407035">
                <a:moveTo>
                  <a:pt x="0" y="406907"/>
                </a:moveTo>
                <a:lnTo>
                  <a:pt x="399288" y="406907"/>
                </a:lnTo>
                <a:lnTo>
                  <a:pt x="399288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581393" y="2437638"/>
            <a:ext cx="399415" cy="407034"/>
          </a:xfrm>
          <a:custGeom>
            <a:avLst/>
            <a:gdLst/>
            <a:ahLst/>
            <a:cxnLst/>
            <a:rect l="l" t="t" r="r" b="b"/>
            <a:pathLst>
              <a:path w="399415" h="407035">
                <a:moveTo>
                  <a:pt x="0" y="406907"/>
                </a:moveTo>
                <a:lnTo>
                  <a:pt x="399288" y="406907"/>
                </a:lnTo>
                <a:lnTo>
                  <a:pt x="399288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631685" y="2893314"/>
            <a:ext cx="53340" cy="6350"/>
          </a:xfrm>
          <a:custGeom>
            <a:avLst/>
            <a:gdLst/>
            <a:ahLst/>
            <a:cxnLst/>
            <a:rect l="l" t="t" r="r" b="b"/>
            <a:pathLst>
              <a:path w="53340" h="6350">
                <a:moveTo>
                  <a:pt x="0" y="6096"/>
                </a:moveTo>
                <a:lnTo>
                  <a:pt x="53340" y="6096"/>
                </a:lnTo>
                <a:lnTo>
                  <a:pt x="53340" y="0"/>
                </a:lnTo>
                <a:lnTo>
                  <a:pt x="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631685" y="2492501"/>
            <a:ext cx="399415" cy="407034"/>
          </a:xfrm>
          <a:custGeom>
            <a:avLst/>
            <a:gdLst/>
            <a:ahLst/>
            <a:cxnLst/>
            <a:rect l="l" t="t" r="r" b="b"/>
            <a:pathLst>
              <a:path w="399415" h="407035">
                <a:moveTo>
                  <a:pt x="0" y="406907"/>
                </a:moveTo>
                <a:lnTo>
                  <a:pt x="399288" y="406907"/>
                </a:lnTo>
                <a:lnTo>
                  <a:pt x="399288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683502" y="2945129"/>
            <a:ext cx="53340" cy="6350"/>
          </a:xfrm>
          <a:custGeom>
            <a:avLst/>
            <a:gdLst/>
            <a:ahLst/>
            <a:cxnLst/>
            <a:rect l="l" t="t" r="r" b="b"/>
            <a:pathLst>
              <a:path w="53340" h="6350">
                <a:moveTo>
                  <a:pt x="0" y="6095"/>
                </a:moveTo>
                <a:lnTo>
                  <a:pt x="53340" y="6095"/>
                </a:lnTo>
                <a:lnTo>
                  <a:pt x="53340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683502" y="2544317"/>
            <a:ext cx="399415" cy="407034"/>
          </a:xfrm>
          <a:custGeom>
            <a:avLst/>
            <a:gdLst/>
            <a:ahLst/>
            <a:cxnLst/>
            <a:rect l="l" t="t" r="r" b="b"/>
            <a:pathLst>
              <a:path w="399415" h="407035">
                <a:moveTo>
                  <a:pt x="0" y="406907"/>
                </a:moveTo>
                <a:lnTo>
                  <a:pt x="399288" y="406907"/>
                </a:lnTo>
                <a:lnTo>
                  <a:pt x="399288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735318" y="2996945"/>
            <a:ext cx="43180" cy="6350"/>
          </a:xfrm>
          <a:custGeom>
            <a:avLst/>
            <a:gdLst/>
            <a:ahLst/>
            <a:cxnLst/>
            <a:rect l="l" t="t" r="r" b="b"/>
            <a:pathLst>
              <a:path w="43179" h="6350">
                <a:moveTo>
                  <a:pt x="0" y="6096"/>
                </a:moveTo>
                <a:lnTo>
                  <a:pt x="42672" y="6096"/>
                </a:lnTo>
                <a:lnTo>
                  <a:pt x="42672" y="0"/>
                </a:lnTo>
                <a:lnTo>
                  <a:pt x="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735318" y="2596133"/>
            <a:ext cx="399415" cy="407034"/>
          </a:xfrm>
          <a:custGeom>
            <a:avLst/>
            <a:gdLst/>
            <a:ahLst/>
            <a:cxnLst/>
            <a:rect l="l" t="t" r="r" b="b"/>
            <a:pathLst>
              <a:path w="399415" h="407035">
                <a:moveTo>
                  <a:pt x="0" y="406907"/>
                </a:moveTo>
                <a:lnTo>
                  <a:pt x="399288" y="406907"/>
                </a:lnTo>
                <a:lnTo>
                  <a:pt x="399288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787133" y="2647950"/>
            <a:ext cx="399415" cy="407034"/>
          </a:xfrm>
          <a:custGeom>
            <a:avLst/>
            <a:gdLst/>
            <a:ahLst/>
            <a:cxnLst/>
            <a:rect l="l" t="t" r="r" b="b"/>
            <a:pathLst>
              <a:path w="399415" h="407035">
                <a:moveTo>
                  <a:pt x="0" y="406907"/>
                </a:moveTo>
                <a:lnTo>
                  <a:pt x="399288" y="406907"/>
                </a:lnTo>
                <a:lnTo>
                  <a:pt x="399288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787133" y="2647950"/>
            <a:ext cx="399415" cy="407034"/>
          </a:xfrm>
          <a:custGeom>
            <a:avLst/>
            <a:gdLst/>
            <a:ahLst/>
            <a:cxnLst/>
            <a:rect l="l" t="t" r="r" b="b"/>
            <a:pathLst>
              <a:path w="399415" h="407035">
                <a:moveTo>
                  <a:pt x="0" y="406907"/>
                </a:moveTo>
                <a:lnTo>
                  <a:pt x="399288" y="406907"/>
                </a:lnTo>
                <a:lnTo>
                  <a:pt x="399288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581393" y="2434589"/>
            <a:ext cx="399415" cy="407034"/>
          </a:xfrm>
          <a:custGeom>
            <a:avLst/>
            <a:gdLst/>
            <a:ahLst/>
            <a:cxnLst/>
            <a:rect l="l" t="t" r="r" b="b"/>
            <a:pathLst>
              <a:path w="399415" h="407035">
                <a:moveTo>
                  <a:pt x="0" y="406907"/>
                </a:moveTo>
                <a:lnTo>
                  <a:pt x="399288" y="406907"/>
                </a:lnTo>
                <a:lnTo>
                  <a:pt x="399288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581393" y="2434589"/>
            <a:ext cx="399415" cy="407034"/>
          </a:xfrm>
          <a:custGeom>
            <a:avLst/>
            <a:gdLst/>
            <a:ahLst/>
            <a:cxnLst/>
            <a:rect l="l" t="t" r="r" b="b"/>
            <a:pathLst>
              <a:path w="399415" h="407035">
                <a:moveTo>
                  <a:pt x="0" y="406907"/>
                </a:moveTo>
                <a:lnTo>
                  <a:pt x="399288" y="406907"/>
                </a:lnTo>
                <a:lnTo>
                  <a:pt x="399288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633209" y="2486405"/>
            <a:ext cx="399415" cy="407034"/>
          </a:xfrm>
          <a:custGeom>
            <a:avLst/>
            <a:gdLst/>
            <a:ahLst/>
            <a:cxnLst/>
            <a:rect l="l" t="t" r="r" b="b"/>
            <a:pathLst>
              <a:path w="399415" h="407035">
                <a:moveTo>
                  <a:pt x="0" y="406907"/>
                </a:moveTo>
                <a:lnTo>
                  <a:pt x="399288" y="406907"/>
                </a:lnTo>
                <a:lnTo>
                  <a:pt x="399288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633209" y="2486405"/>
            <a:ext cx="399415" cy="407034"/>
          </a:xfrm>
          <a:custGeom>
            <a:avLst/>
            <a:gdLst/>
            <a:ahLst/>
            <a:cxnLst/>
            <a:rect l="l" t="t" r="r" b="b"/>
            <a:pathLst>
              <a:path w="399415" h="407035">
                <a:moveTo>
                  <a:pt x="0" y="406907"/>
                </a:moveTo>
                <a:lnTo>
                  <a:pt x="399288" y="406907"/>
                </a:lnTo>
                <a:lnTo>
                  <a:pt x="399288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685026" y="2538222"/>
            <a:ext cx="399415" cy="407034"/>
          </a:xfrm>
          <a:custGeom>
            <a:avLst/>
            <a:gdLst/>
            <a:ahLst/>
            <a:cxnLst/>
            <a:rect l="l" t="t" r="r" b="b"/>
            <a:pathLst>
              <a:path w="399415" h="407035">
                <a:moveTo>
                  <a:pt x="0" y="406907"/>
                </a:moveTo>
                <a:lnTo>
                  <a:pt x="399288" y="406907"/>
                </a:lnTo>
                <a:lnTo>
                  <a:pt x="399288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685026" y="2538222"/>
            <a:ext cx="399415" cy="407034"/>
          </a:xfrm>
          <a:custGeom>
            <a:avLst/>
            <a:gdLst/>
            <a:ahLst/>
            <a:cxnLst/>
            <a:rect l="l" t="t" r="r" b="b"/>
            <a:pathLst>
              <a:path w="399415" h="407035">
                <a:moveTo>
                  <a:pt x="0" y="406907"/>
                </a:moveTo>
                <a:lnTo>
                  <a:pt x="399288" y="406907"/>
                </a:lnTo>
                <a:lnTo>
                  <a:pt x="399288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736842" y="2590038"/>
            <a:ext cx="399415" cy="407034"/>
          </a:xfrm>
          <a:custGeom>
            <a:avLst/>
            <a:gdLst/>
            <a:ahLst/>
            <a:cxnLst/>
            <a:rect l="l" t="t" r="r" b="b"/>
            <a:pathLst>
              <a:path w="399415" h="407035">
                <a:moveTo>
                  <a:pt x="0" y="406907"/>
                </a:moveTo>
                <a:lnTo>
                  <a:pt x="399288" y="406907"/>
                </a:lnTo>
                <a:lnTo>
                  <a:pt x="399288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736842" y="2590038"/>
            <a:ext cx="399415" cy="407034"/>
          </a:xfrm>
          <a:custGeom>
            <a:avLst/>
            <a:gdLst/>
            <a:ahLst/>
            <a:cxnLst/>
            <a:rect l="l" t="t" r="r" b="b"/>
            <a:pathLst>
              <a:path w="399415" h="407035">
                <a:moveTo>
                  <a:pt x="0" y="406907"/>
                </a:moveTo>
                <a:lnTo>
                  <a:pt x="399288" y="406907"/>
                </a:lnTo>
                <a:lnTo>
                  <a:pt x="399288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777990" y="2626614"/>
            <a:ext cx="399415" cy="407034"/>
          </a:xfrm>
          <a:custGeom>
            <a:avLst/>
            <a:gdLst/>
            <a:ahLst/>
            <a:cxnLst/>
            <a:rect l="l" t="t" r="r" b="b"/>
            <a:pathLst>
              <a:path w="399415" h="407035">
                <a:moveTo>
                  <a:pt x="0" y="406907"/>
                </a:moveTo>
                <a:lnTo>
                  <a:pt x="399288" y="406907"/>
                </a:lnTo>
                <a:lnTo>
                  <a:pt x="399288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777990" y="2626614"/>
            <a:ext cx="399415" cy="407034"/>
          </a:xfrm>
          <a:custGeom>
            <a:avLst/>
            <a:gdLst/>
            <a:ahLst/>
            <a:cxnLst/>
            <a:rect l="l" t="t" r="r" b="b"/>
            <a:pathLst>
              <a:path w="399415" h="407035">
                <a:moveTo>
                  <a:pt x="0" y="406907"/>
                </a:moveTo>
                <a:lnTo>
                  <a:pt x="399288" y="406907"/>
                </a:lnTo>
                <a:lnTo>
                  <a:pt x="399288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725923" y="2659379"/>
            <a:ext cx="165100" cy="360045"/>
          </a:xfrm>
          <a:custGeom>
            <a:avLst/>
            <a:gdLst/>
            <a:ahLst/>
            <a:cxnLst/>
            <a:rect l="l" t="t" r="r" b="b"/>
            <a:pathLst>
              <a:path w="165100" h="360044">
                <a:moveTo>
                  <a:pt x="0" y="0"/>
                </a:moveTo>
                <a:lnTo>
                  <a:pt x="0" y="356869"/>
                </a:lnTo>
                <a:lnTo>
                  <a:pt x="164591" y="359663"/>
                </a:lnTo>
                <a:lnTo>
                  <a:pt x="164591" y="2793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725923" y="2659379"/>
            <a:ext cx="165100" cy="360045"/>
          </a:xfrm>
          <a:custGeom>
            <a:avLst/>
            <a:gdLst/>
            <a:ahLst/>
            <a:cxnLst/>
            <a:rect l="l" t="t" r="r" b="b"/>
            <a:pathLst>
              <a:path w="165100" h="360044">
                <a:moveTo>
                  <a:pt x="0" y="0"/>
                </a:moveTo>
                <a:lnTo>
                  <a:pt x="164591" y="2793"/>
                </a:lnTo>
                <a:lnTo>
                  <a:pt x="164591" y="359663"/>
                </a:lnTo>
                <a:lnTo>
                  <a:pt x="0" y="356869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724400" y="2659379"/>
            <a:ext cx="1348740" cy="506095"/>
          </a:xfrm>
          <a:custGeom>
            <a:avLst/>
            <a:gdLst/>
            <a:ahLst/>
            <a:cxnLst/>
            <a:rect l="l" t="t" r="r" b="b"/>
            <a:pathLst>
              <a:path w="1348739" h="506094">
                <a:moveTo>
                  <a:pt x="0" y="0"/>
                </a:moveTo>
                <a:lnTo>
                  <a:pt x="1348739" y="50596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724400" y="3005327"/>
            <a:ext cx="1363980" cy="167640"/>
          </a:xfrm>
          <a:custGeom>
            <a:avLst/>
            <a:gdLst/>
            <a:ahLst/>
            <a:cxnLst/>
            <a:rect l="l" t="t" r="r" b="b"/>
            <a:pathLst>
              <a:path w="1363979" h="167639">
                <a:moveTo>
                  <a:pt x="0" y="0"/>
                </a:moveTo>
                <a:lnTo>
                  <a:pt x="1363979" y="16764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890515" y="3012948"/>
            <a:ext cx="1198245" cy="152400"/>
          </a:xfrm>
          <a:custGeom>
            <a:avLst/>
            <a:gdLst/>
            <a:ahLst/>
            <a:cxnLst/>
            <a:rect l="l" t="t" r="r" b="b"/>
            <a:pathLst>
              <a:path w="1198245" h="152400">
                <a:moveTo>
                  <a:pt x="0" y="0"/>
                </a:moveTo>
                <a:lnTo>
                  <a:pt x="1197864" y="152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890515" y="2665476"/>
            <a:ext cx="1190625" cy="500380"/>
          </a:xfrm>
          <a:custGeom>
            <a:avLst/>
            <a:gdLst/>
            <a:ahLst/>
            <a:cxnLst/>
            <a:rect l="l" t="t" r="r" b="b"/>
            <a:pathLst>
              <a:path w="1190625" h="500380">
                <a:moveTo>
                  <a:pt x="0" y="0"/>
                </a:moveTo>
                <a:lnTo>
                  <a:pt x="1190244" y="49987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210300" y="2932176"/>
            <a:ext cx="173736" cy="172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213347" y="2738627"/>
            <a:ext cx="662940" cy="198120"/>
          </a:xfrm>
          <a:custGeom>
            <a:avLst/>
            <a:gdLst/>
            <a:ahLst/>
            <a:cxnLst/>
            <a:rect l="l" t="t" r="r" b="b"/>
            <a:pathLst>
              <a:path w="662940" h="198119">
                <a:moveTo>
                  <a:pt x="0" y="198120"/>
                </a:moveTo>
                <a:lnTo>
                  <a:pt x="66294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222491" y="2738627"/>
            <a:ext cx="654050" cy="361315"/>
          </a:xfrm>
          <a:custGeom>
            <a:avLst/>
            <a:gdLst/>
            <a:ahLst/>
            <a:cxnLst/>
            <a:rect l="l" t="t" r="r" b="b"/>
            <a:pathLst>
              <a:path w="654050" h="361314">
                <a:moveTo>
                  <a:pt x="0" y="361188"/>
                </a:moveTo>
                <a:lnTo>
                  <a:pt x="653796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367271" y="2740151"/>
            <a:ext cx="509270" cy="360045"/>
          </a:xfrm>
          <a:custGeom>
            <a:avLst/>
            <a:gdLst/>
            <a:ahLst/>
            <a:cxnLst/>
            <a:rect l="l" t="t" r="r" b="b"/>
            <a:pathLst>
              <a:path w="509270" h="360044">
                <a:moveTo>
                  <a:pt x="0" y="359664"/>
                </a:moveTo>
                <a:lnTo>
                  <a:pt x="50901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379464" y="2740151"/>
            <a:ext cx="497205" cy="203200"/>
          </a:xfrm>
          <a:custGeom>
            <a:avLst/>
            <a:gdLst/>
            <a:ahLst/>
            <a:cxnLst/>
            <a:rect l="l" t="t" r="r" b="b"/>
            <a:pathLst>
              <a:path w="497204" h="203200">
                <a:moveTo>
                  <a:pt x="0" y="202692"/>
                </a:moveTo>
                <a:lnTo>
                  <a:pt x="49682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809231" y="2064385"/>
            <a:ext cx="1304925" cy="1093470"/>
          </a:xfrm>
          <a:custGeom>
            <a:avLst/>
            <a:gdLst/>
            <a:ahLst/>
            <a:cxnLst/>
            <a:rect l="l" t="t" r="r" b="b"/>
            <a:pathLst>
              <a:path w="1304925" h="1093470">
                <a:moveTo>
                  <a:pt x="227965" y="0"/>
                </a:moveTo>
                <a:lnTo>
                  <a:pt x="0" y="15747"/>
                </a:lnTo>
                <a:lnTo>
                  <a:pt x="1076706" y="1092962"/>
                </a:lnTo>
                <a:lnTo>
                  <a:pt x="1304798" y="1077214"/>
                </a:lnTo>
                <a:lnTo>
                  <a:pt x="22796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809231" y="2064385"/>
            <a:ext cx="1304925" cy="1093470"/>
          </a:xfrm>
          <a:custGeom>
            <a:avLst/>
            <a:gdLst/>
            <a:ahLst/>
            <a:cxnLst/>
            <a:rect l="l" t="t" r="r" b="b"/>
            <a:pathLst>
              <a:path w="1304925" h="1093470">
                <a:moveTo>
                  <a:pt x="1304798" y="1077214"/>
                </a:moveTo>
                <a:lnTo>
                  <a:pt x="1076706" y="1092962"/>
                </a:lnTo>
                <a:lnTo>
                  <a:pt x="0" y="15747"/>
                </a:lnTo>
                <a:lnTo>
                  <a:pt x="227965" y="0"/>
                </a:lnTo>
                <a:lnTo>
                  <a:pt x="1304798" y="107721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995159" y="2842260"/>
            <a:ext cx="175260" cy="172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998207" y="2769107"/>
            <a:ext cx="554990" cy="78105"/>
          </a:xfrm>
          <a:custGeom>
            <a:avLst/>
            <a:gdLst/>
            <a:ahLst/>
            <a:cxnLst/>
            <a:rect l="l" t="t" r="r" b="b"/>
            <a:pathLst>
              <a:path w="554990" h="78105">
                <a:moveTo>
                  <a:pt x="0" y="77724"/>
                </a:moveTo>
                <a:lnTo>
                  <a:pt x="5547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007352" y="2775204"/>
            <a:ext cx="546100" cy="234950"/>
          </a:xfrm>
          <a:custGeom>
            <a:avLst/>
            <a:gdLst/>
            <a:ahLst/>
            <a:cxnLst/>
            <a:rect l="l" t="t" r="r" b="b"/>
            <a:pathLst>
              <a:path w="546100" h="234950">
                <a:moveTo>
                  <a:pt x="0" y="234695"/>
                </a:moveTo>
                <a:lnTo>
                  <a:pt x="545592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152131" y="2770632"/>
            <a:ext cx="407034" cy="239395"/>
          </a:xfrm>
          <a:custGeom>
            <a:avLst/>
            <a:gdLst/>
            <a:ahLst/>
            <a:cxnLst/>
            <a:rect l="l" t="t" r="r" b="b"/>
            <a:pathLst>
              <a:path w="407034" h="239394">
                <a:moveTo>
                  <a:pt x="0" y="239268"/>
                </a:moveTo>
                <a:lnTo>
                  <a:pt x="40690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164323" y="2769107"/>
            <a:ext cx="388620" cy="83820"/>
          </a:xfrm>
          <a:custGeom>
            <a:avLst/>
            <a:gdLst/>
            <a:ahLst/>
            <a:cxnLst/>
            <a:rect l="l" t="t" r="r" b="b"/>
            <a:pathLst>
              <a:path w="388620" h="83819">
                <a:moveTo>
                  <a:pt x="0" y="83819"/>
                </a:moveTo>
                <a:lnTo>
                  <a:pt x="38862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777744" y="1335024"/>
            <a:ext cx="362585" cy="833119"/>
          </a:xfrm>
          <a:custGeom>
            <a:avLst/>
            <a:gdLst/>
            <a:ahLst/>
            <a:cxnLst/>
            <a:rect l="l" t="t" r="r" b="b"/>
            <a:pathLst>
              <a:path w="362585" h="833119">
                <a:moveTo>
                  <a:pt x="29213" y="44291"/>
                </a:moveTo>
                <a:lnTo>
                  <a:pt x="17523" y="49233"/>
                </a:lnTo>
                <a:lnTo>
                  <a:pt x="350774" y="832865"/>
                </a:lnTo>
                <a:lnTo>
                  <a:pt x="362457" y="827786"/>
                </a:lnTo>
                <a:lnTo>
                  <a:pt x="29213" y="44291"/>
                </a:lnTo>
                <a:close/>
              </a:path>
              <a:path w="362585" h="833119">
                <a:moveTo>
                  <a:pt x="3556" y="0"/>
                </a:moveTo>
                <a:lnTo>
                  <a:pt x="0" y="56641"/>
                </a:lnTo>
                <a:lnTo>
                  <a:pt x="17523" y="49233"/>
                </a:lnTo>
                <a:lnTo>
                  <a:pt x="12573" y="37591"/>
                </a:lnTo>
                <a:lnTo>
                  <a:pt x="24256" y="32638"/>
                </a:lnTo>
                <a:lnTo>
                  <a:pt x="41934" y="32638"/>
                </a:lnTo>
                <a:lnTo>
                  <a:pt x="3556" y="0"/>
                </a:lnTo>
                <a:close/>
              </a:path>
              <a:path w="362585" h="833119">
                <a:moveTo>
                  <a:pt x="24256" y="32638"/>
                </a:moveTo>
                <a:lnTo>
                  <a:pt x="12573" y="37591"/>
                </a:lnTo>
                <a:lnTo>
                  <a:pt x="17523" y="49233"/>
                </a:lnTo>
                <a:lnTo>
                  <a:pt x="29213" y="44291"/>
                </a:lnTo>
                <a:lnTo>
                  <a:pt x="24256" y="32638"/>
                </a:lnTo>
                <a:close/>
              </a:path>
              <a:path w="362585" h="833119">
                <a:moveTo>
                  <a:pt x="41934" y="32638"/>
                </a:moveTo>
                <a:lnTo>
                  <a:pt x="24256" y="32638"/>
                </a:lnTo>
                <a:lnTo>
                  <a:pt x="29213" y="44291"/>
                </a:lnTo>
                <a:lnTo>
                  <a:pt x="46862" y="36829"/>
                </a:lnTo>
                <a:lnTo>
                  <a:pt x="41934" y="326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0"/>
          <p:cNvSpPr txBox="1">
            <a:spLocks/>
          </p:cNvSpPr>
          <p:nvPr/>
        </p:nvSpPr>
        <p:spPr>
          <a:xfrm>
            <a:off x="186334" y="25095"/>
            <a:ext cx="3776066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rPr>
              <a:t>1. </a:t>
            </a:r>
            <a:r>
              <a:rPr kumimoji="0" lang="ko-KR" altLang="en-US" sz="2200" b="0" i="0" u="none" strike="noStrike" kern="0" cap="none" spc="17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CJK JP Regular"/>
                <a:ea typeface="+mj-ea"/>
                <a:cs typeface="Noto Sans CJK JP Regular"/>
              </a:rPr>
              <a:t>컨볼루션 신경망의</a:t>
            </a:r>
            <a:r>
              <a:rPr kumimoji="0" lang="ko-KR" altLang="en-US" sz="2200" b="0" i="0" u="none" strike="noStrike" kern="0" cap="none" spc="105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CJK JP Regular"/>
                <a:ea typeface="+mj-ea"/>
                <a:cs typeface="Noto Sans CJK JP Regular"/>
              </a:rPr>
              <a:t> </a:t>
            </a:r>
            <a:r>
              <a:rPr kumimoji="0" lang="ko-KR" altLang="en-US" sz="2200" b="0" i="0" u="none" strike="noStrike" kern="0" cap="none" spc="165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CJK JP Regular"/>
                <a:ea typeface="+mj-ea"/>
                <a:cs typeface="Noto Sans CJK JP Regular"/>
              </a:rPr>
              <a:t>원리</a:t>
            </a:r>
            <a:endParaRPr kumimoji="0" lang="ko-KR" altLang="en-US" sz="22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rebuchet MS"/>
              <a:ea typeface="+mj-ea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7586" y="665987"/>
            <a:ext cx="0" cy="137160"/>
          </a:xfrm>
          <a:custGeom>
            <a:avLst/>
            <a:gdLst/>
            <a:ahLst/>
            <a:cxnLst/>
            <a:rect l="l" t="t" r="r" b="b"/>
            <a:pathLst>
              <a:path h="137159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59436">
            <a:solidFill>
              <a:srgbClr val="FFCF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7586" y="803148"/>
            <a:ext cx="0" cy="91440"/>
          </a:xfrm>
          <a:custGeom>
            <a:avLst/>
            <a:gdLst/>
            <a:ahLst/>
            <a:cxnLst/>
            <a:rect l="l" t="t" r="r" b="b"/>
            <a:pathLst>
              <a:path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59436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71644" y="4395215"/>
            <a:ext cx="891539" cy="612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7071" y="4390644"/>
            <a:ext cx="901065" cy="622300"/>
          </a:xfrm>
          <a:custGeom>
            <a:avLst/>
            <a:gdLst/>
            <a:ahLst/>
            <a:cxnLst/>
            <a:rect l="l" t="t" r="r" b="b"/>
            <a:pathLst>
              <a:path w="901064" h="622300">
                <a:moveTo>
                  <a:pt x="0" y="621791"/>
                </a:moveTo>
                <a:lnTo>
                  <a:pt x="900684" y="621791"/>
                </a:lnTo>
                <a:lnTo>
                  <a:pt x="900684" y="0"/>
                </a:lnTo>
                <a:lnTo>
                  <a:pt x="0" y="0"/>
                </a:lnTo>
                <a:lnTo>
                  <a:pt x="0" y="62179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71644" y="2962655"/>
            <a:ext cx="891539" cy="676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71644" y="2286000"/>
            <a:ext cx="891539" cy="629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71644" y="3686555"/>
            <a:ext cx="891539" cy="646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762500" y="2276855"/>
          <a:ext cx="900430" cy="2054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430"/>
              </a:tblGrid>
              <a:tr h="657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23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743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2391155" y="3294888"/>
            <a:ext cx="1469136" cy="10789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82186" y="2576322"/>
            <a:ext cx="990600" cy="1185545"/>
          </a:xfrm>
          <a:custGeom>
            <a:avLst/>
            <a:gdLst/>
            <a:ahLst/>
            <a:cxnLst/>
            <a:rect l="l" t="t" r="r" b="b"/>
            <a:pathLst>
              <a:path w="990600" h="1185545">
                <a:moveTo>
                  <a:pt x="936954" y="38940"/>
                </a:moveTo>
                <a:lnTo>
                  <a:pt x="0" y="1164843"/>
                </a:lnTo>
                <a:lnTo>
                  <a:pt x="24511" y="1185290"/>
                </a:lnTo>
                <a:lnTo>
                  <a:pt x="961534" y="59455"/>
                </a:lnTo>
                <a:lnTo>
                  <a:pt x="936954" y="38940"/>
                </a:lnTo>
                <a:close/>
              </a:path>
              <a:path w="990600" h="1185545">
                <a:moveTo>
                  <a:pt x="983952" y="26669"/>
                </a:moveTo>
                <a:lnTo>
                  <a:pt x="947165" y="26669"/>
                </a:lnTo>
                <a:lnTo>
                  <a:pt x="971803" y="47116"/>
                </a:lnTo>
                <a:lnTo>
                  <a:pt x="961534" y="59455"/>
                </a:lnTo>
                <a:lnTo>
                  <a:pt x="973836" y="69722"/>
                </a:lnTo>
                <a:lnTo>
                  <a:pt x="983952" y="26669"/>
                </a:lnTo>
                <a:close/>
              </a:path>
              <a:path w="990600" h="1185545">
                <a:moveTo>
                  <a:pt x="947165" y="26669"/>
                </a:moveTo>
                <a:lnTo>
                  <a:pt x="936954" y="38940"/>
                </a:lnTo>
                <a:lnTo>
                  <a:pt x="961534" y="59455"/>
                </a:lnTo>
                <a:lnTo>
                  <a:pt x="971803" y="47116"/>
                </a:lnTo>
                <a:lnTo>
                  <a:pt x="947165" y="26669"/>
                </a:lnTo>
                <a:close/>
              </a:path>
              <a:path w="990600" h="1185545">
                <a:moveTo>
                  <a:pt x="990218" y="0"/>
                </a:moveTo>
                <a:lnTo>
                  <a:pt x="924687" y="28701"/>
                </a:lnTo>
                <a:lnTo>
                  <a:pt x="936954" y="38940"/>
                </a:lnTo>
                <a:lnTo>
                  <a:pt x="947165" y="26669"/>
                </a:lnTo>
                <a:lnTo>
                  <a:pt x="983952" y="26669"/>
                </a:lnTo>
                <a:lnTo>
                  <a:pt x="9902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83838" y="3400933"/>
            <a:ext cx="988694" cy="414020"/>
          </a:xfrm>
          <a:custGeom>
            <a:avLst/>
            <a:gdLst/>
            <a:ahLst/>
            <a:cxnLst/>
            <a:rect l="l" t="t" r="r" b="b"/>
            <a:pathLst>
              <a:path w="988695" h="414020">
                <a:moveTo>
                  <a:pt x="923154" y="14838"/>
                </a:moveTo>
                <a:lnTo>
                  <a:pt x="0" y="384175"/>
                </a:lnTo>
                <a:lnTo>
                  <a:pt x="11937" y="413893"/>
                </a:lnTo>
                <a:lnTo>
                  <a:pt x="935092" y="44556"/>
                </a:lnTo>
                <a:lnTo>
                  <a:pt x="923154" y="14838"/>
                </a:lnTo>
                <a:close/>
              </a:path>
              <a:path w="988695" h="414020">
                <a:moveTo>
                  <a:pt x="985973" y="8890"/>
                </a:moveTo>
                <a:lnTo>
                  <a:pt x="938022" y="8890"/>
                </a:lnTo>
                <a:lnTo>
                  <a:pt x="949960" y="38608"/>
                </a:lnTo>
                <a:lnTo>
                  <a:pt x="935092" y="44556"/>
                </a:lnTo>
                <a:lnTo>
                  <a:pt x="941070" y="59436"/>
                </a:lnTo>
                <a:lnTo>
                  <a:pt x="985973" y="8890"/>
                </a:lnTo>
                <a:close/>
              </a:path>
              <a:path w="988695" h="414020">
                <a:moveTo>
                  <a:pt x="938022" y="8890"/>
                </a:moveTo>
                <a:lnTo>
                  <a:pt x="923154" y="14838"/>
                </a:lnTo>
                <a:lnTo>
                  <a:pt x="935092" y="44556"/>
                </a:lnTo>
                <a:lnTo>
                  <a:pt x="949960" y="38608"/>
                </a:lnTo>
                <a:lnTo>
                  <a:pt x="938022" y="8890"/>
                </a:lnTo>
                <a:close/>
              </a:path>
              <a:path w="988695" h="414020">
                <a:moveTo>
                  <a:pt x="917194" y="0"/>
                </a:moveTo>
                <a:lnTo>
                  <a:pt x="923154" y="14838"/>
                </a:lnTo>
                <a:lnTo>
                  <a:pt x="938022" y="8890"/>
                </a:lnTo>
                <a:lnTo>
                  <a:pt x="985973" y="8890"/>
                </a:lnTo>
                <a:lnTo>
                  <a:pt x="988567" y="5969"/>
                </a:lnTo>
                <a:lnTo>
                  <a:pt x="9171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85996" y="3830192"/>
            <a:ext cx="911860" cy="205104"/>
          </a:xfrm>
          <a:custGeom>
            <a:avLst/>
            <a:gdLst/>
            <a:ahLst/>
            <a:cxnLst/>
            <a:rect l="l" t="t" r="r" b="b"/>
            <a:pathLst>
              <a:path w="911860" h="205104">
                <a:moveTo>
                  <a:pt x="845852" y="188809"/>
                </a:moveTo>
                <a:lnTo>
                  <a:pt x="842899" y="204546"/>
                </a:lnTo>
                <a:lnTo>
                  <a:pt x="887534" y="191731"/>
                </a:lnTo>
                <a:lnTo>
                  <a:pt x="861567" y="191731"/>
                </a:lnTo>
                <a:lnTo>
                  <a:pt x="845852" y="188809"/>
                </a:lnTo>
                <a:close/>
              </a:path>
              <a:path w="911860" h="205104">
                <a:moveTo>
                  <a:pt x="851755" y="157361"/>
                </a:moveTo>
                <a:lnTo>
                  <a:pt x="845852" y="188809"/>
                </a:lnTo>
                <a:lnTo>
                  <a:pt x="861567" y="191731"/>
                </a:lnTo>
                <a:lnTo>
                  <a:pt x="867410" y="160273"/>
                </a:lnTo>
                <a:lnTo>
                  <a:pt x="851755" y="157361"/>
                </a:lnTo>
                <a:close/>
              </a:path>
              <a:path w="911860" h="205104">
                <a:moveTo>
                  <a:pt x="854710" y="141617"/>
                </a:moveTo>
                <a:lnTo>
                  <a:pt x="851755" y="157361"/>
                </a:lnTo>
                <a:lnTo>
                  <a:pt x="867410" y="160273"/>
                </a:lnTo>
                <a:lnTo>
                  <a:pt x="861567" y="191731"/>
                </a:lnTo>
                <a:lnTo>
                  <a:pt x="887534" y="191731"/>
                </a:lnTo>
                <a:lnTo>
                  <a:pt x="911732" y="184784"/>
                </a:lnTo>
                <a:lnTo>
                  <a:pt x="854710" y="141617"/>
                </a:lnTo>
                <a:close/>
              </a:path>
              <a:path w="911860" h="205104">
                <a:moveTo>
                  <a:pt x="5841" y="0"/>
                </a:moveTo>
                <a:lnTo>
                  <a:pt x="0" y="31495"/>
                </a:lnTo>
                <a:lnTo>
                  <a:pt x="845852" y="188809"/>
                </a:lnTo>
                <a:lnTo>
                  <a:pt x="851755" y="157361"/>
                </a:lnTo>
                <a:lnTo>
                  <a:pt x="58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82059" y="3882681"/>
            <a:ext cx="915669" cy="796925"/>
          </a:xfrm>
          <a:custGeom>
            <a:avLst/>
            <a:gdLst/>
            <a:ahLst/>
            <a:cxnLst/>
            <a:rect l="l" t="t" r="r" b="b"/>
            <a:pathLst>
              <a:path w="915670" h="796925">
                <a:moveTo>
                  <a:pt x="856821" y="766905"/>
                </a:moveTo>
                <a:lnTo>
                  <a:pt x="846327" y="779017"/>
                </a:lnTo>
                <a:lnTo>
                  <a:pt x="915669" y="796759"/>
                </a:lnTo>
                <a:lnTo>
                  <a:pt x="907639" y="777405"/>
                </a:lnTo>
                <a:lnTo>
                  <a:pt x="868934" y="777405"/>
                </a:lnTo>
                <a:lnTo>
                  <a:pt x="856821" y="766905"/>
                </a:lnTo>
                <a:close/>
              </a:path>
              <a:path w="915670" h="796925">
                <a:moveTo>
                  <a:pt x="877773" y="742722"/>
                </a:moveTo>
                <a:lnTo>
                  <a:pt x="856821" y="766905"/>
                </a:lnTo>
                <a:lnTo>
                  <a:pt x="868934" y="777405"/>
                </a:lnTo>
                <a:lnTo>
                  <a:pt x="889888" y="753224"/>
                </a:lnTo>
                <a:lnTo>
                  <a:pt x="877773" y="742722"/>
                </a:lnTo>
                <a:close/>
              </a:path>
              <a:path w="915670" h="796925">
                <a:moveTo>
                  <a:pt x="888238" y="730643"/>
                </a:moveTo>
                <a:lnTo>
                  <a:pt x="877773" y="742722"/>
                </a:lnTo>
                <a:lnTo>
                  <a:pt x="889888" y="753224"/>
                </a:lnTo>
                <a:lnTo>
                  <a:pt x="868934" y="777405"/>
                </a:lnTo>
                <a:lnTo>
                  <a:pt x="907639" y="777405"/>
                </a:lnTo>
                <a:lnTo>
                  <a:pt x="888238" y="730643"/>
                </a:lnTo>
                <a:close/>
              </a:path>
              <a:path w="915670" h="796925">
                <a:moveTo>
                  <a:pt x="20954" y="0"/>
                </a:moveTo>
                <a:lnTo>
                  <a:pt x="0" y="24180"/>
                </a:lnTo>
                <a:lnTo>
                  <a:pt x="856821" y="766905"/>
                </a:lnTo>
                <a:lnTo>
                  <a:pt x="877773" y="742722"/>
                </a:lnTo>
                <a:lnTo>
                  <a:pt x="20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02081" y="609091"/>
            <a:ext cx="6636919" cy="14164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5"/>
              </a:spcBef>
            </a:pPr>
            <a:r>
              <a:rPr sz="2000" spc="160" dirty="0">
                <a:solidFill>
                  <a:srgbClr val="404040"/>
                </a:solidFill>
                <a:latin typeface="+mn-ea"/>
                <a:cs typeface="Noto Sans CJK JP Regular"/>
              </a:rPr>
              <a:t>컨볼루션</a:t>
            </a:r>
            <a:r>
              <a:rPr sz="2000" spc="130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2000" spc="160" dirty="0">
                <a:solidFill>
                  <a:srgbClr val="404040"/>
                </a:solidFill>
                <a:latin typeface="+mn-ea"/>
                <a:cs typeface="Noto Sans CJK JP Regular"/>
              </a:rPr>
              <a:t>층</a:t>
            </a:r>
            <a:endParaRPr sz="2000" dirty="0">
              <a:latin typeface="+mn-ea"/>
              <a:cs typeface="Noto Sans CJK JP Regular"/>
            </a:endParaRPr>
          </a:p>
          <a:p>
            <a:pPr marR="5080">
              <a:lnSpc>
                <a:spcPct val="100000"/>
              </a:lnSpc>
              <a:spcBef>
                <a:spcPts val="1650"/>
              </a:spcBef>
            </a:pP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입력</a:t>
            </a:r>
            <a:r>
              <a:rPr sz="1600" spc="30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이미지</a:t>
            </a:r>
            <a:r>
              <a:rPr sz="1600" spc="35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속</a:t>
            </a:r>
            <a:r>
              <a:rPr sz="1600" spc="30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다양한</a:t>
            </a:r>
            <a:r>
              <a:rPr sz="1600" spc="35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위치에서</a:t>
            </a:r>
            <a:r>
              <a:rPr sz="1600" spc="40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동일한</a:t>
            </a:r>
            <a:r>
              <a:rPr sz="1600" spc="30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특징들을</a:t>
            </a:r>
            <a:r>
              <a:rPr sz="1600" spc="50" dirty="0">
                <a:solidFill>
                  <a:srgbClr val="404040"/>
                </a:solidFill>
                <a:latin typeface="+mn-ea"/>
                <a:cs typeface="Noto Sans CJK JP Regular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+mn-ea"/>
                <a:cs typeface="Noto Sans CJK JP Regular"/>
              </a:rPr>
              <a:t>탐색</a:t>
            </a:r>
            <a:endParaRPr sz="1600" dirty="0">
              <a:latin typeface="+mn-ea"/>
              <a:cs typeface="Noto Sans CJK JP Regular"/>
            </a:endParaRPr>
          </a:p>
          <a:p>
            <a:pPr>
              <a:lnSpc>
                <a:spcPct val="100000"/>
              </a:lnSpc>
            </a:pPr>
            <a:endParaRPr sz="2100" dirty="0">
              <a:latin typeface="+mn-ea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 dirty="0">
              <a:latin typeface="+mn-ea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654166" y="2563495"/>
            <a:ext cx="748665" cy="731520"/>
          </a:xfrm>
          <a:custGeom>
            <a:avLst/>
            <a:gdLst/>
            <a:ahLst/>
            <a:cxnLst/>
            <a:rect l="l" t="t" r="r" b="b"/>
            <a:pathLst>
              <a:path w="748664" h="731520">
                <a:moveTo>
                  <a:pt x="707335" y="700429"/>
                </a:moveTo>
                <a:lnTo>
                  <a:pt x="694055" y="713994"/>
                </a:lnTo>
                <a:lnTo>
                  <a:pt x="748157" y="731393"/>
                </a:lnTo>
                <a:lnTo>
                  <a:pt x="740529" y="709294"/>
                </a:lnTo>
                <a:lnTo>
                  <a:pt x="716407" y="709294"/>
                </a:lnTo>
                <a:lnTo>
                  <a:pt x="707335" y="700429"/>
                </a:lnTo>
                <a:close/>
              </a:path>
              <a:path w="748664" h="731520">
                <a:moveTo>
                  <a:pt x="716194" y="691380"/>
                </a:moveTo>
                <a:lnTo>
                  <a:pt x="707335" y="700429"/>
                </a:lnTo>
                <a:lnTo>
                  <a:pt x="716407" y="709294"/>
                </a:lnTo>
                <a:lnTo>
                  <a:pt x="725297" y="700278"/>
                </a:lnTo>
                <a:lnTo>
                  <a:pt x="716194" y="691380"/>
                </a:lnTo>
                <a:close/>
              </a:path>
              <a:path w="748664" h="731520">
                <a:moveTo>
                  <a:pt x="729615" y="677672"/>
                </a:moveTo>
                <a:lnTo>
                  <a:pt x="716194" y="691380"/>
                </a:lnTo>
                <a:lnTo>
                  <a:pt x="725297" y="700278"/>
                </a:lnTo>
                <a:lnTo>
                  <a:pt x="716407" y="709294"/>
                </a:lnTo>
                <a:lnTo>
                  <a:pt x="740529" y="709294"/>
                </a:lnTo>
                <a:lnTo>
                  <a:pt x="729615" y="677672"/>
                </a:lnTo>
                <a:close/>
              </a:path>
              <a:path w="748664" h="731520">
                <a:moveTo>
                  <a:pt x="8890" y="0"/>
                </a:moveTo>
                <a:lnTo>
                  <a:pt x="0" y="9143"/>
                </a:lnTo>
                <a:lnTo>
                  <a:pt x="707335" y="700429"/>
                </a:lnTo>
                <a:lnTo>
                  <a:pt x="716194" y="691380"/>
                </a:lnTo>
                <a:lnTo>
                  <a:pt x="88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481317" y="3247771"/>
            <a:ext cx="212928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14" dirty="0">
                <a:latin typeface="Noto Sans CJK JP Regular"/>
                <a:cs typeface="Noto Sans CJK JP Regular"/>
              </a:rPr>
              <a:t>서로</a:t>
            </a:r>
            <a:r>
              <a:rPr sz="1400" spc="5" dirty="0">
                <a:latin typeface="Noto Sans CJK JP Regular"/>
                <a:cs typeface="Noto Sans CJK JP Regular"/>
              </a:rPr>
              <a:t> </a:t>
            </a:r>
            <a:r>
              <a:rPr sz="1400" spc="114" dirty="0">
                <a:latin typeface="Noto Sans CJK JP Regular"/>
                <a:cs typeface="Noto Sans CJK JP Regular"/>
              </a:rPr>
              <a:t>다른</a:t>
            </a:r>
            <a:r>
              <a:rPr sz="1400" spc="10" dirty="0">
                <a:latin typeface="Noto Sans CJK JP Regular"/>
                <a:cs typeface="Noto Sans CJK JP Regular"/>
              </a:rPr>
              <a:t> </a:t>
            </a:r>
            <a:r>
              <a:rPr sz="1400" spc="114" dirty="0">
                <a:latin typeface="Noto Sans CJK JP Regular"/>
                <a:cs typeface="Noto Sans CJK JP Regular"/>
              </a:rPr>
              <a:t>특징</a:t>
            </a:r>
            <a:r>
              <a:rPr sz="1400" dirty="0">
                <a:latin typeface="Noto Sans CJK JP Regular"/>
                <a:cs typeface="Noto Sans CJK JP Regular"/>
              </a:rPr>
              <a:t> </a:t>
            </a:r>
            <a:r>
              <a:rPr sz="1400" spc="114" dirty="0">
                <a:latin typeface="Noto Sans CJK JP Regular"/>
                <a:cs typeface="Noto Sans CJK JP Regular"/>
              </a:rPr>
              <a:t>맵</a:t>
            </a:r>
            <a:r>
              <a:rPr sz="1400" spc="10" dirty="0">
                <a:latin typeface="Noto Sans CJK JP Regular"/>
                <a:cs typeface="Noto Sans CJK JP Regular"/>
              </a:rPr>
              <a:t> </a:t>
            </a:r>
            <a:r>
              <a:rPr sz="1400" b="1" dirty="0">
                <a:latin typeface="Arial"/>
                <a:cs typeface="Arial"/>
              </a:rPr>
              <a:t>(</a:t>
            </a:r>
            <a:r>
              <a:rPr sz="1400" dirty="0">
                <a:latin typeface="Noto Sans CJK JP Regular"/>
                <a:cs typeface="Noto Sans CJK JP Regular"/>
              </a:rPr>
              <a:t>커널</a:t>
            </a:r>
            <a:r>
              <a:rPr sz="1400" b="1" dirty="0">
                <a:latin typeface="Arial"/>
                <a:cs typeface="Arial"/>
              </a:rPr>
              <a:t>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656198" y="3246754"/>
            <a:ext cx="746125" cy="102235"/>
          </a:xfrm>
          <a:custGeom>
            <a:avLst/>
            <a:gdLst/>
            <a:ahLst/>
            <a:cxnLst/>
            <a:rect l="l" t="t" r="r" b="b"/>
            <a:pathLst>
              <a:path w="746125" h="102235">
                <a:moveTo>
                  <a:pt x="694940" y="82930"/>
                </a:moveTo>
                <a:lnTo>
                  <a:pt x="693038" y="101853"/>
                </a:lnTo>
                <a:lnTo>
                  <a:pt x="739447" y="84200"/>
                </a:lnTo>
                <a:lnTo>
                  <a:pt x="707516" y="84200"/>
                </a:lnTo>
                <a:lnTo>
                  <a:pt x="694940" y="82930"/>
                </a:lnTo>
                <a:close/>
              </a:path>
              <a:path w="746125" h="102235">
                <a:moveTo>
                  <a:pt x="696218" y="70218"/>
                </a:moveTo>
                <a:lnTo>
                  <a:pt x="694940" y="82930"/>
                </a:lnTo>
                <a:lnTo>
                  <a:pt x="707516" y="84200"/>
                </a:lnTo>
                <a:lnTo>
                  <a:pt x="708913" y="71500"/>
                </a:lnTo>
                <a:lnTo>
                  <a:pt x="696218" y="70218"/>
                </a:lnTo>
                <a:close/>
              </a:path>
              <a:path w="746125" h="102235">
                <a:moveTo>
                  <a:pt x="698118" y="51307"/>
                </a:moveTo>
                <a:lnTo>
                  <a:pt x="696218" y="70218"/>
                </a:lnTo>
                <a:lnTo>
                  <a:pt x="708913" y="71500"/>
                </a:lnTo>
                <a:lnTo>
                  <a:pt x="707516" y="84200"/>
                </a:lnTo>
                <a:lnTo>
                  <a:pt x="739447" y="84200"/>
                </a:lnTo>
                <a:lnTo>
                  <a:pt x="746125" y="81661"/>
                </a:lnTo>
                <a:lnTo>
                  <a:pt x="698118" y="51307"/>
                </a:lnTo>
                <a:close/>
              </a:path>
              <a:path w="746125" h="102235">
                <a:moveTo>
                  <a:pt x="1270" y="0"/>
                </a:moveTo>
                <a:lnTo>
                  <a:pt x="0" y="12700"/>
                </a:lnTo>
                <a:lnTo>
                  <a:pt x="694940" y="82930"/>
                </a:lnTo>
                <a:lnTo>
                  <a:pt x="696218" y="70218"/>
                </a:lnTo>
                <a:lnTo>
                  <a:pt x="12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74105" y="3377184"/>
            <a:ext cx="728345" cy="609600"/>
          </a:xfrm>
          <a:custGeom>
            <a:avLst/>
            <a:gdLst/>
            <a:ahLst/>
            <a:cxnLst/>
            <a:rect l="l" t="t" r="r" b="b"/>
            <a:pathLst>
              <a:path w="728345" h="609600">
                <a:moveTo>
                  <a:pt x="685174" y="27713"/>
                </a:moveTo>
                <a:lnTo>
                  <a:pt x="0" y="599655"/>
                </a:lnTo>
                <a:lnTo>
                  <a:pt x="8128" y="609396"/>
                </a:lnTo>
                <a:lnTo>
                  <a:pt x="693317" y="37478"/>
                </a:lnTo>
                <a:lnTo>
                  <a:pt x="685174" y="27713"/>
                </a:lnTo>
                <a:close/>
              </a:path>
              <a:path w="728345" h="609600">
                <a:moveTo>
                  <a:pt x="719679" y="19558"/>
                </a:moveTo>
                <a:lnTo>
                  <a:pt x="694944" y="19558"/>
                </a:lnTo>
                <a:lnTo>
                  <a:pt x="703072" y="29337"/>
                </a:lnTo>
                <a:lnTo>
                  <a:pt x="693317" y="37478"/>
                </a:lnTo>
                <a:lnTo>
                  <a:pt x="705485" y="52070"/>
                </a:lnTo>
                <a:lnTo>
                  <a:pt x="719679" y="19558"/>
                </a:lnTo>
                <a:close/>
              </a:path>
              <a:path w="728345" h="609600">
                <a:moveTo>
                  <a:pt x="694944" y="19558"/>
                </a:moveTo>
                <a:lnTo>
                  <a:pt x="685174" y="27713"/>
                </a:lnTo>
                <a:lnTo>
                  <a:pt x="693317" y="37478"/>
                </a:lnTo>
                <a:lnTo>
                  <a:pt x="703072" y="29337"/>
                </a:lnTo>
                <a:lnTo>
                  <a:pt x="694944" y="19558"/>
                </a:lnTo>
                <a:close/>
              </a:path>
              <a:path w="728345" h="609600">
                <a:moveTo>
                  <a:pt x="728218" y="0"/>
                </a:moveTo>
                <a:lnTo>
                  <a:pt x="672973" y="13081"/>
                </a:lnTo>
                <a:lnTo>
                  <a:pt x="685174" y="27713"/>
                </a:lnTo>
                <a:lnTo>
                  <a:pt x="694944" y="19558"/>
                </a:lnTo>
                <a:lnTo>
                  <a:pt x="719679" y="19558"/>
                </a:lnTo>
                <a:lnTo>
                  <a:pt x="7282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74359" y="3406140"/>
            <a:ext cx="728345" cy="1281430"/>
          </a:xfrm>
          <a:custGeom>
            <a:avLst/>
            <a:gdLst/>
            <a:ahLst/>
            <a:cxnLst/>
            <a:rect l="l" t="t" r="r" b="b"/>
            <a:pathLst>
              <a:path w="728345" h="1281429">
                <a:moveTo>
                  <a:pt x="697457" y="41153"/>
                </a:moveTo>
                <a:lnTo>
                  <a:pt x="0" y="1274940"/>
                </a:lnTo>
                <a:lnTo>
                  <a:pt x="11049" y="1281188"/>
                </a:lnTo>
                <a:lnTo>
                  <a:pt x="708493" y="47400"/>
                </a:lnTo>
                <a:lnTo>
                  <a:pt x="697457" y="41153"/>
                </a:lnTo>
                <a:close/>
              </a:path>
              <a:path w="728345" h="1281429">
                <a:moveTo>
                  <a:pt x="726415" y="30099"/>
                </a:moveTo>
                <a:lnTo>
                  <a:pt x="703706" y="30099"/>
                </a:lnTo>
                <a:lnTo>
                  <a:pt x="714755" y="36322"/>
                </a:lnTo>
                <a:lnTo>
                  <a:pt x="708493" y="47400"/>
                </a:lnTo>
                <a:lnTo>
                  <a:pt x="725042" y="56768"/>
                </a:lnTo>
                <a:lnTo>
                  <a:pt x="726415" y="30099"/>
                </a:lnTo>
                <a:close/>
              </a:path>
              <a:path w="728345" h="1281429">
                <a:moveTo>
                  <a:pt x="703706" y="30099"/>
                </a:moveTo>
                <a:lnTo>
                  <a:pt x="697457" y="41153"/>
                </a:lnTo>
                <a:lnTo>
                  <a:pt x="708493" y="47400"/>
                </a:lnTo>
                <a:lnTo>
                  <a:pt x="714755" y="36322"/>
                </a:lnTo>
                <a:lnTo>
                  <a:pt x="703706" y="30099"/>
                </a:lnTo>
                <a:close/>
              </a:path>
              <a:path w="728345" h="1281429">
                <a:moveTo>
                  <a:pt x="727963" y="0"/>
                </a:moveTo>
                <a:lnTo>
                  <a:pt x="680847" y="31750"/>
                </a:lnTo>
                <a:lnTo>
                  <a:pt x="697457" y="41153"/>
                </a:lnTo>
                <a:lnTo>
                  <a:pt x="703706" y="30099"/>
                </a:lnTo>
                <a:lnTo>
                  <a:pt x="726415" y="30099"/>
                </a:lnTo>
                <a:lnTo>
                  <a:pt x="727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04950" y="1626870"/>
            <a:ext cx="568960" cy="581025"/>
          </a:xfrm>
          <a:custGeom>
            <a:avLst/>
            <a:gdLst/>
            <a:ahLst/>
            <a:cxnLst/>
            <a:rect l="l" t="t" r="r" b="b"/>
            <a:pathLst>
              <a:path w="568960" h="581025">
                <a:moveTo>
                  <a:pt x="0" y="580643"/>
                </a:moveTo>
                <a:lnTo>
                  <a:pt x="568451" y="580643"/>
                </a:lnTo>
                <a:lnTo>
                  <a:pt x="568451" y="0"/>
                </a:lnTo>
                <a:lnTo>
                  <a:pt x="0" y="0"/>
                </a:lnTo>
                <a:lnTo>
                  <a:pt x="0" y="580643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04950" y="1626870"/>
            <a:ext cx="568960" cy="581025"/>
          </a:xfrm>
          <a:custGeom>
            <a:avLst/>
            <a:gdLst/>
            <a:ahLst/>
            <a:cxnLst/>
            <a:rect l="l" t="t" r="r" b="b"/>
            <a:pathLst>
              <a:path w="568960" h="581025">
                <a:moveTo>
                  <a:pt x="0" y="580643"/>
                </a:moveTo>
                <a:lnTo>
                  <a:pt x="568451" y="580643"/>
                </a:lnTo>
                <a:lnTo>
                  <a:pt x="568451" y="0"/>
                </a:lnTo>
                <a:lnTo>
                  <a:pt x="0" y="0"/>
                </a:lnTo>
                <a:lnTo>
                  <a:pt x="0" y="58064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78102" y="1700022"/>
            <a:ext cx="568960" cy="581025"/>
          </a:xfrm>
          <a:custGeom>
            <a:avLst/>
            <a:gdLst/>
            <a:ahLst/>
            <a:cxnLst/>
            <a:rect l="l" t="t" r="r" b="b"/>
            <a:pathLst>
              <a:path w="568960" h="581025">
                <a:moveTo>
                  <a:pt x="0" y="580644"/>
                </a:moveTo>
                <a:lnTo>
                  <a:pt x="568452" y="580644"/>
                </a:lnTo>
                <a:lnTo>
                  <a:pt x="568452" y="0"/>
                </a:lnTo>
                <a:lnTo>
                  <a:pt x="0" y="0"/>
                </a:lnTo>
                <a:lnTo>
                  <a:pt x="0" y="58064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78102" y="1700022"/>
            <a:ext cx="568960" cy="581025"/>
          </a:xfrm>
          <a:custGeom>
            <a:avLst/>
            <a:gdLst/>
            <a:ahLst/>
            <a:cxnLst/>
            <a:rect l="l" t="t" r="r" b="b"/>
            <a:pathLst>
              <a:path w="568960" h="581025">
                <a:moveTo>
                  <a:pt x="0" y="580644"/>
                </a:moveTo>
                <a:lnTo>
                  <a:pt x="568452" y="580644"/>
                </a:lnTo>
                <a:lnTo>
                  <a:pt x="568452" y="0"/>
                </a:lnTo>
                <a:lnTo>
                  <a:pt x="0" y="0"/>
                </a:lnTo>
                <a:lnTo>
                  <a:pt x="0" y="58064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52777" y="1774698"/>
            <a:ext cx="568960" cy="581025"/>
          </a:xfrm>
          <a:custGeom>
            <a:avLst/>
            <a:gdLst/>
            <a:ahLst/>
            <a:cxnLst/>
            <a:rect l="l" t="t" r="r" b="b"/>
            <a:pathLst>
              <a:path w="568960" h="581025">
                <a:moveTo>
                  <a:pt x="0" y="580644"/>
                </a:moveTo>
                <a:lnTo>
                  <a:pt x="568451" y="580644"/>
                </a:lnTo>
                <a:lnTo>
                  <a:pt x="568451" y="0"/>
                </a:lnTo>
                <a:lnTo>
                  <a:pt x="0" y="0"/>
                </a:lnTo>
                <a:lnTo>
                  <a:pt x="0" y="580644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52777" y="1774698"/>
            <a:ext cx="568960" cy="581025"/>
          </a:xfrm>
          <a:custGeom>
            <a:avLst/>
            <a:gdLst/>
            <a:ahLst/>
            <a:cxnLst/>
            <a:rect l="l" t="t" r="r" b="b"/>
            <a:pathLst>
              <a:path w="568960" h="581025">
                <a:moveTo>
                  <a:pt x="0" y="580644"/>
                </a:moveTo>
                <a:lnTo>
                  <a:pt x="568451" y="580644"/>
                </a:lnTo>
                <a:lnTo>
                  <a:pt x="568451" y="0"/>
                </a:lnTo>
                <a:lnTo>
                  <a:pt x="0" y="0"/>
                </a:lnTo>
                <a:lnTo>
                  <a:pt x="0" y="58064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25929" y="1847850"/>
            <a:ext cx="568960" cy="581025"/>
          </a:xfrm>
          <a:custGeom>
            <a:avLst/>
            <a:gdLst/>
            <a:ahLst/>
            <a:cxnLst/>
            <a:rect l="l" t="t" r="r" b="b"/>
            <a:pathLst>
              <a:path w="568960" h="581025">
                <a:moveTo>
                  <a:pt x="0" y="580644"/>
                </a:moveTo>
                <a:lnTo>
                  <a:pt x="568451" y="580644"/>
                </a:lnTo>
                <a:lnTo>
                  <a:pt x="568451" y="0"/>
                </a:lnTo>
                <a:lnTo>
                  <a:pt x="0" y="0"/>
                </a:lnTo>
                <a:lnTo>
                  <a:pt x="0" y="58064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25929" y="1847850"/>
            <a:ext cx="568960" cy="581025"/>
          </a:xfrm>
          <a:custGeom>
            <a:avLst/>
            <a:gdLst/>
            <a:ahLst/>
            <a:cxnLst/>
            <a:rect l="l" t="t" r="r" b="b"/>
            <a:pathLst>
              <a:path w="568960" h="581025">
                <a:moveTo>
                  <a:pt x="0" y="580644"/>
                </a:moveTo>
                <a:lnTo>
                  <a:pt x="568451" y="580644"/>
                </a:lnTo>
                <a:lnTo>
                  <a:pt x="568451" y="0"/>
                </a:lnTo>
                <a:lnTo>
                  <a:pt x="0" y="0"/>
                </a:lnTo>
                <a:lnTo>
                  <a:pt x="0" y="58064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20724" y="1965960"/>
            <a:ext cx="143510" cy="382905"/>
          </a:xfrm>
          <a:custGeom>
            <a:avLst/>
            <a:gdLst/>
            <a:ahLst/>
            <a:cxnLst/>
            <a:rect l="l" t="t" r="r" b="b"/>
            <a:pathLst>
              <a:path w="143509" h="382905">
                <a:moveTo>
                  <a:pt x="0" y="0"/>
                </a:moveTo>
                <a:lnTo>
                  <a:pt x="0" y="285750"/>
                </a:lnTo>
                <a:lnTo>
                  <a:pt x="143256" y="382523"/>
                </a:lnTo>
                <a:lnTo>
                  <a:pt x="143256" y="96773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20724" y="1965960"/>
            <a:ext cx="143510" cy="382905"/>
          </a:xfrm>
          <a:custGeom>
            <a:avLst/>
            <a:gdLst/>
            <a:ahLst/>
            <a:cxnLst/>
            <a:rect l="l" t="t" r="r" b="b"/>
            <a:pathLst>
              <a:path w="143509" h="382905">
                <a:moveTo>
                  <a:pt x="0" y="0"/>
                </a:moveTo>
                <a:lnTo>
                  <a:pt x="143256" y="96773"/>
                </a:lnTo>
                <a:lnTo>
                  <a:pt x="143256" y="382523"/>
                </a:lnTo>
                <a:lnTo>
                  <a:pt x="0" y="28575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20724" y="1965960"/>
            <a:ext cx="818515" cy="192405"/>
          </a:xfrm>
          <a:custGeom>
            <a:avLst/>
            <a:gdLst/>
            <a:ahLst/>
            <a:cxnLst/>
            <a:rect l="l" t="t" r="r" b="b"/>
            <a:pathLst>
              <a:path w="818514" h="192405">
                <a:moveTo>
                  <a:pt x="0" y="0"/>
                </a:moveTo>
                <a:lnTo>
                  <a:pt x="818388" y="192023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20724" y="2157983"/>
            <a:ext cx="818515" cy="81280"/>
          </a:xfrm>
          <a:custGeom>
            <a:avLst/>
            <a:gdLst/>
            <a:ahLst/>
            <a:cxnLst/>
            <a:rect l="l" t="t" r="r" b="b"/>
            <a:pathLst>
              <a:path w="818514" h="81280">
                <a:moveTo>
                  <a:pt x="0" y="80772"/>
                </a:moveTo>
                <a:lnTo>
                  <a:pt x="8183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62455" y="2157983"/>
            <a:ext cx="676910" cy="190500"/>
          </a:xfrm>
          <a:custGeom>
            <a:avLst/>
            <a:gdLst/>
            <a:ahLst/>
            <a:cxnLst/>
            <a:rect l="l" t="t" r="r" b="b"/>
            <a:pathLst>
              <a:path w="676910" h="190500">
                <a:moveTo>
                  <a:pt x="0" y="190500"/>
                </a:moveTo>
                <a:lnTo>
                  <a:pt x="67665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62455" y="2075688"/>
            <a:ext cx="676910" cy="82550"/>
          </a:xfrm>
          <a:custGeom>
            <a:avLst/>
            <a:gdLst/>
            <a:ahLst/>
            <a:cxnLst/>
            <a:rect l="l" t="t" r="r" b="b"/>
            <a:pathLst>
              <a:path w="676910" h="82550">
                <a:moveTo>
                  <a:pt x="0" y="0"/>
                </a:moveTo>
                <a:lnTo>
                  <a:pt x="676656" y="8229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8086" y="1637538"/>
            <a:ext cx="745490" cy="765175"/>
          </a:xfrm>
          <a:custGeom>
            <a:avLst/>
            <a:gdLst/>
            <a:ahLst/>
            <a:cxnLst/>
            <a:rect l="l" t="t" r="r" b="b"/>
            <a:pathLst>
              <a:path w="745490" h="765175">
                <a:moveTo>
                  <a:pt x="0" y="765048"/>
                </a:moveTo>
                <a:lnTo>
                  <a:pt x="745236" y="765048"/>
                </a:lnTo>
                <a:lnTo>
                  <a:pt x="745236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8086" y="1637538"/>
            <a:ext cx="745490" cy="765175"/>
          </a:xfrm>
          <a:custGeom>
            <a:avLst/>
            <a:gdLst/>
            <a:ahLst/>
            <a:cxnLst/>
            <a:rect l="l" t="t" r="r" b="b"/>
            <a:pathLst>
              <a:path w="745490" h="765175">
                <a:moveTo>
                  <a:pt x="0" y="765048"/>
                </a:moveTo>
                <a:lnTo>
                  <a:pt x="745236" y="765048"/>
                </a:lnTo>
                <a:lnTo>
                  <a:pt x="745236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66010" y="1791461"/>
            <a:ext cx="353695" cy="361315"/>
          </a:xfrm>
          <a:custGeom>
            <a:avLst/>
            <a:gdLst/>
            <a:ahLst/>
            <a:cxnLst/>
            <a:rect l="l" t="t" r="r" b="b"/>
            <a:pathLst>
              <a:path w="353694" h="361314">
                <a:moveTo>
                  <a:pt x="0" y="361188"/>
                </a:moveTo>
                <a:lnTo>
                  <a:pt x="353568" y="361188"/>
                </a:lnTo>
                <a:lnTo>
                  <a:pt x="353568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66010" y="1791461"/>
            <a:ext cx="353695" cy="361315"/>
          </a:xfrm>
          <a:custGeom>
            <a:avLst/>
            <a:gdLst/>
            <a:ahLst/>
            <a:cxnLst/>
            <a:rect l="l" t="t" r="r" b="b"/>
            <a:pathLst>
              <a:path w="353694" h="361314">
                <a:moveTo>
                  <a:pt x="0" y="361188"/>
                </a:moveTo>
                <a:lnTo>
                  <a:pt x="353568" y="361188"/>
                </a:lnTo>
                <a:lnTo>
                  <a:pt x="353568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411729" y="1837182"/>
            <a:ext cx="353695" cy="363220"/>
          </a:xfrm>
          <a:custGeom>
            <a:avLst/>
            <a:gdLst/>
            <a:ahLst/>
            <a:cxnLst/>
            <a:rect l="l" t="t" r="r" b="b"/>
            <a:pathLst>
              <a:path w="353694" h="363219">
                <a:moveTo>
                  <a:pt x="0" y="362711"/>
                </a:moveTo>
                <a:lnTo>
                  <a:pt x="353568" y="362711"/>
                </a:lnTo>
                <a:lnTo>
                  <a:pt x="353568" y="0"/>
                </a:lnTo>
                <a:lnTo>
                  <a:pt x="0" y="0"/>
                </a:lnTo>
                <a:lnTo>
                  <a:pt x="0" y="36271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411729" y="1837182"/>
            <a:ext cx="353695" cy="363220"/>
          </a:xfrm>
          <a:custGeom>
            <a:avLst/>
            <a:gdLst/>
            <a:ahLst/>
            <a:cxnLst/>
            <a:rect l="l" t="t" r="r" b="b"/>
            <a:pathLst>
              <a:path w="353694" h="363219">
                <a:moveTo>
                  <a:pt x="0" y="362711"/>
                </a:moveTo>
                <a:lnTo>
                  <a:pt x="353568" y="362711"/>
                </a:lnTo>
                <a:lnTo>
                  <a:pt x="353568" y="0"/>
                </a:lnTo>
                <a:lnTo>
                  <a:pt x="0" y="0"/>
                </a:lnTo>
                <a:lnTo>
                  <a:pt x="0" y="362711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457450" y="1884426"/>
            <a:ext cx="355600" cy="361315"/>
          </a:xfrm>
          <a:custGeom>
            <a:avLst/>
            <a:gdLst/>
            <a:ahLst/>
            <a:cxnLst/>
            <a:rect l="l" t="t" r="r" b="b"/>
            <a:pathLst>
              <a:path w="355600" h="361314">
                <a:moveTo>
                  <a:pt x="0" y="361188"/>
                </a:moveTo>
                <a:lnTo>
                  <a:pt x="355092" y="361188"/>
                </a:lnTo>
                <a:lnTo>
                  <a:pt x="355092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457450" y="1884426"/>
            <a:ext cx="355600" cy="361315"/>
          </a:xfrm>
          <a:custGeom>
            <a:avLst/>
            <a:gdLst/>
            <a:ahLst/>
            <a:cxnLst/>
            <a:rect l="l" t="t" r="r" b="b"/>
            <a:pathLst>
              <a:path w="355600" h="361314">
                <a:moveTo>
                  <a:pt x="0" y="361188"/>
                </a:moveTo>
                <a:lnTo>
                  <a:pt x="355092" y="361188"/>
                </a:lnTo>
                <a:lnTo>
                  <a:pt x="355092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503170" y="1930145"/>
            <a:ext cx="355600" cy="361315"/>
          </a:xfrm>
          <a:custGeom>
            <a:avLst/>
            <a:gdLst/>
            <a:ahLst/>
            <a:cxnLst/>
            <a:rect l="l" t="t" r="r" b="b"/>
            <a:pathLst>
              <a:path w="355600" h="361314">
                <a:moveTo>
                  <a:pt x="0" y="361188"/>
                </a:moveTo>
                <a:lnTo>
                  <a:pt x="355092" y="361188"/>
                </a:lnTo>
                <a:lnTo>
                  <a:pt x="355092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503170" y="1930145"/>
            <a:ext cx="355600" cy="361315"/>
          </a:xfrm>
          <a:custGeom>
            <a:avLst/>
            <a:gdLst/>
            <a:ahLst/>
            <a:cxnLst/>
            <a:rect l="l" t="t" r="r" b="b"/>
            <a:pathLst>
              <a:path w="355600" h="361314">
                <a:moveTo>
                  <a:pt x="0" y="361188"/>
                </a:moveTo>
                <a:lnTo>
                  <a:pt x="355092" y="361188"/>
                </a:lnTo>
                <a:lnTo>
                  <a:pt x="355092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090927" y="1885188"/>
            <a:ext cx="99060" cy="2042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095500" y="1889760"/>
            <a:ext cx="518159" cy="121920"/>
          </a:xfrm>
          <a:custGeom>
            <a:avLst/>
            <a:gdLst/>
            <a:ahLst/>
            <a:cxnLst/>
            <a:rect l="l" t="t" r="r" b="b"/>
            <a:pathLst>
              <a:path w="518160" h="121919">
                <a:moveTo>
                  <a:pt x="0" y="0"/>
                </a:moveTo>
                <a:lnTo>
                  <a:pt x="518160" y="12191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095500" y="2011679"/>
            <a:ext cx="518159" cy="66040"/>
          </a:xfrm>
          <a:custGeom>
            <a:avLst/>
            <a:gdLst/>
            <a:ahLst/>
            <a:cxnLst/>
            <a:rect l="l" t="t" r="r" b="b"/>
            <a:pathLst>
              <a:path w="518160" h="66039">
                <a:moveTo>
                  <a:pt x="0" y="65531"/>
                </a:moveTo>
                <a:lnTo>
                  <a:pt x="51816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185416" y="2011679"/>
            <a:ext cx="428625" cy="70485"/>
          </a:xfrm>
          <a:custGeom>
            <a:avLst/>
            <a:gdLst/>
            <a:ahLst/>
            <a:cxnLst/>
            <a:rect l="l" t="t" r="r" b="b"/>
            <a:pathLst>
              <a:path w="428625" h="70485">
                <a:moveTo>
                  <a:pt x="0" y="70103"/>
                </a:moveTo>
                <a:lnTo>
                  <a:pt x="42824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85416" y="1892807"/>
            <a:ext cx="428625" cy="119380"/>
          </a:xfrm>
          <a:custGeom>
            <a:avLst/>
            <a:gdLst/>
            <a:ahLst/>
            <a:cxnLst/>
            <a:rect l="l" t="t" r="r" b="b"/>
            <a:pathLst>
              <a:path w="428625" h="119380">
                <a:moveTo>
                  <a:pt x="0" y="0"/>
                </a:moveTo>
                <a:lnTo>
                  <a:pt x="428244" y="11887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919222" y="1689354"/>
            <a:ext cx="218440" cy="222885"/>
          </a:xfrm>
          <a:custGeom>
            <a:avLst/>
            <a:gdLst/>
            <a:ahLst/>
            <a:cxnLst/>
            <a:rect l="l" t="t" r="r" b="b"/>
            <a:pathLst>
              <a:path w="218439" h="222885">
                <a:moveTo>
                  <a:pt x="0" y="222504"/>
                </a:moveTo>
                <a:lnTo>
                  <a:pt x="217931" y="222504"/>
                </a:lnTo>
                <a:lnTo>
                  <a:pt x="21793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19222" y="1689354"/>
            <a:ext cx="218440" cy="222885"/>
          </a:xfrm>
          <a:custGeom>
            <a:avLst/>
            <a:gdLst/>
            <a:ahLst/>
            <a:cxnLst/>
            <a:rect l="l" t="t" r="r" b="b"/>
            <a:pathLst>
              <a:path w="218439" h="222885">
                <a:moveTo>
                  <a:pt x="0" y="222504"/>
                </a:moveTo>
                <a:lnTo>
                  <a:pt x="217931" y="222504"/>
                </a:lnTo>
                <a:lnTo>
                  <a:pt x="21793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948177" y="1716785"/>
            <a:ext cx="216535" cy="222885"/>
          </a:xfrm>
          <a:custGeom>
            <a:avLst/>
            <a:gdLst/>
            <a:ahLst/>
            <a:cxnLst/>
            <a:rect l="l" t="t" r="r" b="b"/>
            <a:pathLst>
              <a:path w="216535" h="222885">
                <a:moveTo>
                  <a:pt x="0" y="222503"/>
                </a:moveTo>
                <a:lnTo>
                  <a:pt x="216407" y="222503"/>
                </a:lnTo>
                <a:lnTo>
                  <a:pt x="216407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948177" y="1716785"/>
            <a:ext cx="216535" cy="222885"/>
          </a:xfrm>
          <a:custGeom>
            <a:avLst/>
            <a:gdLst/>
            <a:ahLst/>
            <a:cxnLst/>
            <a:rect l="l" t="t" r="r" b="b"/>
            <a:pathLst>
              <a:path w="216535" h="222885">
                <a:moveTo>
                  <a:pt x="0" y="222503"/>
                </a:moveTo>
                <a:lnTo>
                  <a:pt x="216407" y="222503"/>
                </a:lnTo>
                <a:lnTo>
                  <a:pt x="216407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975610" y="1745742"/>
            <a:ext cx="218440" cy="222885"/>
          </a:xfrm>
          <a:custGeom>
            <a:avLst/>
            <a:gdLst/>
            <a:ahLst/>
            <a:cxnLst/>
            <a:rect l="l" t="t" r="r" b="b"/>
            <a:pathLst>
              <a:path w="218439" h="222885">
                <a:moveTo>
                  <a:pt x="0" y="222504"/>
                </a:moveTo>
                <a:lnTo>
                  <a:pt x="217931" y="222504"/>
                </a:lnTo>
                <a:lnTo>
                  <a:pt x="21793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975610" y="1745742"/>
            <a:ext cx="218440" cy="222885"/>
          </a:xfrm>
          <a:custGeom>
            <a:avLst/>
            <a:gdLst/>
            <a:ahLst/>
            <a:cxnLst/>
            <a:rect l="l" t="t" r="r" b="b"/>
            <a:pathLst>
              <a:path w="218439" h="222885">
                <a:moveTo>
                  <a:pt x="0" y="222504"/>
                </a:moveTo>
                <a:lnTo>
                  <a:pt x="217931" y="222504"/>
                </a:lnTo>
                <a:lnTo>
                  <a:pt x="21793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04566" y="1773173"/>
            <a:ext cx="216535" cy="222885"/>
          </a:xfrm>
          <a:custGeom>
            <a:avLst/>
            <a:gdLst/>
            <a:ahLst/>
            <a:cxnLst/>
            <a:rect l="l" t="t" r="r" b="b"/>
            <a:pathLst>
              <a:path w="216535" h="222885">
                <a:moveTo>
                  <a:pt x="0" y="222503"/>
                </a:moveTo>
                <a:lnTo>
                  <a:pt x="216407" y="222503"/>
                </a:lnTo>
                <a:lnTo>
                  <a:pt x="216407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004566" y="1773173"/>
            <a:ext cx="216535" cy="222885"/>
          </a:xfrm>
          <a:custGeom>
            <a:avLst/>
            <a:gdLst/>
            <a:ahLst/>
            <a:cxnLst/>
            <a:rect l="l" t="t" r="r" b="b"/>
            <a:pathLst>
              <a:path w="216535" h="222885">
                <a:moveTo>
                  <a:pt x="0" y="222503"/>
                </a:moveTo>
                <a:lnTo>
                  <a:pt x="216407" y="222503"/>
                </a:lnTo>
                <a:lnTo>
                  <a:pt x="216407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025901" y="1794510"/>
            <a:ext cx="218440" cy="220979"/>
          </a:xfrm>
          <a:custGeom>
            <a:avLst/>
            <a:gdLst/>
            <a:ahLst/>
            <a:cxnLst/>
            <a:rect l="l" t="t" r="r" b="b"/>
            <a:pathLst>
              <a:path w="218439" h="220980">
                <a:moveTo>
                  <a:pt x="0" y="220979"/>
                </a:moveTo>
                <a:lnTo>
                  <a:pt x="217931" y="220979"/>
                </a:lnTo>
                <a:lnTo>
                  <a:pt x="21793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025901" y="1794510"/>
            <a:ext cx="218440" cy="220979"/>
          </a:xfrm>
          <a:custGeom>
            <a:avLst/>
            <a:gdLst/>
            <a:ahLst/>
            <a:cxnLst/>
            <a:rect l="l" t="t" r="r" b="b"/>
            <a:pathLst>
              <a:path w="218439" h="220980">
                <a:moveTo>
                  <a:pt x="0" y="220979"/>
                </a:moveTo>
                <a:lnTo>
                  <a:pt x="217931" y="220979"/>
                </a:lnTo>
                <a:lnTo>
                  <a:pt x="21793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054857" y="1821942"/>
            <a:ext cx="218440" cy="222885"/>
          </a:xfrm>
          <a:custGeom>
            <a:avLst/>
            <a:gdLst/>
            <a:ahLst/>
            <a:cxnLst/>
            <a:rect l="l" t="t" r="r" b="b"/>
            <a:pathLst>
              <a:path w="218439" h="222885">
                <a:moveTo>
                  <a:pt x="0" y="222504"/>
                </a:moveTo>
                <a:lnTo>
                  <a:pt x="217931" y="222504"/>
                </a:lnTo>
                <a:lnTo>
                  <a:pt x="21793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054857" y="1821942"/>
            <a:ext cx="218440" cy="222885"/>
          </a:xfrm>
          <a:custGeom>
            <a:avLst/>
            <a:gdLst/>
            <a:ahLst/>
            <a:cxnLst/>
            <a:rect l="l" t="t" r="r" b="b"/>
            <a:pathLst>
              <a:path w="218439" h="222885">
                <a:moveTo>
                  <a:pt x="0" y="222504"/>
                </a:moveTo>
                <a:lnTo>
                  <a:pt x="217931" y="222504"/>
                </a:lnTo>
                <a:lnTo>
                  <a:pt x="21793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082289" y="1850898"/>
            <a:ext cx="218440" cy="222885"/>
          </a:xfrm>
          <a:custGeom>
            <a:avLst/>
            <a:gdLst/>
            <a:ahLst/>
            <a:cxnLst/>
            <a:rect l="l" t="t" r="r" b="b"/>
            <a:pathLst>
              <a:path w="218439" h="222885">
                <a:moveTo>
                  <a:pt x="0" y="222503"/>
                </a:moveTo>
                <a:lnTo>
                  <a:pt x="217932" y="222503"/>
                </a:lnTo>
                <a:lnTo>
                  <a:pt x="217932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082289" y="1850898"/>
            <a:ext cx="218440" cy="222885"/>
          </a:xfrm>
          <a:custGeom>
            <a:avLst/>
            <a:gdLst/>
            <a:ahLst/>
            <a:cxnLst/>
            <a:rect l="l" t="t" r="r" b="b"/>
            <a:pathLst>
              <a:path w="218439" h="222885">
                <a:moveTo>
                  <a:pt x="0" y="222503"/>
                </a:moveTo>
                <a:lnTo>
                  <a:pt x="217932" y="222503"/>
                </a:lnTo>
                <a:lnTo>
                  <a:pt x="217932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111245" y="1878329"/>
            <a:ext cx="218440" cy="222885"/>
          </a:xfrm>
          <a:custGeom>
            <a:avLst/>
            <a:gdLst/>
            <a:ahLst/>
            <a:cxnLst/>
            <a:rect l="l" t="t" r="r" b="b"/>
            <a:pathLst>
              <a:path w="218439" h="222885">
                <a:moveTo>
                  <a:pt x="0" y="222504"/>
                </a:moveTo>
                <a:lnTo>
                  <a:pt x="217931" y="222504"/>
                </a:lnTo>
                <a:lnTo>
                  <a:pt x="21793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138677" y="2128266"/>
            <a:ext cx="29209" cy="3175"/>
          </a:xfrm>
          <a:custGeom>
            <a:avLst/>
            <a:gdLst/>
            <a:ahLst/>
            <a:cxnLst/>
            <a:rect l="l" t="t" r="r" b="b"/>
            <a:pathLst>
              <a:path w="29210" h="3175">
                <a:moveTo>
                  <a:pt x="0" y="3047"/>
                </a:moveTo>
                <a:lnTo>
                  <a:pt x="28956" y="3047"/>
                </a:lnTo>
                <a:lnTo>
                  <a:pt x="28956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138677" y="1908810"/>
            <a:ext cx="218440" cy="222885"/>
          </a:xfrm>
          <a:custGeom>
            <a:avLst/>
            <a:gdLst/>
            <a:ahLst/>
            <a:cxnLst/>
            <a:rect l="l" t="t" r="r" b="b"/>
            <a:pathLst>
              <a:path w="218439" h="222885">
                <a:moveTo>
                  <a:pt x="0" y="222504"/>
                </a:moveTo>
                <a:lnTo>
                  <a:pt x="217932" y="222504"/>
                </a:lnTo>
                <a:lnTo>
                  <a:pt x="217932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166110" y="2155698"/>
            <a:ext cx="30480" cy="3175"/>
          </a:xfrm>
          <a:custGeom>
            <a:avLst/>
            <a:gdLst/>
            <a:ahLst/>
            <a:cxnLst/>
            <a:rect l="l" t="t" r="r" b="b"/>
            <a:pathLst>
              <a:path w="30480" h="3175">
                <a:moveTo>
                  <a:pt x="0" y="3047"/>
                </a:moveTo>
                <a:lnTo>
                  <a:pt x="30479" y="3047"/>
                </a:lnTo>
                <a:lnTo>
                  <a:pt x="30479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166110" y="1936242"/>
            <a:ext cx="218440" cy="222885"/>
          </a:xfrm>
          <a:custGeom>
            <a:avLst/>
            <a:gdLst/>
            <a:ahLst/>
            <a:cxnLst/>
            <a:rect l="l" t="t" r="r" b="b"/>
            <a:pathLst>
              <a:path w="218439" h="222885">
                <a:moveTo>
                  <a:pt x="0" y="222504"/>
                </a:moveTo>
                <a:lnTo>
                  <a:pt x="217932" y="222504"/>
                </a:lnTo>
                <a:lnTo>
                  <a:pt x="217932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195066" y="2184654"/>
            <a:ext cx="22860" cy="3175"/>
          </a:xfrm>
          <a:custGeom>
            <a:avLst/>
            <a:gdLst/>
            <a:ahLst/>
            <a:cxnLst/>
            <a:rect l="l" t="t" r="r" b="b"/>
            <a:pathLst>
              <a:path w="22860" h="3175">
                <a:moveTo>
                  <a:pt x="0" y="3047"/>
                </a:moveTo>
                <a:lnTo>
                  <a:pt x="22859" y="3047"/>
                </a:lnTo>
                <a:lnTo>
                  <a:pt x="22859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195066" y="1965198"/>
            <a:ext cx="218440" cy="222885"/>
          </a:xfrm>
          <a:custGeom>
            <a:avLst/>
            <a:gdLst/>
            <a:ahLst/>
            <a:cxnLst/>
            <a:rect l="l" t="t" r="r" b="b"/>
            <a:pathLst>
              <a:path w="218439" h="222885">
                <a:moveTo>
                  <a:pt x="0" y="222504"/>
                </a:moveTo>
                <a:lnTo>
                  <a:pt x="217931" y="222504"/>
                </a:lnTo>
                <a:lnTo>
                  <a:pt x="21793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222498" y="1994154"/>
            <a:ext cx="218440" cy="220979"/>
          </a:xfrm>
          <a:custGeom>
            <a:avLst/>
            <a:gdLst/>
            <a:ahLst/>
            <a:cxnLst/>
            <a:rect l="l" t="t" r="r" b="b"/>
            <a:pathLst>
              <a:path w="218439" h="220980">
                <a:moveTo>
                  <a:pt x="0" y="220980"/>
                </a:moveTo>
                <a:lnTo>
                  <a:pt x="217932" y="220980"/>
                </a:lnTo>
                <a:lnTo>
                  <a:pt x="217932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222498" y="1994154"/>
            <a:ext cx="218440" cy="220979"/>
          </a:xfrm>
          <a:custGeom>
            <a:avLst/>
            <a:gdLst/>
            <a:ahLst/>
            <a:cxnLst/>
            <a:rect l="l" t="t" r="r" b="b"/>
            <a:pathLst>
              <a:path w="218439" h="220980">
                <a:moveTo>
                  <a:pt x="0" y="220980"/>
                </a:moveTo>
                <a:lnTo>
                  <a:pt x="217932" y="220980"/>
                </a:lnTo>
                <a:lnTo>
                  <a:pt x="217932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111245" y="1876805"/>
            <a:ext cx="218440" cy="222885"/>
          </a:xfrm>
          <a:custGeom>
            <a:avLst/>
            <a:gdLst/>
            <a:ahLst/>
            <a:cxnLst/>
            <a:rect l="l" t="t" r="r" b="b"/>
            <a:pathLst>
              <a:path w="218439" h="222885">
                <a:moveTo>
                  <a:pt x="0" y="222503"/>
                </a:moveTo>
                <a:lnTo>
                  <a:pt x="217931" y="222503"/>
                </a:lnTo>
                <a:lnTo>
                  <a:pt x="21793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111245" y="1876805"/>
            <a:ext cx="218440" cy="222885"/>
          </a:xfrm>
          <a:custGeom>
            <a:avLst/>
            <a:gdLst/>
            <a:ahLst/>
            <a:cxnLst/>
            <a:rect l="l" t="t" r="r" b="b"/>
            <a:pathLst>
              <a:path w="218439" h="222885">
                <a:moveTo>
                  <a:pt x="0" y="222503"/>
                </a:moveTo>
                <a:lnTo>
                  <a:pt x="217931" y="222503"/>
                </a:lnTo>
                <a:lnTo>
                  <a:pt x="21793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140201" y="1905761"/>
            <a:ext cx="216535" cy="222885"/>
          </a:xfrm>
          <a:custGeom>
            <a:avLst/>
            <a:gdLst/>
            <a:ahLst/>
            <a:cxnLst/>
            <a:rect l="l" t="t" r="r" b="b"/>
            <a:pathLst>
              <a:path w="216535" h="222885">
                <a:moveTo>
                  <a:pt x="0" y="222504"/>
                </a:moveTo>
                <a:lnTo>
                  <a:pt x="216408" y="222504"/>
                </a:lnTo>
                <a:lnTo>
                  <a:pt x="216408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140201" y="1905761"/>
            <a:ext cx="216535" cy="222885"/>
          </a:xfrm>
          <a:custGeom>
            <a:avLst/>
            <a:gdLst/>
            <a:ahLst/>
            <a:cxnLst/>
            <a:rect l="l" t="t" r="r" b="b"/>
            <a:pathLst>
              <a:path w="216535" h="222885">
                <a:moveTo>
                  <a:pt x="0" y="222504"/>
                </a:moveTo>
                <a:lnTo>
                  <a:pt x="216408" y="222504"/>
                </a:lnTo>
                <a:lnTo>
                  <a:pt x="216408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167633" y="1933194"/>
            <a:ext cx="218440" cy="222885"/>
          </a:xfrm>
          <a:custGeom>
            <a:avLst/>
            <a:gdLst/>
            <a:ahLst/>
            <a:cxnLst/>
            <a:rect l="l" t="t" r="r" b="b"/>
            <a:pathLst>
              <a:path w="218439" h="222885">
                <a:moveTo>
                  <a:pt x="0" y="222504"/>
                </a:moveTo>
                <a:lnTo>
                  <a:pt x="217931" y="222504"/>
                </a:lnTo>
                <a:lnTo>
                  <a:pt x="21793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167633" y="1933194"/>
            <a:ext cx="218440" cy="222885"/>
          </a:xfrm>
          <a:custGeom>
            <a:avLst/>
            <a:gdLst/>
            <a:ahLst/>
            <a:cxnLst/>
            <a:rect l="l" t="t" r="r" b="b"/>
            <a:pathLst>
              <a:path w="218439" h="222885">
                <a:moveTo>
                  <a:pt x="0" y="222504"/>
                </a:moveTo>
                <a:lnTo>
                  <a:pt x="217931" y="222504"/>
                </a:lnTo>
                <a:lnTo>
                  <a:pt x="21793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196589" y="1962150"/>
            <a:ext cx="216535" cy="222885"/>
          </a:xfrm>
          <a:custGeom>
            <a:avLst/>
            <a:gdLst/>
            <a:ahLst/>
            <a:cxnLst/>
            <a:rect l="l" t="t" r="r" b="b"/>
            <a:pathLst>
              <a:path w="216535" h="222885">
                <a:moveTo>
                  <a:pt x="0" y="222504"/>
                </a:moveTo>
                <a:lnTo>
                  <a:pt x="216408" y="222504"/>
                </a:lnTo>
                <a:lnTo>
                  <a:pt x="216408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196589" y="1962150"/>
            <a:ext cx="216535" cy="222885"/>
          </a:xfrm>
          <a:custGeom>
            <a:avLst/>
            <a:gdLst/>
            <a:ahLst/>
            <a:cxnLst/>
            <a:rect l="l" t="t" r="r" b="b"/>
            <a:pathLst>
              <a:path w="216535" h="222885">
                <a:moveTo>
                  <a:pt x="0" y="222504"/>
                </a:moveTo>
                <a:lnTo>
                  <a:pt x="216408" y="222504"/>
                </a:lnTo>
                <a:lnTo>
                  <a:pt x="216408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217926" y="1981961"/>
            <a:ext cx="218440" cy="222885"/>
          </a:xfrm>
          <a:custGeom>
            <a:avLst/>
            <a:gdLst/>
            <a:ahLst/>
            <a:cxnLst/>
            <a:rect l="l" t="t" r="r" b="b"/>
            <a:pathLst>
              <a:path w="218439" h="222885">
                <a:moveTo>
                  <a:pt x="0" y="222504"/>
                </a:moveTo>
                <a:lnTo>
                  <a:pt x="217932" y="222504"/>
                </a:lnTo>
                <a:lnTo>
                  <a:pt x="217932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217926" y="1981961"/>
            <a:ext cx="218440" cy="222885"/>
          </a:xfrm>
          <a:custGeom>
            <a:avLst/>
            <a:gdLst/>
            <a:ahLst/>
            <a:cxnLst/>
            <a:rect l="l" t="t" r="r" b="b"/>
            <a:pathLst>
              <a:path w="218439" h="222885">
                <a:moveTo>
                  <a:pt x="0" y="222504"/>
                </a:moveTo>
                <a:lnTo>
                  <a:pt x="217932" y="222504"/>
                </a:lnTo>
                <a:lnTo>
                  <a:pt x="217932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246882" y="2010917"/>
            <a:ext cx="218440" cy="220979"/>
          </a:xfrm>
          <a:custGeom>
            <a:avLst/>
            <a:gdLst/>
            <a:ahLst/>
            <a:cxnLst/>
            <a:rect l="l" t="t" r="r" b="b"/>
            <a:pathLst>
              <a:path w="218439" h="220980">
                <a:moveTo>
                  <a:pt x="0" y="220980"/>
                </a:moveTo>
                <a:lnTo>
                  <a:pt x="217931" y="220980"/>
                </a:lnTo>
                <a:lnTo>
                  <a:pt x="21793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246882" y="2010917"/>
            <a:ext cx="218440" cy="220979"/>
          </a:xfrm>
          <a:custGeom>
            <a:avLst/>
            <a:gdLst/>
            <a:ahLst/>
            <a:cxnLst/>
            <a:rect l="l" t="t" r="r" b="b"/>
            <a:pathLst>
              <a:path w="218439" h="220980">
                <a:moveTo>
                  <a:pt x="0" y="220980"/>
                </a:moveTo>
                <a:lnTo>
                  <a:pt x="217931" y="220980"/>
                </a:lnTo>
                <a:lnTo>
                  <a:pt x="21793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274314" y="2038350"/>
            <a:ext cx="218440" cy="222885"/>
          </a:xfrm>
          <a:custGeom>
            <a:avLst/>
            <a:gdLst/>
            <a:ahLst/>
            <a:cxnLst/>
            <a:rect l="l" t="t" r="r" b="b"/>
            <a:pathLst>
              <a:path w="218439" h="222885">
                <a:moveTo>
                  <a:pt x="0" y="222504"/>
                </a:moveTo>
                <a:lnTo>
                  <a:pt x="217932" y="222504"/>
                </a:lnTo>
                <a:lnTo>
                  <a:pt x="217932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274314" y="2038350"/>
            <a:ext cx="218440" cy="222885"/>
          </a:xfrm>
          <a:custGeom>
            <a:avLst/>
            <a:gdLst/>
            <a:ahLst/>
            <a:cxnLst/>
            <a:rect l="l" t="t" r="r" b="b"/>
            <a:pathLst>
              <a:path w="218439" h="222885">
                <a:moveTo>
                  <a:pt x="0" y="222504"/>
                </a:moveTo>
                <a:lnTo>
                  <a:pt x="217932" y="222504"/>
                </a:lnTo>
                <a:lnTo>
                  <a:pt x="217932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303270" y="2067305"/>
            <a:ext cx="218440" cy="222885"/>
          </a:xfrm>
          <a:custGeom>
            <a:avLst/>
            <a:gdLst/>
            <a:ahLst/>
            <a:cxnLst/>
            <a:rect l="l" t="t" r="r" b="b"/>
            <a:pathLst>
              <a:path w="218439" h="222885">
                <a:moveTo>
                  <a:pt x="0" y="222504"/>
                </a:moveTo>
                <a:lnTo>
                  <a:pt x="217932" y="222504"/>
                </a:lnTo>
                <a:lnTo>
                  <a:pt x="217932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303270" y="2067305"/>
            <a:ext cx="218440" cy="222885"/>
          </a:xfrm>
          <a:custGeom>
            <a:avLst/>
            <a:gdLst/>
            <a:ahLst/>
            <a:cxnLst/>
            <a:rect l="l" t="t" r="r" b="b"/>
            <a:pathLst>
              <a:path w="218439" h="222885">
                <a:moveTo>
                  <a:pt x="0" y="222504"/>
                </a:moveTo>
                <a:lnTo>
                  <a:pt x="217932" y="222504"/>
                </a:lnTo>
                <a:lnTo>
                  <a:pt x="217932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330702" y="2096261"/>
            <a:ext cx="218440" cy="222885"/>
          </a:xfrm>
          <a:custGeom>
            <a:avLst/>
            <a:gdLst/>
            <a:ahLst/>
            <a:cxnLst/>
            <a:rect l="l" t="t" r="r" b="b"/>
            <a:pathLst>
              <a:path w="218439" h="222885">
                <a:moveTo>
                  <a:pt x="0" y="222504"/>
                </a:moveTo>
                <a:lnTo>
                  <a:pt x="217932" y="222504"/>
                </a:lnTo>
                <a:lnTo>
                  <a:pt x="217932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330702" y="2096261"/>
            <a:ext cx="218440" cy="222885"/>
          </a:xfrm>
          <a:custGeom>
            <a:avLst/>
            <a:gdLst/>
            <a:ahLst/>
            <a:cxnLst/>
            <a:rect l="l" t="t" r="r" b="b"/>
            <a:pathLst>
              <a:path w="218439" h="222885">
                <a:moveTo>
                  <a:pt x="0" y="222504"/>
                </a:moveTo>
                <a:lnTo>
                  <a:pt x="217932" y="222504"/>
                </a:lnTo>
                <a:lnTo>
                  <a:pt x="217932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358134" y="2125217"/>
            <a:ext cx="218440" cy="222885"/>
          </a:xfrm>
          <a:custGeom>
            <a:avLst/>
            <a:gdLst/>
            <a:ahLst/>
            <a:cxnLst/>
            <a:rect l="l" t="t" r="r" b="b"/>
            <a:pathLst>
              <a:path w="218439" h="222885">
                <a:moveTo>
                  <a:pt x="0" y="222504"/>
                </a:moveTo>
                <a:lnTo>
                  <a:pt x="217932" y="222504"/>
                </a:lnTo>
                <a:lnTo>
                  <a:pt x="217932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358134" y="2125217"/>
            <a:ext cx="218440" cy="222885"/>
          </a:xfrm>
          <a:custGeom>
            <a:avLst/>
            <a:gdLst/>
            <a:ahLst/>
            <a:cxnLst/>
            <a:rect l="l" t="t" r="r" b="b"/>
            <a:pathLst>
              <a:path w="218439" h="222885">
                <a:moveTo>
                  <a:pt x="0" y="222504"/>
                </a:moveTo>
                <a:lnTo>
                  <a:pt x="217932" y="222504"/>
                </a:lnTo>
                <a:lnTo>
                  <a:pt x="217932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387090" y="2152650"/>
            <a:ext cx="218440" cy="222885"/>
          </a:xfrm>
          <a:custGeom>
            <a:avLst/>
            <a:gdLst/>
            <a:ahLst/>
            <a:cxnLst/>
            <a:rect l="l" t="t" r="r" b="b"/>
            <a:pathLst>
              <a:path w="218439" h="222885">
                <a:moveTo>
                  <a:pt x="0" y="222504"/>
                </a:moveTo>
                <a:lnTo>
                  <a:pt x="217932" y="222504"/>
                </a:lnTo>
                <a:lnTo>
                  <a:pt x="217932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387090" y="2152650"/>
            <a:ext cx="218440" cy="222885"/>
          </a:xfrm>
          <a:custGeom>
            <a:avLst/>
            <a:gdLst/>
            <a:ahLst/>
            <a:cxnLst/>
            <a:rect l="l" t="t" r="r" b="b"/>
            <a:pathLst>
              <a:path w="218439" h="222885">
                <a:moveTo>
                  <a:pt x="0" y="222504"/>
                </a:moveTo>
                <a:lnTo>
                  <a:pt x="217932" y="222504"/>
                </a:lnTo>
                <a:lnTo>
                  <a:pt x="217932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414521" y="2181605"/>
            <a:ext cx="218440" cy="222885"/>
          </a:xfrm>
          <a:custGeom>
            <a:avLst/>
            <a:gdLst/>
            <a:ahLst/>
            <a:cxnLst/>
            <a:rect l="l" t="t" r="r" b="b"/>
            <a:pathLst>
              <a:path w="218439" h="222885">
                <a:moveTo>
                  <a:pt x="0" y="222504"/>
                </a:moveTo>
                <a:lnTo>
                  <a:pt x="217932" y="222504"/>
                </a:lnTo>
                <a:lnTo>
                  <a:pt x="217932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414521" y="2181605"/>
            <a:ext cx="218440" cy="222885"/>
          </a:xfrm>
          <a:custGeom>
            <a:avLst/>
            <a:gdLst/>
            <a:ahLst/>
            <a:cxnLst/>
            <a:rect l="l" t="t" r="r" b="b"/>
            <a:pathLst>
              <a:path w="218439" h="222885">
                <a:moveTo>
                  <a:pt x="0" y="222504"/>
                </a:moveTo>
                <a:lnTo>
                  <a:pt x="217932" y="222504"/>
                </a:lnTo>
                <a:lnTo>
                  <a:pt x="217932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525773" y="1753361"/>
            <a:ext cx="218440" cy="220979"/>
          </a:xfrm>
          <a:custGeom>
            <a:avLst/>
            <a:gdLst/>
            <a:ahLst/>
            <a:cxnLst/>
            <a:rect l="l" t="t" r="r" b="b"/>
            <a:pathLst>
              <a:path w="218439" h="220980">
                <a:moveTo>
                  <a:pt x="0" y="220980"/>
                </a:moveTo>
                <a:lnTo>
                  <a:pt x="217932" y="220980"/>
                </a:lnTo>
                <a:lnTo>
                  <a:pt x="217932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525773" y="1753361"/>
            <a:ext cx="218440" cy="220979"/>
          </a:xfrm>
          <a:custGeom>
            <a:avLst/>
            <a:gdLst/>
            <a:ahLst/>
            <a:cxnLst/>
            <a:rect l="l" t="t" r="r" b="b"/>
            <a:pathLst>
              <a:path w="218439" h="220980">
                <a:moveTo>
                  <a:pt x="0" y="220980"/>
                </a:moveTo>
                <a:lnTo>
                  <a:pt x="217932" y="220980"/>
                </a:lnTo>
                <a:lnTo>
                  <a:pt x="217932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553205" y="1780794"/>
            <a:ext cx="218440" cy="222885"/>
          </a:xfrm>
          <a:custGeom>
            <a:avLst/>
            <a:gdLst/>
            <a:ahLst/>
            <a:cxnLst/>
            <a:rect l="l" t="t" r="r" b="b"/>
            <a:pathLst>
              <a:path w="218439" h="222885">
                <a:moveTo>
                  <a:pt x="0" y="222503"/>
                </a:moveTo>
                <a:lnTo>
                  <a:pt x="217932" y="222503"/>
                </a:lnTo>
                <a:lnTo>
                  <a:pt x="217932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553205" y="1780794"/>
            <a:ext cx="218440" cy="222885"/>
          </a:xfrm>
          <a:custGeom>
            <a:avLst/>
            <a:gdLst/>
            <a:ahLst/>
            <a:cxnLst/>
            <a:rect l="l" t="t" r="r" b="b"/>
            <a:pathLst>
              <a:path w="218439" h="222885">
                <a:moveTo>
                  <a:pt x="0" y="222503"/>
                </a:moveTo>
                <a:lnTo>
                  <a:pt x="217932" y="222503"/>
                </a:lnTo>
                <a:lnTo>
                  <a:pt x="217932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582161" y="1809750"/>
            <a:ext cx="218440" cy="222885"/>
          </a:xfrm>
          <a:custGeom>
            <a:avLst/>
            <a:gdLst/>
            <a:ahLst/>
            <a:cxnLst/>
            <a:rect l="l" t="t" r="r" b="b"/>
            <a:pathLst>
              <a:path w="218439" h="222885">
                <a:moveTo>
                  <a:pt x="0" y="222504"/>
                </a:moveTo>
                <a:lnTo>
                  <a:pt x="217932" y="222504"/>
                </a:lnTo>
                <a:lnTo>
                  <a:pt x="217932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582161" y="1809750"/>
            <a:ext cx="218440" cy="222885"/>
          </a:xfrm>
          <a:custGeom>
            <a:avLst/>
            <a:gdLst/>
            <a:ahLst/>
            <a:cxnLst/>
            <a:rect l="l" t="t" r="r" b="b"/>
            <a:pathLst>
              <a:path w="218439" h="222885">
                <a:moveTo>
                  <a:pt x="0" y="222504"/>
                </a:moveTo>
                <a:lnTo>
                  <a:pt x="217932" y="222504"/>
                </a:lnTo>
                <a:lnTo>
                  <a:pt x="217932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609594" y="1837182"/>
            <a:ext cx="218440" cy="222885"/>
          </a:xfrm>
          <a:custGeom>
            <a:avLst/>
            <a:gdLst/>
            <a:ahLst/>
            <a:cxnLst/>
            <a:rect l="l" t="t" r="r" b="b"/>
            <a:pathLst>
              <a:path w="218439" h="222885">
                <a:moveTo>
                  <a:pt x="0" y="222503"/>
                </a:moveTo>
                <a:lnTo>
                  <a:pt x="217932" y="222503"/>
                </a:lnTo>
                <a:lnTo>
                  <a:pt x="217932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609594" y="1837182"/>
            <a:ext cx="218440" cy="222885"/>
          </a:xfrm>
          <a:custGeom>
            <a:avLst/>
            <a:gdLst/>
            <a:ahLst/>
            <a:cxnLst/>
            <a:rect l="l" t="t" r="r" b="b"/>
            <a:pathLst>
              <a:path w="218439" h="222885">
                <a:moveTo>
                  <a:pt x="0" y="222503"/>
                </a:moveTo>
                <a:lnTo>
                  <a:pt x="217932" y="222503"/>
                </a:lnTo>
                <a:lnTo>
                  <a:pt x="217932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632453" y="1858517"/>
            <a:ext cx="218440" cy="220979"/>
          </a:xfrm>
          <a:custGeom>
            <a:avLst/>
            <a:gdLst/>
            <a:ahLst/>
            <a:cxnLst/>
            <a:rect l="l" t="t" r="r" b="b"/>
            <a:pathLst>
              <a:path w="218439" h="220980">
                <a:moveTo>
                  <a:pt x="0" y="220979"/>
                </a:moveTo>
                <a:lnTo>
                  <a:pt x="217932" y="220979"/>
                </a:lnTo>
                <a:lnTo>
                  <a:pt x="217932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632453" y="1858517"/>
            <a:ext cx="218440" cy="220979"/>
          </a:xfrm>
          <a:custGeom>
            <a:avLst/>
            <a:gdLst/>
            <a:ahLst/>
            <a:cxnLst/>
            <a:rect l="l" t="t" r="r" b="b"/>
            <a:pathLst>
              <a:path w="218439" h="220980">
                <a:moveTo>
                  <a:pt x="0" y="220979"/>
                </a:moveTo>
                <a:lnTo>
                  <a:pt x="217932" y="220979"/>
                </a:lnTo>
                <a:lnTo>
                  <a:pt x="217932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661409" y="1885950"/>
            <a:ext cx="218440" cy="222885"/>
          </a:xfrm>
          <a:custGeom>
            <a:avLst/>
            <a:gdLst/>
            <a:ahLst/>
            <a:cxnLst/>
            <a:rect l="l" t="t" r="r" b="b"/>
            <a:pathLst>
              <a:path w="218439" h="222885">
                <a:moveTo>
                  <a:pt x="0" y="222504"/>
                </a:moveTo>
                <a:lnTo>
                  <a:pt x="217932" y="222504"/>
                </a:lnTo>
                <a:lnTo>
                  <a:pt x="217932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661409" y="1885950"/>
            <a:ext cx="218440" cy="222885"/>
          </a:xfrm>
          <a:custGeom>
            <a:avLst/>
            <a:gdLst/>
            <a:ahLst/>
            <a:cxnLst/>
            <a:rect l="l" t="t" r="r" b="b"/>
            <a:pathLst>
              <a:path w="218439" h="222885">
                <a:moveTo>
                  <a:pt x="0" y="222504"/>
                </a:moveTo>
                <a:lnTo>
                  <a:pt x="217932" y="222504"/>
                </a:lnTo>
                <a:lnTo>
                  <a:pt x="217932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688841" y="1914905"/>
            <a:ext cx="218440" cy="220979"/>
          </a:xfrm>
          <a:custGeom>
            <a:avLst/>
            <a:gdLst/>
            <a:ahLst/>
            <a:cxnLst/>
            <a:rect l="l" t="t" r="r" b="b"/>
            <a:pathLst>
              <a:path w="218439" h="220980">
                <a:moveTo>
                  <a:pt x="0" y="220980"/>
                </a:moveTo>
                <a:lnTo>
                  <a:pt x="217932" y="220980"/>
                </a:lnTo>
                <a:lnTo>
                  <a:pt x="217932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688841" y="1914905"/>
            <a:ext cx="218440" cy="220979"/>
          </a:xfrm>
          <a:custGeom>
            <a:avLst/>
            <a:gdLst/>
            <a:ahLst/>
            <a:cxnLst/>
            <a:rect l="l" t="t" r="r" b="b"/>
            <a:pathLst>
              <a:path w="218439" h="220980">
                <a:moveTo>
                  <a:pt x="0" y="220980"/>
                </a:moveTo>
                <a:lnTo>
                  <a:pt x="217932" y="220980"/>
                </a:lnTo>
                <a:lnTo>
                  <a:pt x="217932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717797" y="1942338"/>
            <a:ext cx="218440" cy="222885"/>
          </a:xfrm>
          <a:custGeom>
            <a:avLst/>
            <a:gdLst/>
            <a:ahLst/>
            <a:cxnLst/>
            <a:rect l="l" t="t" r="r" b="b"/>
            <a:pathLst>
              <a:path w="218439" h="222885">
                <a:moveTo>
                  <a:pt x="0" y="222504"/>
                </a:moveTo>
                <a:lnTo>
                  <a:pt x="217932" y="222504"/>
                </a:lnTo>
                <a:lnTo>
                  <a:pt x="217932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745229" y="2190750"/>
            <a:ext cx="29209" cy="3175"/>
          </a:xfrm>
          <a:custGeom>
            <a:avLst/>
            <a:gdLst/>
            <a:ahLst/>
            <a:cxnLst/>
            <a:rect l="l" t="t" r="r" b="b"/>
            <a:pathLst>
              <a:path w="29210" h="3175">
                <a:moveTo>
                  <a:pt x="0" y="3048"/>
                </a:moveTo>
                <a:lnTo>
                  <a:pt x="28956" y="3048"/>
                </a:lnTo>
                <a:lnTo>
                  <a:pt x="28956" y="0"/>
                </a:lnTo>
                <a:lnTo>
                  <a:pt x="0" y="0"/>
                </a:lnTo>
                <a:lnTo>
                  <a:pt x="0" y="304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745229" y="1972817"/>
            <a:ext cx="216535" cy="220979"/>
          </a:xfrm>
          <a:custGeom>
            <a:avLst/>
            <a:gdLst/>
            <a:ahLst/>
            <a:cxnLst/>
            <a:rect l="l" t="t" r="r" b="b"/>
            <a:pathLst>
              <a:path w="216535" h="220980">
                <a:moveTo>
                  <a:pt x="0" y="220980"/>
                </a:moveTo>
                <a:lnTo>
                  <a:pt x="216408" y="220980"/>
                </a:lnTo>
                <a:lnTo>
                  <a:pt x="216408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772661" y="2219705"/>
            <a:ext cx="29209" cy="3175"/>
          </a:xfrm>
          <a:custGeom>
            <a:avLst/>
            <a:gdLst/>
            <a:ahLst/>
            <a:cxnLst/>
            <a:rect l="l" t="t" r="r" b="b"/>
            <a:pathLst>
              <a:path w="29210" h="3175">
                <a:moveTo>
                  <a:pt x="0" y="3048"/>
                </a:moveTo>
                <a:lnTo>
                  <a:pt x="28955" y="3048"/>
                </a:lnTo>
                <a:lnTo>
                  <a:pt x="28955" y="0"/>
                </a:lnTo>
                <a:lnTo>
                  <a:pt x="0" y="0"/>
                </a:lnTo>
                <a:lnTo>
                  <a:pt x="0" y="304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772661" y="2000250"/>
            <a:ext cx="218440" cy="222885"/>
          </a:xfrm>
          <a:custGeom>
            <a:avLst/>
            <a:gdLst/>
            <a:ahLst/>
            <a:cxnLst/>
            <a:rect l="l" t="t" r="r" b="b"/>
            <a:pathLst>
              <a:path w="218439" h="222885">
                <a:moveTo>
                  <a:pt x="0" y="222504"/>
                </a:moveTo>
                <a:lnTo>
                  <a:pt x="217932" y="222504"/>
                </a:lnTo>
                <a:lnTo>
                  <a:pt x="217932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801617" y="2248661"/>
            <a:ext cx="22860" cy="3175"/>
          </a:xfrm>
          <a:custGeom>
            <a:avLst/>
            <a:gdLst/>
            <a:ahLst/>
            <a:cxnLst/>
            <a:rect l="l" t="t" r="r" b="b"/>
            <a:pathLst>
              <a:path w="22860" h="3175">
                <a:moveTo>
                  <a:pt x="0" y="3048"/>
                </a:moveTo>
                <a:lnTo>
                  <a:pt x="22860" y="3048"/>
                </a:lnTo>
                <a:lnTo>
                  <a:pt x="22860" y="0"/>
                </a:lnTo>
                <a:lnTo>
                  <a:pt x="0" y="0"/>
                </a:lnTo>
                <a:lnTo>
                  <a:pt x="0" y="304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801617" y="2029205"/>
            <a:ext cx="218440" cy="222885"/>
          </a:xfrm>
          <a:custGeom>
            <a:avLst/>
            <a:gdLst/>
            <a:ahLst/>
            <a:cxnLst/>
            <a:rect l="l" t="t" r="r" b="b"/>
            <a:pathLst>
              <a:path w="218439" h="222885">
                <a:moveTo>
                  <a:pt x="0" y="222504"/>
                </a:moveTo>
                <a:lnTo>
                  <a:pt x="217932" y="222504"/>
                </a:lnTo>
                <a:lnTo>
                  <a:pt x="217932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829050" y="2056638"/>
            <a:ext cx="218440" cy="222885"/>
          </a:xfrm>
          <a:custGeom>
            <a:avLst/>
            <a:gdLst/>
            <a:ahLst/>
            <a:cxnLst/>
            <a:rect l="l" t="t" r="r" b="b"/>
            <a:pathLst>
              <a:path w="218439" h="222885">
                <a:moveTo>
                  <a:pt x="0" y="222504"/>
                </a:moveTo>
                <a:lnTo>
                  <a:pt x="217932" y="222504"/>
                </a:lnTo>
                <a:lnTo>
                  <a:pt x="217932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829050" y="2056638"/>
            <a:ext cx="218440" cy="222885"/>
          </a:xfrm>
          <a:custGeom>
            <a:avLst/>
            <a:gdLst/>
            <a:ahLst/>
            <a:cxnLst/>
            <a:rect l="l" t="t" r="r" b="b"/>
            <a:pathLst>
              <a:path w="218439" h="222885">
                <a:moveTo>
                  <a:pt x="0" y="222504"/>
                </a:moveTo>
                <a:lnTo>
                  <a:pt x="217932" y="222504"/>
                </a:lnTo>
                <a:lnTo>
                  <a:pt x="217932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717797" y="1940814"/>
            <a:ext cx="218440" cy="222885"/>
          </a:xfrm>
          <a:custGeom>
            <a:avLst/>
            <a:gdLst/>
            <a:ahLst/>
            <a:cxnLst/>
            <a:rect l="l" t="t" r="r" b="b"/>
            <a:pathLst>
              <a:path w="218439" h="222885">
                <a:moveTo>
                  <a:pt x="0" y="222504"/>
                </a:moveTo>
                <a:lnTo>
                  <a:pt x="217932" y="222504"/>
                </a:lnTo>
                <a:lnTo>
                  <a:pt x="217932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717797" y="1940814"/>
            <a:ext cx="218440" cy="222885"/>
          </a:xfrm>
          <a:custGeom>
            <a:avLst/>
            <a:gdLst/>
            <a:ahLst/>
            <a:cxnLst/>
            <a:rect l="l" t="t" r="r" b="b"/>
            <a:pathLst>
              <a:path w="218439" h="222885">
                <a:moveTo>
                  <a:pt x="0" y="222504"/>
                </a:moveTo>
                <a:lnTo>
                  <a:pt x="217932" y="222504"/>
                </a:lnTo>
                <a:lnTo>
                  <a:pt x="217932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745229" y="1969770"/>
            <a:ext cx="218440" cy="220979"/>
          </a:xfrm>
          <a:custGeom>
            <a:avLst/>
            <a:gdLst/>
            <a:ahLst/>
            <a:cxnLst/>
            <a:rect l="l" t="t" r="r" b="b"/>
            <a:pathLst>
              <a:path w="218439" h="220980">
                <a:moveTo>
                  <a:pt x="0" y="220980"/>
                </a:moveTo>
                <a:lnTo>
                  <a:pt x="217932" y="220980"/>
                </a:lnTo>
                <a:lnTo>
                  <a:pt x="217932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745229" y="1969770"/>
            <a:ext cx="218440" cy="220979"/>
          </a:xfrm>
          <a:custGeom>
            <a:avLst/>
            <a:gdLst/>
            <a:ahLst/>
            <a:cxnLst/>
            <a:rect l="l" t="t" r="r" b="b"/>
            <a:pathLst>
              <a:path w="218439" h="220980">
                <a:moveTo>
                  <a:pt x="0" y="220980"/>
                </a:moveTo>
                <a:lnTo>
                  <a:pt x="217932" y="220980"/>
                </a:lnTo>
                <a:lnTo>
                  <a:pt x="217932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774185" y="1997201"/>
            <a:ext cx="218440" cy="222885"/>
          </a:xfrm>
          <a:custGeom>
            <a:avLst/>
            <a:gdLst/>
            <a:ahLst/>
            <a:cxnLst/>
            <a:rect l="l" t="t" r="r" b="b"/>
            <a:pathLst>
              <a:path w="218439" h="222885">
                <a:moveTo>
                  <a:pt x="0" y="222504"/>
                </a:moveTo>
                <a:lnTo>
                  <a:pt x="217932" y="222504"/>
                </a:lnTo>
                <a:lnTo>
                  <a:pt x="217932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774185" y="1997201"/>
            <a:ext cx="218440" cy="222885"/>
          </a:xfrm>
          <a:custGeom>
            <a:avLst/>
            <a:gdLst/>
            <a:ahLst/>
            <a:cxnLst/>
            <a:rect l="l" t="t" r="r" b="b"/>
            <a:pathLst>
              <a:path w="218439" h="222885">
                <a:moveTo>
                  <a:pt x="0" y="222504"/>
                </a:moveTo>
                <a:lnTo>
                  <a:pt x="217932" y="222504"/>
                </a:lnTo>
                <a:lnTo>
                  <a:pt x="217932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801617" y="2026157"/>
            <a:ext cx="218440" cy="222885"/>
          </a:xfrm>
          <a:custGeom>
            <a:avLst/>
            <a:gdLst/>
            <a:ahLst/>
            <a:cxnLst/>
            <a:rect l="l" t="t" r="r" b="b"/>
            <a:pathLst>
              <a:path w="218439" h="222885">
                <a:moveTo>
                  <a:pt x="0" y="222504"/>
                </a:moveTo>
                <a:lnTo>
                  <a:pt x="217932" y="222504"/>
                </a:lnTo>
                <a:lnTo>
                  <a:pt x="217932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801617" y="2026157"/>
            <a:ext cx="218440" cy="222885"/>
          </a:xfrm>
          <a:custGeom>
            <a:avLst/>
            <a:gdLst/>
            <a:ahLst/>
            <a:cxnLst/>
            <a:rect l="l" t="t" r="r" b="b"/>
            <a:pathLst>
              <a:path w="218439" h="222885">
                <a:moveTo>
                  <a:pt x="0" y="222504"/>
                </a:moveTo>
                <a:lnTo>
                  <a:pt x="217932" y="222504"/>
                </a:lnTo>
                <a:lnTo>
                  <a:pt x="217932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824478" y="2045970"/>
            <a:ext cx="218440" cy="222885"/>
          </a:xfrm>
          <a:custGeom>
            <a:avLst/>
            <a:gdLst/>
            <a:ahLst/>
            <a:cxnLst/>
            <a:rect l="l" t="t" r="r" b="b"/>
            <a:pathLst>
              <a:path w="218439" h="222885">
                <a:moveTo>
                  <a:pt x="0" y="222504"/>
                </a:moveTo>
                <a:lnTo>
                  <a:pt x="217932" y="222504"/>
                </a:lnTo>
                <a:lnTo>
                  <a:pt x="217932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824478" y="2045970"/>
            <a:ext cx="218440" cy="222885"/>
          </a:xfrm>
          <a:custGeom>
            <a:avLst/>
            <a:gdLst/>
            <a:ahLst/>
            <a:cxnLst/>
            <a:rect l="l" t="t" r="r" b="b"/>
            <a:pathLst>
              <a:path w="218439" h="222885">
                <a:moveTo>
                  <a:pt x="0" y="222504"/>
                </a:moveTo>
                <a:lnTo>
                  <a:pt x="217932" y="222504"/>
                </a:lnTo>
                <a:lnTo>
                  <a:pt x="217932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700527" y="2058923"/>
            <a:ext cx="99060" cy="2057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705100" y="2063495"/>
            <a:ext cx="734695" cy="276225"/>
          </a:xfrm>
          <a:custGeom>
            <a:avLst/>
            <a:gdLst/>
            <a:ahLst/>
            <a:cxnLst/>
            <a:rect l="l" t="t" r="r" b="b"/>
            <a:pathLst>
              <a:path w="734695" h="276225">
                <a:moveTo>
                  <a:pt x="0" y="0"/>
                </a:moveTo>
                <a:lnTo>
                  <a:pt x="734567" y="2758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705100" y="2252472"/>
            <a:ext cx="744220" cy="91440"/>
          </a:xfrm>
          <a:custGeom>
            <a:avLst/>
            <a:gdLst/>
            <a:ahLst/>
            <a:cxnLst/>
            <a:rect l="l" t="t" r="r" b="b"/>
            <a:pathLst>
              <a:path w="744220" h="91439">
                <a:moveTo>
                  <a:pt x="0" y="0"/>
                </a:moveTo>
                <a:lnTo>
                  <a:pt x="743712" y="9143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795016" y="2257044"/>
            <a:ext cx="654050" cy="82550"/>
          </a:xfrm>
          <a:custGeom>
            <a:avLst/>
            <a:gdLst/>
            <a:ahLst/>
            <a:cxnLst/>
            <a:rect l="l" t="t" r="r" b="b"/>
            <a:pathLst>
              <a:path w="654050" h="82550">
                <a:moveTo>
                  <a:pt x="0" y="0"/>
                </a:moveTo>
                <a:lnTo>
                  <a:pt x="653795" y="8229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795016" y="2066544"/>
            <a:ext cx="649605" cy="273050"/>
          </a:xfrm>
          <a:custGeom>
            <a:avLst/>
            <a:gdLst/>
            <a:ahLst/>
            <a:cxnLst/>
            <a:rect l="l" t="t" r="r" b="b"/>
            <a:pathLst>
              <a:path w="649604" h="273050">
                <a:moveTo>
                  <a:pt x="0" y="0"/>
                </a:moveTo>
                <a:lnTo>
                  <a:pt x="649223" y="27279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512820" y="2209800"/>
            <a:ext cx="99060" cy="990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517391" y="2106167"/>
            <a:ext cx="361315" cy="108585"/>
          </a:xfrm>
          <a:custGeom>
            <a:avLst/>
            <a:gdLst/>
            <a:ahLst/>
            <a:cxnLst/>
            <a:rect l="l" t="t" r="r" b="b"/>
            <a:pathLst>
              <a:path w="361314" h="108585">
                <a:moveTo>
                  <a:pt x="0" y="108204"/>
                </a:moveTo>
                <a:lnTo>
                  <a:pt x="3611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521964" y="2106167"/>
            <a:ext cx="356870" cy="196850"/>
          </a:xfrm>
          <a:custGeom>
            <a:avLst/>
            <a:gdLst/>
            <a:ahLst/>
            <a:cxnLst/>
            <a:rect l="l" t="t" r="r" b="b"/>
            <a:pathLst>
              <a:path w="356870" h="196850">
                <a:moveTo>
                  <a:pt x="0" y="196595"/>
                </a:moveTo>
                <a:lnTo>
                  <a:pt x="356615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601211" y="2107692"/>
            <a:ext cx="277495" cy="195580"/>
          </a:xfrm>
          <a:custGeom>
            <a:avLst/>
            <a:gdLst/>
            <a:ahLst/>
            <a:cxnLst/>
            <a:rect l="l" t="t" r="r" b="b"/>
            <a:pathLst>
              <a:path w="277495" h="195580">
                <a:moveTo>
                  <a:pt x="0" y="195071"/>
                </a:moveTo>
                <a:lnTo>
                  <a:pt x="277367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607308" y="2107692"/>
            <a:ext cx="271780" cy="109855"/>
          </a:xfrm>
          <a:custGeom>
            <a:avLst/>
            <a:gdLst/>
            <a:ahLst/>
            <a:cxnLst/>
            <a:rect l="l" t="t" r="r" b="b"/>
            <a:pathLst>
              <a:path w="271779" h="109855">
                <a:moveTo>
                  <a:pt x="0" y="109727"/>
                </a:moveTo>
                <a:lnTo>
                  <a:pt x="27127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841369" y="1739138"/>
            <a:ext cx="711835" cy="596265"/>
          </a:xfrm>
          <a:custGeom>
            <a:avLst/>
            <a:gdLst/>
            <a:ahLst/>
            <a:cxnLst/>
            <a:rect l="l" t="t" r="r" b="b"/>
            <a:pathLst>
              <a:path w="711835" h="596264">
                <a:moveTo>
                  <a:pt x="124332" y="0"/>
                </a:moveTo>
                <a:lnTo>
                  <a:pt x="0" y="8509"/>
                </a:lnTo>
                <a:lnTo>
                  <a:pt x="587120" y="595884"/>
                </a:lnTo>
                <a:lnTo>
                  <a:pt x="711453" y="587375"/>
                </a:lnTo>
                <a:lnTo>
                  <a:pt x="12433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841369" y="1739138"/>
            <a:ext cx="711835" cy="596265"/>
          </a:xfrm>
          <a:custGeom>
            <a:avLst/>
            <a:gdLst/>
            <a:ahLst/>
            <a:cxnLst/>
            <a:rect l="l" t="t" r="r" b="b"/>
            <a:pathLst>
              <a:path w="711835" h="596264">
                <a:moveTo>
                  <a:pt x="711453" y="587375"/>
                </a:moveTo>
                <a:lnTo>
                  <a:pt x="587120" y="595884"/>
                </a:lnTo>
                <a:lnTo>
                  <a:pt x="0" y="8509"/>
                </a:lnTo>
                <a:lnTo>
                  <a:pt x="124332" y="0"/>
                </a:lnTo>
                <a:lnTo>
                  <a:pt x="711453" y="5873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941064" y="2161032"/>
            <a:ext cx="99060" cy="990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944111" y="2122932"/>
            <a:ext cx="303530" cy="43180"/>
          </a:xfrm>
          <a:custGeom>
            <a:avLst/>
            <a:gdLst/>
            <a:ahLst/>
            <a:cxnLst/>
            <a:rect l="l" t="t" r="r" b="b"/>
            <a:pathLst>
              <a:path w="303529" h="43180">
                <a:moveTo>
                  <a:pt x="0" y="42672"/>
                </a:moveTo>
                <a:lnTo>
                  <a:pt x="30327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950208" y="2127504"/>
            <a:ext cx="297180" cy="127000"/>
          </a:xfrm>
          <a:custGeom>
            <a:avLst/>
            <a:gdLst/>
            <a:ahLst/>
            <a:cxnLst/>
            <a:rect l="l" t="t" r="r" b="b"/>
            <a:pathLst>
              <a:path w="297179" h="127000">
                <a:moveTo>
                  <a:pt x="0" y="126491"/>
                </a:moveTo>
                <a:lnTo>
                  <a:pt x="29717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027932" y="2124455"/>
            <a:ext cx="222885" cy="129539"/>
          </a:xfrm>
          <a:custGeom>
            <a:avLst/>
            <a:gdLst/>
            <a:ahLst/>
            <a:cxnLst/>
            <a:rect l="l" t="t" r="r" b="b"/>
            <a:pathLst>
              <a:path w="222885" h="129539">
                <a:moveTo>
                  <a:pt x="0" y="129539"/>
                </a:moveTo>
                <a:lnTo>
                  <a:pt x="22250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035552" y="2122932"/>
            <a:ext cx="212090" cy="45720"/>
          </a:xfrm>
          <a:custGeom>
            <a:avLst/>
            <a:gdLst/>
            <a:ahLst/>
            <a:cxnLst/>
            <a:rect l="l" t="t" r="r" b="b"/>
            <a:pathLst>
              <a:path w="212089" h="45719">
                <a:moveTo>
                  <a:pt x="0" y="45719"/>
                </a:moveTo>
                <a:lnTo>
                  <a:pt x="211836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TextBox 151"/>
          <p:cNvSpPr txBox="1"/>
          <p:nvPr/>
        </p:nvSpPr>
        <p:spPr>
          <a:xfrm>
            <a:off x="4876800" y="19621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특</a:t>
            </a:r>
            <a:r>
              <a:rPr lang="ko-KR" altLang="en-US" b="1" dirty="0">
                <a:solidFill>
                  <a:srgbClr val="0070C0"/>
                </a:solidFill>
              </a:rPr>
              <a:t>징</a:t>
            </a:r>
          </a:p>
        </p:txBody>
      </p:sp>
      <p:sp>
        <p:nvSpPr>
          <p:cNvPr id="154" name="object 10"/>
          <p:cNvSpPr txBox="1">
            <a:spLocks noGrp="1"/>
          </p:cNvSpPr>
          <p:nvPr>
            <p:ph type="title"/>
          </p:nvPr>
        </p:nvSpPr>
        <p:spPr>
          <a:xfrm>
            <a:off x="186334" y="25095"/>
            <a:ext cx="3776066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1. </a:t>
            </a:r>
            <a:r>
              <a:rPr sz="2200" spc="170" dirty="0">
                <a:solidFill>
                  <a:srgbClr val="FFFFFF"/>
                </a:solidFill>
              </a:rPr>
              <a:t>컨볼루션 신경망의</a:t>
            </a:r>
            <a:r>
              <a:rPr sz="2200" spc="105" dirty="0">
                <a:solidFill>
                  <a:srgbClr val="FFFFFF"/>
                </a:solidFill>
              </a:rPr>
              <a:t> </a:t>
            </a:r>
            <a:r>
              <a:rPr sz="2200" spc="165" dirty="0">
                <a:solidFill>
                  <a:srgbClr val="FFFFFF"/>
                </a:solidFill>
              </a:rPr>
              <a:t>원리</a:t>
            </a:r>
            <a:endParaRPr sz="2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653</Words>
  <Application>Microsoft Office PowerPoint</Application>
  <PresentationFormat>화면 슬라이드 쇼(16:9)</PresentationFormat>
  <Paragraphs>168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Theme</vt:lpstr>
      <vt:lpstr>슬라이드 1</vt:lpstr>
      <vt:lpstr>1. 컨볼루션 신경망의 원리</vt:lpstr>
      <vt:lpstr>1. 컨볼루션 신경망의 원리</vt:lpstr>
      <vt:lpstr>1. 컨볼루션 신경망의 원리</vt:lpstr>
      <vt:lpstr>슬라이드 5</vt:lpstr>
      <vt:lpstr>1. 컨볼루션 신경망의 원리</vt:lpstr>
      <vt:lpstr>1. 컨볼루션 신경망의 원리</vt:lpstr>
      <vt:lpstr>슬라이드 8</vt:lpstr>
      <vt:lpstr>1. 컨볼루션 신경망의 원리</vt:lpstr>
      <vt:lpstr>1. 컨볼루션 신경망의 원리</vt:lpstr>
      <vt:lpstr>1. 컨볼루션 신경망의 원리</vt:lpstr>
      <vt:lpstr>1. 컨볼루션 신경망의 원리</vt:lpstr>
      <vt:lpstr>1. 컨볼루션 신경망의 원리</vt:lpstr>
      <vt:lpstr>1. 컨볼루션 신경망의 원리</vt:lpstr>
      <vt:lpstr>슬라이드 15</vt:lpstr>
      <vt:lpstr>슬라이드 16</vt:lpstr>
      <vt:lpstr>슬라이드 17</vt:lpstr>
      <vt:lpstr>2. ImageNet: 이미지를 자동 분류하라</vt:lpstr>
      <vt:lpstr>슬라이드 19</vt:lpstr>
      <vt:lpstr>슬라이드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박태광</dc:creator>
  <cp:lastModifiedBy>user</cp:lastModifiedBy>
  <cp:revision>14</cp:revision>
  <dcterms:created xsi:type="dcterms:W3CDTF">2018-08-15T11:53:48Z</dcterms:created>
  <dcterms:modified xsi:type="dcterms:W3CDTF">2018-08-15T12:44:55Z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2017-03-27T00:00:00Z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2018-08-15T00:00:00Z</vt:filetime>
  </property>
</Properties>
</file>