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2476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542032" y="1443227"/>
            <a:ext cx="4056888" cy="91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057144" y="2723388"/>
            <a:ext cx="3026663" cy="525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417" y="1517650"/>
            <a:ext cx="245516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C000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C000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C000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87283" y="124968"/>
            <a:ext cx="800100" cy="173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8028940" cy="556260"/>
          </a:xfrm>
          <a:custGeom>
            <a:avLst/>
            <a:gdLst/>
            <a:ahLst/>
            <a:cxnLst/>
            <a:rect l="l" t="t" r="r" b="b"/>
            <a:pathLst>
              <a:path w="8028940" h="556260">
                <a:moveTo>
                  <a:pt x="8028432" y="0"/>
                </a:moveTo>
                <a:lnTo>
                  <a:pt x="0" y="0"/>
                </a:lnTo>
                <a:lnTo>
                  <a:pt x="0" y="556260"/>
                </a:lnTo>
                <a:lnTo>
                  <a:pt x="8028432" y="0"/>
                </a:lnTo>
                <a:close/>
              </a:path>
            </a:pathLst>
          </a:custGeom>
          <a:solidFill>
            <a:srgbClr val="FBD1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572000" y="0"/>
            <a:ext cx="4572000" cy="542925"/>
          </a:xfrm>
          <a:custGeom>
            <a:avLst/>
            <a:gdLst/>
            <a:ahLst/>
            <a:cxnLst/>
            <a:rect l="l" t="t" r="r" b="b"/>
            <a:pathLst>
              <a:path w="4572000" h="542925">
                <a:moveTo>
                  <a:pt x="4572000" y="0"/>
                </a:moveTo>
                <a:lnTo>
                  <a:pt x="0" y="0"/>
                </a:lnTo>
                <a:lnTo>
                  <a:pt x="4572000" y="542544"/>
                </a:lnTo>
                <a:lnTo>
                  <a:pt x="4572000" y="0"/>
                </a:lnTo>
                <a:close/>
              </a:path>
            </a:pathLst>
          </a:custGeom>
          <a:solidFill>
            <a:srgbClr val="F7B7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61" y="162305"/>
            <a:ext cx="5543550" cy="384175"/>
          </a:xfrm>
          <a:custGeom>
            <a:avLst/>
            <a:gdLst/>
            <a:ahLst/>
            <a:cxnLst/>
            <a:rect l="l" t="t" r="r" b="b"/>
            <a:pathLst>
              <a:path w="5543550" h="384175">
                <a:moveTo>
                  <a:pt x="0" y="384048"/>
                </a:moveTo>
                <a:lnTo>
                  <a:pt x="5543550" y="0"/>
                </a:lnTo>
              </a:path>
            </a:pathLst>
          </a:custGeom>
          <a:ln w="19812">
            <a:solidFill>
              <a:srgbClr val="FFCC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048243" y="79247"/>
            <a:ext cx="987551" cy="294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285" y="3912514"/>
            <a:ext cx="71234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C000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Relationship Id="rId10" Type="http://schemas.openxmlformats.org/officeDocument/2006/relationships/image" Target="../media/image174.png"/><Relationship Id="rId11" Type="http://schemas.openxmlformats.org/officeDocument/2006/relationships/image" Target="../media/image175.png"/><Relationship Id="rId12" Type="http://schemas.openxmlformats.org/officeDocument/2006/relationships/image" Target="../media/image176.png"/><Relationship Id="rId13" Type="http://schemas.openxmlformats.org/officeDocument/2006/relationships/image" Target="../media/image177.png"/><Relationship Id="rId14" Type="http://schemas.openxmlformats.org/officeDocument/2006/relationships/image" Target="../media/image178.png"/><Relationship Id="rId15" Type="http://schemas.openxmlformats.org/officeDocument/2006/relationships/image" Target="../media/image179.png"/><Relationship Id="rId16" Type="http://schemas.openxmlformats.org/officeDocument/2006/relationships/image" Target="../media/image180.png"/><Relationship Id="rId17" Type="http://schemas.openxmlformats.org/officeDocument/2006/relationships/image" Target="../media/image181.png"/><Relationship Id="rId18" Type="http://schemas.openxmlformats.org/officeDocument/2006/relationships/image" Target="../media/image182.png"/><Relationship Id="rId19" Type="http://schemas.openxmlformats.org/officeDocument/2006/relationships/image" Target="../media/image183.png"/><Relationship Id="rId20" Type="http://schemas.openxmlformats.org/officeDocument/2006/relationships/image" Target="../media/image184.png"/><Relationship Id="rId21" Type="http://schemas.openxmlformats.org/officeDocument/2006/relationships/image" Target="../media/image185.png"/><Relationship Id="rId22" Type="http://schemas.openxmlformats.org/officeDocument/2006/relationships/image" Target="../media/image186.png"/><Relationship Id="rId23" Type="http://schemas.openxmlformats.org/officeDocument/2006/relationships/image" Target="../media/image187.png"/><Relationship Id="rId24" Type="http://schemas.openxmlformats.org/officeDocument/2006/relationships/image" Target="../media/image188.png"/><Relationship Id="rId25" Type="http://schemas.openxmlformats.org/officeDocument/2006/relationships/image" Target="../media/image189.png"/><Relationship Id="rId26" Type="http://schemas.openxmlformats.org/officeDocument/2006/relationships/image" Target="../media/image190.png"/><Relationship Id="rId27" Type="http://schemas.openxmlformats.org/officeDocument/2006/relationships/image" Target="../media/image191.png"/><Relationship Id="rId28" Type="http://schemas.openxmlformats.org/officeDocument/2006/relationships/image" Target="../media/image19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2065" indent="14160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인공지능을 </a:t>
            </a:r>
            <a:r>
              <a:rPr dirty="0" spc="30"/>
              <a:t>위한  </a:t>
            </a:r>
            <a:r>
              <a:rPr dirty="0" spc="70"/>
              <a:t>머신러닝</a:t>
            </a:r>
            <a:r>
              <a:rPr dirty="0" spc="-175"/>
              <a:t> </a:t>
            </a:r>
            <a:r>
              <a:rPr dirty="0" spc="3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494" y="2828289"/>
            <a:ext cx="984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6.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40">
                <a:solidFill>
                  <a:srgbClr val="FFFFFF"/>
                </a:solidFill>
                <a:latin typeface="Noto Sans CJK JP Regular"/>
                <a:cs typeface="Noto Sans CJK JP Regular"/>
              </a:rPr>
              <a:t>신경망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1930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</a:t>
            </a:r>
            <a:r>
              <a:rPr dirty="0" sz="2000" spc="6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20">
                <a:solidFill>
                  <a:srgbClr val="404040"/>
                </a:solidFill>
                <a:latin typeface="Trebuchet MS"/>
                <a:cs typeface="Trebuchet MS"/>
              </a:rPr>
              <a:t>(1957)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83" y="0"/>
            <a:ext cx="705612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140" y="0"/>
            <a:ext cx="1487423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73708" y="0"/>
            <a:ext cx="536447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8300" y="0"/>
            <a:ext cx="929639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1427" y="0"/>
            <a:ext cx="1208531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3448" y="0"/>
            <a:ext cx="1208531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26991" y="0"/>
            <a:ext cx="148742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52444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dirty="0" sz="2200" spc="100">
                <a:solidFill>
                  <a:srgbClr val="FFFFFF"/>
                </a:solidFill>
              </a:rPr>
              <a:t>퍼셉트론</a:t>
            </a:r>
            <a:r>
              <a:rPr dirty="0" sz="2200" spc="1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200" spc="170">
                <a:solidFill>
                  <a:srgbClr val="FFFFFF"/>
                </a:solidFill>
              </a:rPr>
              <a:t>뇌를 모사한 신경망</a:t>
            </a:r>
            <a:r>
              <a:rPr dirty="0" sz="2200" spc="4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알고리즘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62219" y="3650107"/>
            <a:ext cx="140208" cy="141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62219" y="3996093"/>
            <a:ext cx="140208" cy="1417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62219" y="4342041"/>
            <a:ext cx="140208" cy="141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62219" y="4686465"/>
            <a:ext cx="140208" cy="141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731509" y="3469647"/>
            <a:ext cx="2919095" cy="140906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입력</a:t>
            </a:r>
            <a:r>
              <a:rPr dirty="0" sz="1600" spc="45" b="1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600" spc="-3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실수 값을 갖는 </a:t>
            </a:r>
            <a:r>
              <a:rPr dirty="0" sz="1600" spc="125">
                <a:solidFill>
                  <a:srgbClr val="404040"/>
                </a:solidFill>
                <a:latin typeface="Noto Sans CJK JP Regular"/>
                <a:cs typeface="Noto Sans CJK JP Regular"/>
              </a:rPr>
              <a:t>벡터</a:t>
            </a:r>
            <a:endParaRPr sz="1600">
              <a:latin typeface="Noto Sans CJK JP Regular"/>
              <a:cs typeface="Noto Sans CJK JP Regular"/>
            </a:endParaRPr>
          </a:p>
          <a:p>
            <a:pPr marL="12700" marR="47625">
              <a:lnSpc>
                <a:spcPct val="141900"/>
              </a:lnSpc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모델 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구성</a:t>
            </a:r>
            <a:r>
              <a:rPr dirty="0" sz="1600" spc="45" b="1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연결 가중치</a:t>
            </a:r>
            <a:r>
              <a:rPr dirty="0" sz="1600" spc="-20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-285" b="1">
                <a:solidFill>
                  <a:srgbClr val="404040"/>
                </a:solidFill>
                <a:latin typeface="Arial"/>
                <a:cs typeface="Arial"/>
              </a:rPr>
              <a:t>&amp;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임계치  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출력</a:t>
            </a:r>
            <a:r>
              <a:rPr dirty="0" sz="1600" spc="45" b="1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dirty="0" sz="1600" spc="-110" b="1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또는</a:t>
            </a:r>
            <a:r>
              <a:rPr dirty="0" sz="1600" spc="-1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-75" b="1">
                <a:solidFill>
                  <a:srgbClr val="404040"/>
                </a:solidFill>
                <a:latin typeface="Arial"/>
                <a:cs typeface="Arial"/>
              </a:rPr>
              <a:t>-1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학습</a:t>
            </a:r>
            <a:r>
              <a:rPr dirty="0" sz="1600" spc="45" b="1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dirty="0" sz="16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알맞은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연결</a:t>
            </a:r>
            <a:r>
              <a:rPr dirty="0" sz="16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가중치를</a:t>
            </a:r>
            <a:r>
              <a:rPr dirty="0" sz="16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탐색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76828" y="2132202"/>
            <a:ext cx="1286510" cy="76200"/>
          </a:xfrm>
          <a:custGeom>
            <a:avLst/>
            <a:gdLst/>
            <a:ahLst/>
            <a:cxnLst/>
            <a:rect l="l" t="t" r="r" b="b"/>
            <a:pathLst>
              <a:path w="1286510" h="76200">
                <a:moveTo>
                  <a:pt x="1209981" y="44417"/>
                </a:moveTo>
                <a:lnTo>
                  <a:pt x="1209929" y="76200"/>
                </a:lnTo>
                <a:lnTo>
                  <a:pt x="1273641" y="44450"/>
                </a:lnTo>
                <a:lnTo>
                  <a:pt x="1222629" y="44450"/>
                </a:lnTo>
                <a:lnTo>
                  <a:pt x="1209981" y="44417"/>
                </a:lnTo>
                <a:close/>
              </a:path>
              <a:path w="1286510" h="76200">
                <a:moveTo>
                  <a:pt x="1210003" y="31716"/>
                </a:moveTo>
                <a:lnTo>
                  <a:pt x="1209981" y="44417"/>
                </a:lnTo>
                <a:lnTo>
                  <a:pt x="1222629" y="44450"/>
                </a:lnTo>
                <a:lnTo>
                  <a:pt x="1222756" y="31750"/>
                </a:lnTo>
                <a:lnTo>
                  <a:pt x="1210003" y="31716"/>
                </a:lnTo>
                <a:close/>
              </a:path>
              <a:path w="1286510" h="76200">
                <a:moveTo>
                  <a:pt x="1210056" y="0"/>
                </a:moveTo>
                <a:lnTo>
                  <a:pt x="1210003" y="31716"/>
                </a:lnTo>
                <a:lnTo>
                  <a:pt x="1222756" y="31750"/>
                </a:lnTo>
                <a:lnTo>
                  <a:pt x="1222629" y="44450"/>
                </a:lnTo>
                <a:lnTo>
                  <a:pt x="1273641" y="44450"/>
                </a:lnTo>
                <a:lnTo>
                  <a:pt x="1286129" y="38227"/>
                </a:lnTo>
                <a:lnTo>
                  <a:pt x="1210056" y="0"/>
                </a:lnTo>
                <a:close/>
              </a:path>
              <a:path w="1286510" h="76200">
                <a:moveTo>
                  <a:pt x="0" y="28575"/>
                </a:moveTo>
                <a:lnTo>
                  <a:pt x="0" y="41275"/>
                </a:lnTo>
                <a:lnTo>
                  <a:pt x="1209981" y="44417"/>
                </a:lnTo>
                <a:lnTo>
                  <a:pt x="1210003" y="31716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95094" y="1198625"/>
            <a:ext cx="509270" cy="1938655"/>
          </a:xfrm>
          <a:custGeom>
            <a:avLst/>
            <a:gdLst/>
            <a:ahLst/>
            <a:cxnLst/>
            <a:rect l="l" t="t" r="r" b="b"/>
            <a:pathLst>
              <a:path w="509269" h="1938655">
                <a:moveTo>
                  <a:pt x="0" y="1938528"/>
                </a:moveTo>
                <a:lnTo>
                  <a:pt x="509016" y="1938528"/>
                </a:lnTo>
                <a:lnTo>
                  <a:pt x="509016" y="0"/>
                </a:lnTo>
                <a:lnTo>
                  <a:pt x="0" y="0"/>
                </a:lnTo>
                <a:lnTo>
                  <a:pt x="0" y="1938528"/>
                </a:lnTo>
                <a:close/>
              </a:path>
            </a:pathLst>
          </a:custGeom>
          <a:ln w="2590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40510" y="1079753"/>
            <a:ext cx="243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75" b="1">
                <a:latin typeface="Arial"/>
                <a:cs typeface="Arial"/>
              </a:rPr>
              <a:t>w</a:t>
            </a:r>
            <a:r>
              <a:rPr dirty="0" baseline="-20833" sz="1800" spc="-120" b="1">
                <a:latin typeface="Arial"/>
                <a:cs typeface="Arial"/>
              </a:rPr>
              <a:t>1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9344" y="1458341"/>
            <a:ext cx="1076325" cy="293370"/>
          </a:xfrm>
          <a:custGeom>
            <a:avLst/>
            <a:gdLst/>
            <a:ahLst/>
            <a:cxnLst/>
            <a:rect l="l" t="t" r="r" b="b"/>
            <a:pathLst>
              <a:path w="1076325" h="293369">
                <a:moveTo>
                  <a:pt x="1000690" y="261991"/>
                </a:moveTo>
                <a:lnTo>
                  <a:pt x="993013" y="292862"/>
                </a:lnTo>
                <a:lnTo>
                  <a:pt x="1076198" y="274320"/>
                </a:lnTo>
                <a:lnTo>
                  <a:pt x="1065378" y="265049"/>
                </a:lnTo>
                <a:lnTo>
                  <a:pt x="1012951" y="265049"/>
                </a:lnTo>
                <a:lnTo>
                  <a:pt x="1000690" y="261991"/>
                </a:lnTo>
                <a:close/>
              </a:path>
              <a:path w="1076325" h="293369">
                <a:moveTo>
                  <a:pt x="1003761" y="249645"/>
                </a:moveTo>
                <a:lnTo>
                  <a:pt x="1000690" y="261991"/>
                </a:lnTo>
                <a:lnTo>
                  <a:pt x="1012951" y="265049"/>
                </a:lnTo>
                <a:lnTo>
                  <a:pt x="1016126" y="252730"/>
                </a:lnTo>
                <a:lnTo>
                  <a:pt x="1003761" y="249645"/>
                </a:lnTo>
                <a:close/>
              </a:path>
              <a:path w="1076325" h="293369">
                <a:moveTo>
                  <a:pt x="1011428" y="218821"/>
                </a:moveTo>
                <a:lnTo>
                  <a:pt x="1003761" y="249645"/>
                </a:lnTo>
                <a:lnTo>
                  <a:pt x="1016126" y="252730"/>
                </a:lnTo>
                <a:lnTo>
                  <a:pt x="1012951" y="265049"/>
                </a:lnTo>
                <a:lnTo>
                  <a:pt x="1065378" y="265049"/>
                </a:lnTo>
                <a:lnTo>
                  <a:pt x="1011428" y="218821"/>
                </a:lnTo>
                <a:close/>
              </a:path>
              <a:path w="1076325" h="293369">
                <a:moveTo>
                  <a:pt x="3047" y="0"/>
                </a:moveTo>
                <a:lnTo>
                  <a:pt x="0" y="12446"/>
                </a:lnTo>
                <a:lnTo>
                  <a:pt x="1000690" y="261991"/>
                </a:lnTo>
                <a:lnTo>
                  <a:pt x="1003761" y="249645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10867" y="2128773"/>
            <a:ext cx="1075055" cy="76200"/>
          </a:xfrm>
          <a:custGeom>
            <a:avLst/>
            <a:gdLst/>
            <a:ahLst/>
            <a:cxnLst/>
            <a:rect l="l" t="t" r="r" b="b"/>
            <a:pathLst>
              <a:path w="1075055" h="76200">
                <a:moveTo>
                  <a:pt x="998601" y="0"/>
                </a:moveTo>
                <a:lnTo>
                  <a:pt x="998442" y="31676"/>
                </a:lnTo>
                <a:lnTo>
                  <a:pt x="1011174" y="31750"/>
                </a:lnTo>
                <a:lnTo>
                  <a:pt x="1011046" y="44450"/>
                </a:lnTo>
                <a:lnTo>
                  <a:pt x="998378" y="44450"/>
                </a:lnTo>
                <a:lnTo>
                  <a:pt x="998219" y="76200"/>
                </a:lnTo>
                <a:lnTo>
                  <a:pt x="1062575" y="44450"/>
                </a:lnTo>
                <a:lnTo>
                  <a:pt x="1011046" y="44450"/>
                </a:lnTo>
                <a:lnTo>
                  <a:pt x="1062723" y="44376"/>
                </a:lnTo>
                <a:lnTo>
                  <a:pt x="1074674" y="38481"/>
                </a:lnTo>
                <a:lnTo>
                  <a:pt x="998601" y="0"/>
                </a:lnTo>
                <a:close/>
              </a:path>
              <a:path w="1075055" h="76200">
                <a:moveTo>
                  <a:pt x="998442" y="31676"/>
                </a:moveTo>
                <a:lnTo>
                  <a:pt x="998379" y="44376"/>
                </a:lnTo>
                <a:lnTo>
                  <a:pt x="1011046" y="44450"/>
                </a:lnTo>
                <a:lnTo>
                  <a:pt x="1011174" y="31750"/>
                </a:lnTo>
                <a:lnTo>
                  <a:pt x="998442" y="31676"/>
                </a:lnTo>
                <a:close/>
              </a:path>
              <a:path w="1075055" h="76200">
                <a:moveTo>
                  <a:pt x="0" y="25907"/>
                </a:moveTo>
                <a:lnTo>
                  <a:pt x="0" y="38607"/>
                </a:lnTo>
                <a:lnTo>
                  <a:pt x="998379" y="44376"/>
                </a:lnTo>
                <a:lnTo>
                  <a:pt x="998442" y="31676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35023" y="2576195"/>
            <a:ext cx="851535" cy="215265"/>
          </a:xfrm>
          <a:custGeom>
            <a:avLst/>
            <a:gdLst/>
            <a:ahLst/>
            <a:cxnLst/>
            <a:rect l="l" t="t" r="r" b="b"/>
            <a:pathLst>
              <a:path w="851535" h="215264">
                <a:moveTo>
                  <a:pt x="775668" y="30936"/>
                </a:moveTo>
                <a:lnTo>
                  <a:pt x="0" y="202946"/>
                </a:lnTo>
                <a:lnTo>
                  <a:pt x="2793" y="215265"/>
                </a:lnTo>
                <a:lnTo>
                  <a:pt x="778410" y="43391"/>
                </a:lnTo>
                <a:lnTo>
                  <a:pt x="775668" y="30936"/>
                </a:lnTo>
                <a:close/>
              </a:path>
              <a:path w="851535" h="215264">
                <a:moveTo>
                  <a:pt x="842179" y="28193"/>
                </a:moveTo>
                <a:lnTo>
                  <a:pt x="788034" y="28193"/>
                </a:lnTo>
                <a:lnTo>
                  <a:pt x="790828" y="40640"/>
                </a:lnTo>
                <a:lnTo>
                  <a:pt x="778410" y="43391"/>
                </a:lnTo>
                <a:lnTo>
                  <a:pt x="785240" y="74422"/>
                </a:lnTo>
                <a:lnTo>
                  <a:pt x="842179" y="28193"/>
                </a:lnTo>
                <a:close/>
              </a:path>
              <a:path w="851535" h="215264">
                <a:moveTo>
                  <a:pt x="788034" y="28193"/>
                </a:moveTo>
                <a:lnTo>
                  <a:pt x="775668" y="30936"/>
                </a:lnTo>
                <a:lnTo>
                  <a:pt x="778410" y="43391"/>
                </a:lnTo>
                <a:lnTo>
                  <a:pt x="790828" y="40640"/>
                </a:lnTo>
                <a:lnTo>
                  <a:pt x="788034" y="28193"/>
                </a:lnTo>
                <a:close/>
              </a:path>
              <a:path w="851535" h="215264">
                <a:moveTo>
                  <a:pt x="768857" y="0"/>
                </a:moveTo>
                <a:lnTo>
                  <a:pt x="775668" y="30936"/>
                </a:lnTo>
                <a:lnTo>
                  <a:pt x="788034" y="28193"/>
                </a:lnTo>
                <a:lnTo>
                  <a:pt x="842179" y="28193"/>
                </a:lnTo>
                <a:lnTo>
                  <a:pt x="851407" y="20700"/>
                </a:lnTo>
                <a:lnTo>
                  <a:pt x="768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50035" y="1790141"/>
            <a:ext cx="2438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 b="1">
                <a:latin typeface="Arial"/>
                <a:cs typeface="Arial"/>
              </a:rPr>
              <a:t>w</a:t>
            </a:r>
            <a:r>
              <a:rPr dirty="0" baseline="-20833" sz="1800" spc="-120" b="1">
                <a:latin typeface="Arial"/>
                <a:cs typeface="Arial"/>
              </a:rPr>
              <a:t>2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6577" y="2582926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75" b="1">
                <a:latin typeface="Arial"/>
                <a:cs typeface="Arial"/>
              </a:rPr>
              <a:t>w</a:t>
            </a:r>
            <a:r>
              <a:rPr dirty="0" baseline="-20833" sz="1800" spc="-254" b="1">
                <a:latin typeface="Arial"/>
                <a:cs typeface="Arial"/>
              </a:rPr>
              <a:t>n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23263" y="1118361"/>
            <a:ext cx="207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latin typeface="Arial"/>
                <a:cs typeface="Arial"/>
              </a:rPr>
              <a:t>x</a:t>
            </a:r>
            <a:r>
              <a:rPr dirty="0" baseline="-20833" sz="1800" spc="-120" b="1">
                <a:latin typeface="Arial"/>
                <a:cs typeface="Arial"/>
              </a:rPr>
              <a:t>1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3036" y="1821307"/>
            <a:ext cx="433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dirty="0" u="heavy" sz="1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2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	</a:t>
            </a:r>
            <a:r>
              <a:rPr dirty="0" sz="1800" spc="-160" b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29944" y="1953895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 b="1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8099" y="2039166"/>
            <a:ext cx="444500" cy="88900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1340"/>
              </a:spcBef>
            </a:pPr>
            <a:r>
              <a:rPr dirty="0" sz="1800" b="1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u="heavy" sz="1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2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800" spc="-254" b="1">
                <a:latin typeface="Arial"/>
                <a:cs typeface="Arial"/>
              </a:rPr>
              <a:t> </a:t>
            </a:r>
            <a:r>
              <a:rPr dirty="0" sz="1800" spc="-165" b="1">
                <a:latin typeface="Arial"/>
                <a:cs typeface="Arial"/>
              </a:rPr>
              <a:t>x</a:t>
            </a:r>
            <a:r>
              <a:rPr dirty="0" baseline="-20833" sz="1800" spc="-247" b="1">
                <a:latin typeface="Arial"/>
                <a:cs typeface="Arial"/>
              </a:rPr>
              <a:t>n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540" y="1971548"/>
            <a:ext cx="142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 b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63084" y="1754123"/>
            <a:ext cx="586740" cy="833755"/>
          </a:xfrm>
          <a:prstGeom prst="rect">
            <a:avLst/>
          </a:prstGeom>
          <a:solidFill>
            <a:srgbClr val="FBBA04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dirty="0" sz="1200" spc="90">
                <a:latin typeface="Noto Sans CJK JP Regular"/>
                <a:cs typeface="Noto Sans CJK JP Regular"/>
              </a:rPr>
              <a:t>계단</a:t>
            </a:r>
            <a:endParaRPr sz="1200">
              <a:latin typeface="Noto Sans CJK JP Regular"/>
              <a:cs typeface="Noto Sans CJK JP Regular"/>
            </a:endParaRPr>
          </a:p>
          <a:p>
            <a:pPr marL="146050">
              <a:lnSpc>
                <a:spcPct val="100000"/>
              </a:lnSpc>
            </a:pPr>
            <a:r>
              <a:rPr dirty="0" sz="1200" spc="95">
                <a:latin typeface="Noto Sans CJK JP Regular"/>
                <a:cs typeface="Noto Sans CJK JP Regular"/>
              </a:rPr>
              <a:t>함수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01640" y="2123058"/>
            <a:ext cx="1235075" cy="76200"/>
          </a:xfrm>
          <a:custGeom>
            <a:avLst/>
            <a:gdLst/>
            <a:ahLst/>
            <a:cxnLst/>
            <a:rect l="l" t="t" r="r" b="b"/>
            <a:pathLst>
              <a:path w="1235075" h="76200">
                <a:moveTo>
                  <a:pt x="1222058" y="31750"/>
                </a:moveTo>
                <a:lnTo>
                  <a:pt x="1171066" y="31750"/>
                </a:lnTo>
                <a:lnTo>
                  <a:pt x="1171066" y="44450"/>
                </a:lnTo>
                <a:lnTo>
                  <a:pt x="1158314" y="44470"/>
                </a:lnTo>
                <a:lnTo>
                  <a:pt x="1158366" y="76200"/>
                </a:lnTo>
                <a:lnTo>
                  <a:pt x="1234566" y="37973"/>
                </a:lnTo>
                <a:lnTo>
                  <a:pt x="1222058" y="31750"/>
                </a:lnTo>
                <a:close/>
              </a:path>
              <a:path w="1235075" h="76200">
                <a:moveTo>
                  <a:pt x="1158292" y="31770"/>
                </a:moveTo>
                <a:lnTo>
                  <a:pt x="0" y="33655"/>
                </a:lnTo>
                <a:lnTo>
                  <a:pt x="0" y="46355"/>
                </a:lnTo>
                <a:lnTo>
                  <a:pt x="1158314" y="44470"/>
                </a:lnTo>
                <a:lnTo>
                  <a:pt x="1158292" y="31770"/>
                </a:lnTo>
                <a:close/>
              </a:path>
              <a:path w="1235075" h="76200">
                <a:moveTo>
                  <a:pt x="1171066" y="31750"/>
                </a:moveTo>
                <a:lnTo>
                  <a:pt x="1158292" y="31770"/>
                </a:lnTo>
                <a:lnTo>
                  <a:pt x="1158314" y="44470"/>
                </a:lnTo>
                <a:lnTo>
                  <a:pt x="1171066" y="44450"/>
                </a:lnTo>
                <a:lnTo>
                  <a:pt x="1171066" y="31750"/>
                </a:lnTo>
                <a:close/>
              </a:path>
              <a:path w="1235075" h="76200">
                <a:moveTo>
                  <a:pt x="1158239" y="0"/>
                </a:moveTo>
                <a:lnTo>
                  <a:pt x="1158292" y="31770"/>
                </a:lnTo>
                <a:lnTo>
                  <a:pt x="1222058" y="31750"/>
                </a:lnTo>
                <a:lnTo>
                  <a:pt x="1158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685288" y="1464563"/>
            <a:ext cx="891540" cy="1407160"/>
          </a:xfrm>
          <a:prstGeom prst="rect">
            <a:avLst/>
          </a:prstGeom>
          <a:solidFill>
            <a:srgbClr val="FBBA0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R="287020">
              <a:lnSpc>
                <a:spcPct val="100000"/>
              </a:lnSpc>
              <a:spcBef>
                <a:spcPts val="5"/>
              </a:spcBef>
            </a:pPr>
            <a:r>
              <a:rPr dirty="0" sz="1150" spc="-110">
                <a:latin typeface="Arial"/>
                <a:cs typeface="Arial"/>
              </a:rPr>
              <a:t>𝑛</a:t>
            </a:r>
            <a:endParaRPr sz="1150">
              <a:latin typeface="Arial"/>
              <a:cs typeface="Arial"/>
            </a:endParaRPr>
          </a:p>
          <a:p>
            <a:pPr marL="165735">
              <a:lnSpc>
                <a:spcPct val="100000"/>
              </a:lnSpc>
              <a:spcBef>
                <a:spcPts val="545"/>
              </a:spcBef>
            </a:pPr>
            <a:r>
              <a:rPr dirty="0" sz="1600" spc="1670">
                <a:latin typeface="Arial"/>
                <a:cs typeface="Arial"/>
              </a:rPr>
              <a:t> </a:t>
            </a:r>
            <a:r>
              <a:rPr dirty="0" sz="1600" spc="-180">
                <a:latin typeface="Arial"/>
                <a:cs typeface="Arial"/>
              </a:rPr>
              <a:t> </a:t>
            </a:r>
            <a:r>
              <a:rPr dirty="0" sz="1600" spc="-320">
                <a:latin typeface="Arial"/>
                <a:cs typeface="Arial"/>
              </a:rPr>
              <a:t>𝑤</a:t>
            </a:r>
            <a:r>
              <a:rPr dirty="0" baseline="-21164" sz="1575" spc="-480">
                <a:latin typeface="Arial"/>
                <a:cs typeface="Arial"/>
              </a:rPr>
              <a:t>𝑖</a:t>
            </a:r>
            <a:r>
              <a:rPr dirty="0" sz="1600" spc="-320">
                <a:latin typeface="Arial"/>
                <a:cs typeface="Arial"/>
              </a:rPr>
              <a:t>𝑥</a:t>
            </a:r>
            <a:r>
              <a:rPr dirty="0" baseline="-21164" sz="1575" spc="-480">
                <a:latin typeface="Arial"/>
                <a:cs typeface="Arial"/>
              </a:rPr>
              <a:t>𝑖</a:t>
            </a:r>
            <a:endParaRPr baseline="-21164" sz="1575">
              <a:latin typeface="Arial"/>
              <a:cs typeface="Arial"/>
            </a:endParaRPr>
          </a:p>
          <a:p>
            <a:pPr marL="173355">
              <a:lnSpc>
                <a:spcPct val="100000"/>
              </a:lnSpc>
              <a:spcBef>
                <a:spcPts val="570"/>
              </a:spcBef>
            </a:pPr>
            <a:r>
              <a:rPr dirty="0" sz="1150" spc="-65">
                <a:latin typeface="Arial"/>
                <a:cs typeface="Arial"/>
              </a:rPr>
              <a:t>𝑖=0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1673" y="1953698"/>
            <a:ext cx="1430655" cy="136842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algn="ctr" marR="260985">
              <a:lnSpc>
                <a:spcPct val="100000"/>
              </a:lnSpc>
              <a:spcBef>
                <a:spcPts val="910"/>
              </a:spcBef>
            </a:pPr>
            <a:r>
              <a:rPr dirty="0" sz="1250" spc="-225" b="1" i="1">
                <a:latin typeface="Arial"/>
                <a:cs typeface="Arial"/>
              </a:rPr>
              <a:t>o</a:t>
            </a:r>
            <a:endParaRPr sz="1250">
              <a:latin typeface="Arial"/>
              <a:cs typeface="Arial"/>
            </a:endParaRPr>
          </a:p>
          <a:p>
            <a:pPr algn="ctr" marR="386715">
              <a:lnSpc>
                <a:spcPct val="100000"/>
              </a:lnSpc>
              <a:spcBef>
                <a:spcPts val="750"/>
              </a:spcBef>
            </a:pPr>
            <a:r>
              <a:rPr dirty="0" sz="1150" spc="-110">
                <a:latin typeface="Arial"/>
                <a:cs typeface="Arial"/>
              </a:rPr>
              <a:t>𝑛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600" spc="-10">
                <a:latin typeface="Arial"/>
                <a:cs typeface="Arial"/>
              </a:rPr>
              <a:t>1 </a:t>
            </a:r>
            <a:r>
              <a:rPr dirty="0" sz="1600" spc="-515">
                <a:latin typeface="Arial"/>
                <a:cs typeface="Arial"/>
              </a:rPr>
              <a:t>𝑖𝑓</a:t>
            </a:r>
            <a:r>
              <a:rPr dirty="0" sz="1600" spc="2205">
                <a:latin typeface="Arial"/>
                <a:cs typeface="Arial"/>
              </a:rPr>
              <a:t> </a:t>
            </a:r>
            <a:r>
              <a:rPr dirty="0" sz="1600" spc="-320">
                <a:latin typeface="Arial"/>
                <a:cs typeface="Arial"/>
              </a:rPr>
              <a:t>𝑤</a:t>
            </a:r>
            <a:r>
              <a:rPr dirty="0" baseline="-21164" sz="1575" spc="-480">
                <a:latin typeface="Arial"/>
                <a:cs typeface="Arial"/>
              </a:rPr>
              <a:t>𝑖</a:t>
            </a:r>
            <a:r>
              <a:rPr dirty="0" sz="1600" spc="-320">
                <a:latin typeface="Arial"/>
                <a:cs typeface="Arial"/>
              </a:rPr>
              <a:t>𝑥</a:t>
            </a:r>
            <a:r>
              <a:rPr dirty="0" baseline="-21164" sz="1575" spc="-480">
                <a:latin typeface="Arial"/>
                <a:cs typeface="Arial"/>
              </a:rPr>
              <a:t>𝑖</a:t>
            </a:r>
            <a:r>
              <a:rPr dirty="0" baseline="-21164" sz="1575" spc="300">
                <a:latin typeface="Arial"/>
                <a:cs typeface="Arial"/>
              </a:rPr>
              <a:t> </a:t>
            </a:r>
            <a:r>
              <a:rPr dirty="0" sz="1600" spc="260">
                <a:latin typeface="Arial"/>
                <a:cs typeface="Arial"/>
              </a:rPr>
              <a:t>&gt;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algn="ctr" marR="381635">
              <a:lnSpc>
                <a:spcPct val="100000"/>
              </a:lnSpc>
              <a:spcBef>
                <a:spcPts val="570"/>
              </a:spcBef>
            </a:pPr>
            <a:r>
              <a:rPr dirty="0" sz="1150" spc="-65">
                <a:latin typeface="Arial"/>
                <a:cs typeface="Arial"/>
              </a:rPr>
              <a:t>𝑖=0</a:t>
            </a:r>
            <a:endParaRPr sz="1150">
              <a:latin typeface="Arial"/>
              <a:cs typeface="Arial"/>
            </a:endParaRPr>
          </a:p>
          <a:p>
            <a:pPr algn="ctr" marR="431165">
              <a:lnSpc>
                <a:spcPct val="100000"/>
              </a:lnSpc>
              <a:spcBef>
                <a:spcPts val="30"/>
              </a:spcBef>
            </a:pPr>
            <a:r>
              <a:rPr dirty="0" sz="1400" spc="114">
                <a:latin typeface="Arial"/>
                <a:cs typeface="Arial"/>
              </a:rPr>
              <a:t>−1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155" b="1">
                <a:latin typeface="Arial"/>
                <a:cs typeface="Arial"/>
              </a:rPr>
              <a:t>otherwise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48171" y="2755392"/>
            <a:ext cx="269875" cy="448309"/>
          </a:xfrm>
          <a:custGeom>
            <a:avLst/>
            <a:gdLst/>
            <a:ahLst/>
            <a:cxnLst/>
            <a:rect l="l" t="t" r="r" b="b"/>
            <a:pathLst>
              <a:path w="269875" h="448310">
                <a:moveTo>
                  <a:pt x="269748" y="448056"/>
                </a:moveTo>
                <a:lnTo>
                  <a:pt x="217223" y="446293"/>
                </a:lnTo>
                <a:lnTo>
                  <a:pt x="174355" y="441483"/>
                </a:lnTo>
                <a:lnTo>
                  <a:pt x="145464" y="434339"/>
                </a:lnTo>
                <a:lnTo>
                  <a:pt x="134874" y="425576"/>
                </a:lnTo>
                <a:lnTo>
                  <a:pt x="134874" y="246506"/>
                </a:lnTo>
                <a:lnTo>
                  <a:pt x="124283" y="237744"/>
                </a:lnTo>
                <a:lnTo>
                  <a:pt x="95392" y="230600"/>
                </a:lnTo>
                <a:lnTo>
                  <a:pt x="52524" y="225790"/>
                </a:lnTo>
                <a:lnTo>
                  <a:pt x="0" y="224027"/>
                </a:lnTo>
                <a:lnTo>
                  <a:pt x="52524" y="222265"/>
                </a:lnTo>
                <a:lnTo>
                  <a:pt x="95392" y="217455"/>
                </a:lnTo>
                <a:lnTo>
                  <a:pt x="124283" y="210312"/>
                </a:lnTo>
                <a:lnTo>
                  <a:pt x="134874" y="201549"/>
                </a:lnTo>
                <a:lnTo>
                  <a:pt x="134874" y="22478"/>
                </a:lnTo>
                <a:lnTo>
                  <a:pt x="145464" y="13715"/>
                </a:lnTo>
                <a:lnTo>
                  <a:pt x="174355" y="6572"/>
                </a:lnTo>
                <a:lnTo>
                  <a:pt x="217223" y="1762"/>
                </a:lnTo>
                <a:lnTo>
                  <a:pt x="2697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581903" y="2836290"/>
            <a:ext cx="346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0">
                <a:latin typeface="Arial"/>
                <a:cs typeface="Arial"/>
              </a:rPr>
              <a:t>𝑜</a:t>
            </a:r>
            <a:r>
              <a:rPr dirty="0" sz="1600" spc="-330">
                <a:latin typeface="Arial"/>
                <a:cs typeface="Arial"/>
              </a:rPr>
              <a:t> </a:t>
            </a:r>
            <a:r>
              <a:rPr dirty="0" sz="1600" spc="254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2376" y="3733800"/>
            <a:ext cx="4498848" cy="928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3137" y="3734561"/>
            <a:ext cx="4497705" cy="927100"/>
          </a:xfrm>
          <a:custGeom>
            <a:avLst/>
            <a:gdLst/>
            <a:ahLst/>
            <a:cxnLst/>
            <a:rect l="l" t="t" r="r" b="b"/>
            <a:pathLst>
              <a:path w="4497705" h="927100">
                <a:moveTo>
                  <a:pt x="0" y="84454"/>
                </a:moveTo>
                <a:lnTo>
                  <a:pt x="6633" y="51595"/>
                </a:lnTo>
                <a:lnTo>
                  <a:pt x="24725" y="24749"/>
                </a:lnTo>
                <a:lnTo>
                  <a:pt x="51558" y="6641"/>
                </a:lnTo>
                <a:lnTo>
                  <a:pt x="84416" y="0"/>
                </a:lnTo>
                <a:lnTo>
                  <a:pt x="4412869" y="0"/>
                </a:lnTo>
                <a:lnTo>
                  <a:pt x="4445728" y="6641"/>
                </a:lnTo>
                <a:lnTo>
                  <a:pt x="4472574" y="24749"/>
                </a:lnTo>
                <a:lnTo>
                  <a:pt x="4490682" y="51595"/>
                </a:lnTo>
                <a:lnTo>
                  <a:pt x="4497324" y="84454"/>
                </a:lnTo>
                <a:lnTo>
                  <a:pt x="4497324" y="842175"/>
                </a:lnTo>
                <a:lnTo>
                  <a:pt x="4490682" y="875033"/>
                </a:lnTo>
                <a:lnTo>
                  <a:pt x="4472574" y="901866"/>
                </a:lnTo>
                <a:lnTo>
                  <a:pt x="4445728" y="919958"/>
                </a:lnTo>
                <a:lnTo>
                  <a:pt x="4412869" y="926592"/>
                </a:lnTo>
                <a:lnTo>
                  <a:pt x="84416" y="926592"/>
                </a:lnTo>
                <a:lnTo>
                  <a:pt x="51558" y="919958"/>
                </a:lnTo>
                <a:lnTo>
                  <a:pt x="24725" y="901866"/>
                </a:lnTo>
                <a:lnTo>
                  <a:pt x="6633" y="875033"/>
                </a:lnTo>
                <a:lnTo>
                  <a:pt x="0" y="842175"/>
                </a:lnTo>
                <a:lnTo>
                  <a:pt x="0" y="84454"/>
                </a:lnTo>
                <a:close/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467482" y="3818026"/>
            <a:ext cx="24815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445">
                <a:latin typeface="Arial"/>
                <a:cs typeface="Arial"/>
              </a:rPr>
              <a:t>𝑖𝑓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𝑤</a:t>
            </a:r>
            <a:r>
              <a:rPr dirty="0" baseline="-21604" sz="1350" spc="-7">
                <a:latin typeface="Arial"/>
                <a:cs typeface="Arial"/>
              </a:rPr>
              <a:t>0</a:t>
            </a:r>
            <a:r>
              <a:rPr dirty="0" baseline="-21604" sz="1350" spc="75">
                <a:latin typeface="Arial"/>
                <a:cs typeface="Arial"/>
              </a:rPr>
              <a:t> </a:t>
            </a:r>
            <a:r>
              <a:rPr dirty="0" sz="1400" spc="229">
                <a:latin typeface="Arial"/>
                <a:cs typeface="Arial"/>
              </a:rPr>
              <a:t>+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75">
                <a:latin typeface="Arial"/>
                <a:cs typeface="Arial"/>
              </a:rPr>
              <a:t>𝑤</a:t>
            </a:r>
            <a:r>
              <a:rPr dirty="0" baseline="-21604" sz="1350" spc="-112">
                <a:latin typeface="Arial"/>
                <a:cs typeface="Arial"/>
              </a:rPr>
              <a:t>1</a:t>
            </a:r>
            <a:r>
              <a:rPr dirty="0" sz="1400" spc="-75">
                <a:latin typeface="Arial"/>
                <a:cs typeface="Arial"/>
              </a:rPr>
              <a:t>𝑥</a:t>
            </a:r>
            <a:r>
              <a:rPr dirty="0" baseline="-21604" sz="1350" spc="-112">
                <a:latin typeface="Arial"/>
                <a:cs typeface="Arial"/>
              </a:rPr>
              <a:t>1</a:t>
            </a:r>
            <a:r>
              <a:rPr dirty="0" baseline="-21604" sz="1350" spc="75">
                <a:latin typeface="Arial"/>
                <a:cs typeface="Arial"/>
              </a:rPr>
              <a:t> </a:t>
            </a:r>
            <a:r>
              <a:rPr dirty="0" sz="1400" spc="229">
                <a:latin typeface="Arial"/>
                <a:cs typeface="Arial"/>
              </a:rPr>
              <a:t>+</a:t>
            </a:r>
            <a:r>
              <a:rPr dirty="0" sz="1400" spc="210">
                <a:latin typeface="Arial"/>
                <a:cs typeface="Arial"/>
              </a:rPr>
              <a:t> </a:t>
            </a:r>
            <a:r>
              <a:rPr dirty="0" sz="1400" spc="-345">
                <a:latin typeface="Arial"/>
                <a:cs typeface="Arial"/>
              </a:rPr>
              <a:t>…  </a:t>
            </a:r>
            <a:r>
              <a:rPr dirty="0" sz="1400" spc="229">
                <a:latin typeface="Arial"/>
                <a:cs typeface="Arial"/>
              </a:rPr>
              <a:t>+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204">
                <a:latin typeface="Arial"/>
                <a:cs typeface="Arial"/>
              </a:rPr>
              <a:t>𝑤𝑛𝑥𝑛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 spc="235">
                <a:latin typeface="Arial"/>
                <a:cs typeface="Arial"/>
              </a:rPr>
              <a:t>&gt;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64689" y="4278579"/>
            <a:ext cx="9563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4">
                <a:latin typeface="Arial"/>
                <a:cs typeface="Arial"/>
              </a:rPr>
              <a:t>−1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160" b="1">
                <a:latin typeface="Arial"/>
                <a:cs typeface="Arial"/>
              </a:rPr>
              <a:t>otherwise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74748" y="3938015"/>
            <a:ext cx="165100" cy="448309"/>
          </a:xfrm>
          <a:custGeom>
            <a:avLst/>
            <a:gdLst/>
            <a:ahLst/>
            <a:cxnLst/>
            <a:rect l="l" t="t" r="r" b="b"/>
            <a:pathLst>
              <a:path w="165100" h="448310">
                <a:moveTo>
                  <a:pt x="164591" y="448056"/>
                </a:moveTo>
                <a:lnTo>
                  <a:pt x="132552" y="446977"/>
                </a:lnTo>
                <a:lnTo>
                  <a:pt x="106394" y="444036"/>
                </a:lnTo>
                <a:lnTo>
                  <a:pt x="88761" y="439676"/>
                </a:lnTo>
                <a:lnTo>
                  <a:pt x="82295" y="434340"/>
                </a:lnTo>
                <a:lnTo>
                  <a:pt x="82295" y="237744"/>
                </a:lnTo>
                <a:lnTo>
                  <a:pt x="75830" y="232402"/>
                </a:lnTo>
                <a:lnTo>
                  <a:pt x="58197" y="228042"/>
                </a:lnTo>
                <a:lnTo>
                  <a:pt x="32039" y="225104"/>
                </a:lnTo>
                <a:lnTo>
                  <a:pt x="0" y="224028"/>
                </a:lnTo>
                <a:lnTo>
                  <a:pt x="32039" y="222949"/>
                </a:lnTo>
                <a:lnTo>
                  <a:pt x="58197" y="220008"/>
                </a:lnTo>
                <a:lnTo>
                  <a:pt x="75830" y="215648"/>
                </a:lnTo>
                <a:lnTo>
                  <a:pt x="82295" y="210312"/>
                </a:lnTo>
                <a:lnTo>
                  <a:pt x="82295" y="13716"/>
                </a:lnTo>
                <a:lnTo>
                  <a:pt x="88761" y="8379"/>
                </a:lnTo>
                <a:lnTo>
                  <a:pt x="106394" y="4019"/>
                </a:lnTo>
                <a:lnTo>
                  <a:pt x="132552" y="1078"/>
                </a:lnTo>
                <a:lnTo>
                  <a:pt x="1645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002893" y="4034129"/>
            <a:ext cx="11417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Arial"/>
                <a:cs typeface="Arial"/>
              </a:rPr>
              <a:t>𝑜(𝑥1, </a:t>
            </a:r>
            <a:r>
              <a:rPr dirty="0" sz="1400" spc="-345">
                <a:latin typeface="Arial"/>
                <a:cs typeface="Arial"/>
              </a:rPr>
              <a:t>… </a:t>
            </a:r>
            <a:r>
              <a:rPr dirty="0" sz="1400" spc="-105">
                <a:latin typeface="Arial"/>
                <a:cs typeface="Arial"/>
              </a:rPr>
              <a:t>, </a:t>
            </a:r>
            <a:r>
              <a:rPr dirty="0" sz="1400" spc="-140">
                <a:latin typeface="Arial"/>
                <a:cs typeface="Arial"/>
              </a:rPr>
              <a:t>𝑥𝑛)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229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383" y="0"/>
            <a:ext cx="705612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140" y="0"/>
            <a:ext cx="1487423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3708" y="0"/>
            <a:ext cx="536447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8300" y="0"/>
            <a:ext cx="929639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1427" y="0"/>
            <a:ext cx="1208531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3448" y="0"/>
            <a:ext cx="1208531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26991" y="0"/>
            <a:ext cx="148742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52444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dirty="0" sz="2200" spc="100">
                <a:solidFill>
                  <a:srgbClr val="FFFFFF"/>
                </a:solidFill>
              </a:rPr>
              <a:t>퍼셉트론</a:t>
            </a:r>
            <a:r>
              <a:rPr dirty="0" sz="2200" spc="1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200" spc="170">
                <a:solidFill>
                  <a:srgbClr val="FFFFFF"/>
                </a:solidFill>
              </a:rPr>
              <a:t>뇌를 모사한 신경망</a:t>
            </a:r>
            <a:r>
              <a:rPr dirty="0" sz="2200" spc="4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알고리즘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019" y="1278636"/>
            <a:ext cx="2519680" cy="285115"/>
          </a:xfrm>
          <a:custGeom>
            <a:avLst/>
            <a:gdLst/>
            <a:ahLst/>
            <a:cxnLst/>
            <a:rect l="l" t="t" r="r" b="b"/>
            <a:pathLst>
              <a:path w="2519680" h="285115">
                <a:moveTo>
                  <a:pt x="2376678" y="0"/>
                </a:moveTo>
                <a:lnTo>
                  <a:pt x="142494" y="0"/>
                </a:lnTo>
                <a:lnTo>
                  <a:pt x="97453" y="7260"/>
                </a:lnTo>
                <a:lnTo>
                  <a:pt x="58336" y="27480"/>
                </a:lnTo>
                <a:lnTo>
                  <a:pt x="27491" y="58320"/>
                </a:lnTo>
                <a:lnTo>
                  <a:pt x="7263" y="97438"/>
                </a:lnTo>
                <a:lnTo>
                  <a:pt x="0" y="142493"/>
                </a:lnTo>
                <a:lnTo>
                  <a:pt x="7263" y="187549"/>
                </a:lnTo>
                <a:lnTo>
                  <a:pt x="27491" y="226667"/>
                </a:lnTo>
                <a:lnTo>
                  <a:pt x="58336" y="257507"/>
                </a:lnTo>
                <a:lnTo>
                  <a:pt x="97453" y="277727"/>
                </a:lnTo>
                <a:lnTo>
                  <a:pt x="142494" y="284988"/>
                </a:lnTo>
                <a:lnTo>
                  <a:pt x="2376678" y="284988"/>
                </a:lnTo>
                <a:lnTo>
                  <a:pt x="2421733" y="277727"/>
                </a:lnTo>
                <a:lnTo>
                  <a:pt x="2460851" y="257507"/>
                </a:lnTo>
                <a:lnTo>
                  <a:pt x="2491691" y="226667"/>
                </a:lnTo>
                <a:lnTo>
                  <a:pt x="2511911" y="187549"/>
                </a:lnTo>
                <a:lnTo>
                  <a:pt x="2519172" y="142493"/>
                </a:lnTo>
                <a:lnTo>
                  <a:pt x="2511911" y="97438"/>
                </a:lnTo>
                <a:lnTo>
                  <a:pt x="2491691" y="58320"/>
                </a:lnTo>
                <a:lnTo>
                  <a:pt x="2460851" y="27480"/>
                </a:lnTo>
                <a:lnTo>
                  <a:pt x="2421733" y="7260"/>
                </a:lnTo>
                <a:lnTo>
                  <a:pt x="2376678" y="0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0006" y="609091"/>
            <a:ext cx="2973705" cy="10331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퍼셉트론에서 비선형</a:t>
            </a:r>
            <a:r>
              <a:rPr dirty="0" sz="2000" spc="5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함수</a:t>
            </a:r>
            <a:endParaRPr sz="2000">
              <a:latin typeface="Noto Sans CJK JP Regular"/>
              <a:cs typeface="Noto Sans CJK JP Regular"/>
            </a:endParaRPr>
          </a:p>
          <a:p>
            <a:pPr marL="148590" marR="774065">
              <a:lnSpc>
                <a:spcPct val="100000"/>
              </a:lnSpc>
              <a:spcBef>
                <a:spcPts val="2170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기본적인 노드에서의</a:t>
            </a:r>
            <a:r>
              <a:rPr dirty="0" sz="1400" spc="-19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입출  력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7159" y="2996564"/>
            <a:ext cx="1381760" cy="76200"/>
          </a:xfrm>
          <a:custGeom>
            <a:avLst/>
            <a:gdLst/>
            <a:ahLst/>
            <a:cxnLst/>
            <a:rect l="l" t="t" r="r" b="b"/>
            <a:pathLst>
              <a:path w="1381760" h="76200">
                <a:moveTo>
                  <a:pt x="1305485" y="44417"/>
                </a:moveTo>
                <a:lnTo>
                  <a:pt x="1305432" y="76200"/>
                </a:lnTo>
                <a:lnTo>
                  <a:pt x="1369145" y="44450"/>
                </a:lnTo>
                <a:lnTo>
                  <a:pt x="1318132" y="44450"/>
                </a:lnTo>
                <a:lnTo>
                  <a:pt x="1305485" y="44417"/>
                </a:lnTo>
                <a:close/>
              </a:path>
              <a:path w="1381760" h="76200">
                <a:moveTo>
                  <a:pt x="1305507" y="31716"/>
                </a:moveTo>
                <a:lnTo>
                  <a:pt x="1305485" y="44417"/>
                </a:lnTo>
                <a:lnTo>
                  <a:pt x="1318132" y="44450"/>
                </a:lnTo>
                <a:lnTo>
                  <a:pt x="1318260" y="31750"/>
                </a:lnTo>
                <a:lnTo>
                  <a:pt x="1305507" y="31716"/>
                </a:lnTo>
                <a:close/>
              </a:path>
              <a:path w="1381760" h="76200">
                <a:moveTo>
                  <a:pt x="1305560" y="0"/>
                </a:moveTo>
                <a:lnTo>
                  <a:pt x="1305507" y="31716"/>
                </a:lnTo>
                <a:lnTo>
                  <a:pt x="1318260" y="31750"/>
                </a:lnTo>
                <a:lnTo>
                  <a:pt x="1318132" y="44450"/>
                </a:lnTo>
                <a:lnTo>
                  <a:pt x="1369145" y="44450"/>
                </a:lnTo>
                <a:lnTo>
                  <a:pt x="1381632" y="38227"/>
                </a:lnTo>
                <a:lnTo>
                  <a:pt x="1305560" y="0"/>
                </a:lnTo>
                <a:close/>
              </a:path>
              <a:path w="1381760" h="76200">
                <a:moveTo>
                  <a:pt x="0" y="28321"/>
                </a:moveTo>
                <a:lnTo>
                  <a:pt x="0" y="41021"/>
                </a:lnTo>
                <a:lnTo>
                  <a:pt x="1305485" y="44417"/>
                </a:lnTo>
                <a:lnTo>
                  <a:pt x="1305507" y="31716"/>
                </a:lnTo>
                <a:lnTo>
                  <a:pt x="0" y="28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41017" y="1999614"/>
            <a:ext cx="243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75" b="1">
                <a:latin typeface="Arial"/>
                <a:cs typeface="Arial"/>
              </a:rPr>
              <a:t>w</a:t>
            </a:r>
            <a:r>
              <a:rPr dirty="0" baseline="-20833" sz="1800" spc="-120" b="1">
                <a:latin typeface="Arial"/>
                <a:cs typeface="Arial"/>
              </a:rPr>
              <a:t>1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3372" y="2270632"/>
            <a:ext cx="1156335" cy="313055"/>
          </a:xfrm>
          <a:custGeom>
            <a:avLst/>
            <a:gdLst/>
            <a:ahLst/>
            <a:cxnLst/>
            <a:rect l="l" t="t" r="r" b="b"/>
            <a:pathLst>
              <a:path w="1156335" h="313055">
                <a:moveTo>
                  <a:pt x="1080437" y="281896"/>
                </a:moveTo>
                <a:lnTo>
                  <a:pt x="1072769" y="312674"/>
                </a:lnTo>
                <a:lnTo>
                  <a:pt x="1155953" y="294131"/>
                </a:lnTo>
                <a:lnTo>
                  <a:pt x="1145258" y="284988"/>
                </a:lnTo>
                <a:lnTo>
                  <a:pt x="1092834" y="284988"/>
                </a:lnTo>
                <a:lnTo>
                  <a:pt x="1080437" y="281896"/>
                </a:lnTo>
                <a:close/>
              </a:path>
              <a:path w="1156335" h="313055">
                <a:moveTo>
                  <a:pt x="1083505" y="269580"/>
                </a:moveTo>
                <a:lnTo>
                  <a:pt x="1080437" y="281896"/>
                </a:lnTo>
                <a:lnTo>
                  <a:pt x="1092834" y="284988"/>
                </a:lnTo>
                <a:lnTo>
                  <a:pt x="1095883" y="272669"/>
                </a:lnTo>
                <a:lnTo>
                  <a:pt x="1083505" y="269580"/>
                </a:lnTo>
                <a:close/>
              </a:path>
              <a:path w="1156335" h="313055">
                <a:moveTo>
                  <a:pt x="1091183" y="238760"/>
                </a:moveTo>
                <a:lnTo>
                  <a:pt x="1083505" y="269580"/>
                </a:lnTo>
                <a:lnTo>
                  <a:pt x="1095883" y="272669"/>
                </a:lnTo>
                <a:lnTo>
                  <a:pt x="1092834" y="284988"/>
                </a:lnTo>
                <a:lnTo>
                  <a:pt x="1145258" y="284988"/>
                </a:lnTo>
                <a:lnTo>
                  <a:pt x="1091183" y="238760"/>
                </a:lnTo>
                <a:close/>
              </a:path>
              <a:path w="1156335" h="313055">
                <a:moveTo>
                  <a:pt x="3047" y="0"/>
                </a:moveTo>
                <a:lnTo>
                  <a:pt x="0" y="12446"/>
                </a:lnTo>
                <a:lnTo>
                  <a:pt x="1080437" y="281896"/>
                </a:lnTo>
                <a:lnTo>
                  <a:pt x="1083505" y="26958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34895" y="2993263"/>
            <a:ext cx="1154430" cy="76200"/>
          </a:xfrm>
          <a:custGeom>
            <a:avLst/>
            <a:gdLst/>
            <a:ahLst/>
            <a:cxnLst/>
            <a:rect l="l" t="t" r="r" b="b"/>
            <a:pathLst>
              <a:path w="1154430" h="76200">
                <a:moveTo>
                  <a:pt x="1078484" y="0"/>
                </a:moveTo>
                <a:lnTo>
                  <a:pt x="1078271" y="31803"/>
                </a:lnTo>
                <a:lnTo>
                  <a:pt x="1090930" y="31876"/>
                </a:lnTo>
                <a:lnTo>
                  <a:pt x="1090930" y="44576"/>
                </a:lnTo>
                <a:lnTo>
                  <a:pt x="1078186" y="44576"/>
                </a:lnTo>
                <a:lnTo>
                  <a:pt x="1077976" y="76200"/>
                </a:lnTo>
                <a:lnTo>
                  <a:pt x="1142290" y="44576"/>
                </a:lnTo>
                <a:lnTo>
                  <a:pt x="1090930" y="44576"/>
                </a:lnTo>
                <a:lnTo>
                  <a:pt x="1142441" y="44502"/>
                </a:lnTo>
                <a:lnTo>
                  <a:pt x="1154430" y="38607"/>
                </a:lnTo>
                <a:lnTo>
                  <a:pt x="1078484" y="0"/>
                </a:lnTo>
                <a:close/>
              </a:path>
              <a:path w="1154430" h="76200">
                <a:moveTo>
                  <a:pt x="1078271" y="31803"/>
                </a:moveTo>
                <a:lnTo>
                  <a:pt x="1078187" y="44502"/>
                </a:lnTo>
                <a:lnTo>
                  <a:pt x="1090930" y="44576"/>
                </a:lnTo>
                <a:lnTo>
                  <a:pt x="1090930" y="31876"/>
                </a:lnTo>
                <a:lnTo>
                  <a:pt x="1078271" y="31803"/>
                </a:lnTo>
                <a:close/>
              </a:path>
              <a:path w="1154430" h="76200">
                <a:moveTo>
                  <a:pt x="0" y="25526"/>
                </a:moveTo>
                <a:lnTo>
                  <a:pt x="0" y="38226"/>
                </a:lnTo>
                <a:lnTo>
                  <a:pt x="1078187" y="44502"/>
                </a:lnTo>
                <a:lnTo>
                  <a:pt x="1078271" y="31803"/>
                </a:lnTo>
                <a:lnTo>
                  <a:pt x="0" y="25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04492" y="3481832"/>
            <a:ext cx="1085215" cy="390525"/>
          </a:xfrm>
          <a:custGeom>
            <a:avLst/>
            <a:gdLst/>
            <a:ahLst/>
            <a:cxnLst/>
            <a:rect l="l" t="t" r="r" b="b"/>
            <a:pathLst>
              <a:path w="1085214" h="390525">
                <a:moveTo>
                  <a:pt x="1010887" y="30032"/>
                </a:moveTo>
                <a:lnTo>
                  <a:pt x="0" y="378333"/>
                </a:lnTo>
                <a:lnTo>
                  <a:pt x="4063" y="390398"/>
                </a:lnTo>
                <a:lnTo>
                  <a:pt x="1015021" y="41991"/>
                </a:lnTo>
                <a:lnTo>
                  <a:pt x="1010887" y="30032"/>
                </a:lnTo>
                <a:close/>
              </a:path>
              <a:path w="1085214" h="390525">
                <a:moveTo>
                  <a:pt x="1070536" y="25908"/>
                </a:moveTo>
                <a:lnTo>
                  <a:pt x="1022857" y="25908"/>
                </a:lnTo>
                <a:lnTo>
                  <a:pt x="1027049" y="37846"/>
                </a:lnTo>
                <a:lnTo>
                  <a:pt x="1015021" y="41991"/>
                </a:lnTo>
                <a:lnTo>
                  <a:pt x="1025397" y="72009"/>
                </a:lnTo>
                <a:lnTo>
                  <a:pt x="1070536" y="25908"/>
                </a:lnTo>
                <a:close/>
              </a:path>
              <a:path w="1085214" h="390525">
                <a:moveTo>
                  <a:pt x="1022857" y="25908"/>
                </a:moveTo>
                <a:lnTo>
                  <a:pt x="1010887" y="30032"/>
                </a:lnTo>
                <a:lnTo>
                  <a:pt x="1015021" y="41991"/>
                </a:lnTo>
                <a:lnTo>
                  <a:pt x="1027049" y="37846"/>
                </a:lnTo>
                <a:lnTo>
                  <a:pt x="1022857" y="25908"/>
                </a:lnTo>
                <a:close/>
              </a:path>
              <a:path w="1085214" h="390525">
                <a:moveTo>
                  <a:pt x="1000506" y="0"/>
                </a:moveTo>
                <a:lnTo>
                  <a:pt x="1010887" y="30032"/>
                </a:lnTo>
                <a:lnTo>
                  <a:pt x="1022857" y="25908"/>
                </a:lnTo>
                <a:lnTo>
                  <a:pt x="1070536" y="25908"/>
                </a:lnTo>
                <a:lnTo>
                  <a:pt x="1084960" y="11176"/>
                </a:lnTo>
                <a:lnTo>
                  <a:pt x="1000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51430" y="2625344"/>
            <a:ext cx="169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70" b="1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4686" y="2757932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 b="1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777" y="3316985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75" b="1">
                <a:latin typeface="Arial"/>
                <a:cs typeface="Arial"/>
              </a:rPr>
              <a:t>w</a:t>
            </a:r>
            <a:r>
              <a:rPr dirty="0" baseline="-20833" sz="1800" spc="-254" b="1">
                <a:latin typeface="Arial"/>
                <a:cs typeface="Arial"/>
              </a:rPr>
              <a:t>n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2239" y="1902967"/>
            <a:ext cx="207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latin typeface="Arial"/>
                <a:cs typeface="Arial"/>
              </a:rPr>
              <a:t>x</a:t>
            </a:r>
            <a:r>
              <a:rPr dirty="0" baseline="-20833" sz="1800" spc="-120" b="1">
                <a:latin typeface="Arial"/>
                <a:cs typeface="Arial"/>
              </a:rPr>
              <a:t>1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6772" y="2658236"/>
            <a:ext cx="4483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660" algn="l"/>
              </a:tabLst>
            </a:pPr>
            <a:r>
              <a:rPr dirty="0" u="heavy" sz="1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	</a:t>
            </a:r>
            <a:r>
              <a:rPr dirty="0" sz="1800" spc="-160" b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8919" y="2790825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 b="1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0055" y="3525139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800" spc="-254" b="1">
                <a:latin typeface="Arial"/>
                <a:cs typeface="Arial"/>
              </a:rPr>
              <a:t> </a:t>
            </a:r>
            <a:r>
              <a:rPr dirty="0" sz="1800" spc="-165" b="1">
                <a:latin typeface="Arial"/>
                <a:cs typeface="Arial"/>
              </a:rPr>
              <a:t>x</a:t>
            </a:r>
            <a:r>
              <a:rPr dirty="0" baseline="-20833" sz="1800" spc="-254" b="1">
                <a:latin typeface="Arial"/>
                <a:cs typeface="Arial"/>
              </a:rPr>
              <a:t>n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7700" y="3061842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2406" y="2819222"/>
            <a:ext cx="1428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 b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88564" y="2276855"/>
            <a:ext cx="958850" cy="1510665"/>
          </a:xfrm>
          <a:prstGeom prst="rect">
            <a:avLst/>
          </a:prstGeom>
          <a:solidFill>
            <a:srgbClr val="FBBA0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dirty="0" sz="1800" spc="1885">
                <a:latin typeface="Arial"/>
                <a:cs typeface="Arial"/>
              </a:rPr>
              <a:t> </a:t>
            </a:r>
            <a:r>
              <a:rPr dirty="0" sz="1800" spc="-204">
                <a:latin typeface="Arial"/>
                <a:cs typeface="Arial"/>
              </a:rPr>
              <a:t> </a:t>
            </a:r>
            <a:r>
              <a:rPr dirty="0" sz="1800" spc="-365">
                <a:latin typeface="Arial"/>
                <a:cs typeface="Arial"/>
              </a:rPr>
              <a:t>𝑤</a:t>
            </a:r>
            <a:r>
              <a:rPr dirty="0" baseline="-20833" sz="1800" spc="-547">
                <a:latin typeface="Arial"/>
                <a:cs typeface="Arial"/>
              </a:rPr>
              <a:t>𝑖</a:t>
            </a:r>
            <a:r>
              <a:rPr dirty="0" sz="1800" spc="-365">
                <a:latin typeface="Arial"/>
                <a:cs typeface="Arial"/>
              </a:rPr>
              <a:t>𝑥</a:t>
            </a:r>
            <a:r>
              <a:rPr dirty="0" baseline="-20833" sz="1800" spc="-547">
                <a:latin typeface="Arial"/>
                <a:cs typeface="Arial"/>
              </a:rPr>
              <a:t>𝑖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03597" y="2694190"/>
            <a:ext cx="92075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 spc="-175" b="1" i="1">
                <a:latin typeface="Arial"/>
                <a:cs typeface="Arial"/>
              </a:rPr>
              <a:t>y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12509" y="3184652"/>
            <a:ext cx="3092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645">
                <a:latin typeface="Arial"/>
                <a:cs typeface="Arial"/>
              </a:rPr>
              <a:t>𝑖</a:t>
            </a:r>
            <a:r>
              <a:rPr dirty="0" sz="1300" spc="195">
                <a:latin typeface="Arial"/>
                <a:cs typeface="Arial"/>
              </a:rPr>
              <a:t>=</a:t>
            </a:r>
            <a:r>
              <a:rPr dirty="0" sz="1300" spc="4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98234" y="2551938"/>
            <a:ext cx="1346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60">
                <a:latin typeface="Arial"/>
                <a:cs typeface="Arial"/>
              </a:rPr>
              <a:t>𝑛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12763" y="2964637"/>
            <a:ext cx="24320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20">
                <a:latin typeface="Arial"/>
                <a:cs typeface="Arial"/>
              </a:rPr>
              <a:t>𝑖</a:t>
            </a:r>
            <a:r>
              <a:rPr dirty="0" sz="1200" spc="525">
                <a:latin typeface="Arial"/>
                <a:cs typeface="Arial"/>
              </a:rPr>
              <a:t> </a:t>
            </a:r>
            <a:r>
              <a:rPr dirty="0" sz="1200" spc="-520">
                <a:latin typeface="Arial"/>
                <a:cs typeface="Arial"/>
              </a:rPr>
              <a:t>𝑖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43473" y="2832049"/>
            <a:ext cx="15138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45">
                <a:latin typeface="Arial"/>
                <a:cs typeface="Arial"/>
              </a:rPr>
              <a:t>𝑦 </a:t>
            </a:r>
            <a:r>
              <a:rPr dirty="0" sz="1800" spc="295">
                <a:latin typeface="Arial"/>
                <a:cs typeface="Arial"/>
              </a:rPr>
              <a:t>= </a:t>
            </a:r>
            <a:r>
              <a:rPr dirty="0" sz="1800" spc="-85">
                <a:latin typeface="Arial"/>
                <a:cs typeface="Arial"/>
              </a:rPr>
              <a:t>𝑓( </a:t>
            </a:r>
            <a:r>
              <a:rPr dirty="0" sz="1800" spc="-20">
                <a:latin typeface="Arial"/>
                <a:cs typeface="Arial"/>
              </a:rPr>
              <a:t>𝑤 </a:t>
            </a:r>
            <a:r>
              <a:rPr dirty="0" sz="1800" spc="-395">
                <a:latin typeface="Arial"/>
                <a:cs typeface="Arial"/>
              </a:rPr>
              <a:t>𝑥 </a:t>
            </a:r>
            <a:r>
              <a:rPr dirty="0" sz="1800" spc="14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07509" y="3063697"/>
            <a:ext cx="4025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 b="1">
                <a:latin typeface="Arial"/>
                <a:cs typeface="Arial"/>
              </a:rPr>
              <a:t>output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29737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퍼셉트론에서 비선형</a:t>
            </a:r>
            <a:r>
              <a:rPr dirty="0" sz="2000" spc="5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함수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83" y="0"/>
            <a:ext cx="705612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140" y="0"/>
            <a:ext cx="1487423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73708" y="0"/>
            <a:ext cx="536447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8300" y="0"/>
            <a:ext cx="929639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1427" y="0"/>
            <a:ext cx="1208531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3448" y="0"/>
            <a:ext cx="1208531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26991" y="0"/>
            <a:ext cx="148742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52444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dirty="0" sz="2200" spc="100">
                <a:solidFill>
                  <a:srgbClr val="FFFFFF"/>
                </a:solidFill>
              </a:rPr>
              <a:t>퍼셉트론</a:t>
            </a:r>
            <a:r>
              <a:rPr dirty="0" sz="2200" spc="1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200" spc="170">
                <a:solidFill>
                  <a:srgbClr val="FFFFFF"/>
                </a:solidFill>
              </a:rPr>
              <a:t>뇌를 모사한 신경망</a:t>
            </a:r>
            <a:r>
              <a:rPr dirty="0" sz="2200" spc="4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알고리즘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19" y="1278636"/>
            <a:ext cx="2519680" cy="285115"/>
          </a:xfrm>
          <a:custGeom>
            <a:avLst/>
            <a:gdLst/>
            <a:ahLst/>
            <a:cxnLst/>
            <a:rect l="l" t="t" r="r" b="b"/>
            <a:pathLst>
              <a:path w="2519680" h="285115">
                <a:moveTo>
                  <a:pt x="2376678" y="0"/>
                </a:moveTo>
                <a:lnTo>
                  <a:pt x="142494" y="0"/>
                </a:lnTo>
                <a:lnTo>
                  <a:pt x="97453" y="7260"/>
                </a:lnTo>
                <a:lnTo>
                  <a:pt x="58336" y="27480"/>
                </a:lnTo>
                <a:lnTo>
                  <a:pt x="27491" y="58320"/>
                </a:lnTo>
                <a:lnTo>
                  <a:pt x="7263" y="97438"/>
                </a:lnTo>
                <a:lnTo>
                  <a:pt x="0" y="142493"/>
                </a:lnTo>
                <a:lnTo>
                  <a:pt x="7263" y="187549"/>
                </a:lnTo>
                <a:lnTo>
                  <a:pt x="27491" y="226667"/>
                </a:lnTo>
                <a:lnTo>
                  <a:pt x="58336" y="257507"/>
                </a:lnTo>
                <a:lnTo>
                  <a:pt x="97453" y="277727"/>
                </a:lnTo>
                <a:lnTo>
                  <a:pt x="142494" y="284988"/>
                </a:lnTo>
                <a:lnTo>
                  <a:pt x="2376678" y="284988"/>
                </a:lnTo>
                <a:lnTo>
                  <a:pt x="2421733" y="277727"/>
                </a:lnTo>
                <a:lnTo>
                  <a:pt x="2460851" y="257507"/>
                </a:lnTo>
                <a:lnTo>
                  <a:pt x="2491691" y="226667"/>
                </a:lnTo>
                <a:lnTo>
                  <a:pt x="2511911" y="187549"/>
                </a:lnTo>
                <a:lnTo>
                  <a:pt x="2519172" y="142493"/>
                </a:lnTo>
                <a:lnTo>
                  <a:pt x="2511911" y="97438"/>
                </a:lnTo>
                <a:lnTo>
                  <a:pt x="2491691" y="58320"/>
                </a:lnTo>
                <a:lnTo>
                  <a:pt x="2460851" y="27480"/>
                </a:lnTo>
                <a:lnTo>
                  <a:pt x="2421733" y="7260"/>
                </a:lnTo>
                <a:lnTo>
                  <a:pt x="2376678" y="0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46251" y="1296162"/>
            <a:ext cx="21590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4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 spc="45">
                <a:solidFill>
                  <a:srgbClr val="FFFFFF"/>
                </a:solidFill>
                <a:latin typeface="Noto Sans CJK JP Regular"/>
                <a:cs typeface="Noto Sans CJK JP Regular"/>
              </a:rPr>
              <a:t>가지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대표적인</a:t>
            </a:r>
            <a:r>
              <a:rPr dirty="0" sz="1400" spc="-9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비선형함수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4087" y="3066288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80" h="0">
                <a:moveTo>
                  <a:pt x="0" y="0"/>
                </a:moveTo>
                <a:lnTo>
                  <a:pt x="204952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29739" y="2142744"/>
            <a:ext cx="29209" cy="1978660"/>
          </a:xfrm>
          <a:custGeom>
            <a:avLst/>
            <a:gdLst/>
            <a:ahLst/>
            <a:cxnLst/>
            <a:rect l="l" t="t" r="r" b="b"/>
            <a:pathLst>
              <a:path w="29210" h="1978660">
                <a:moveTo>
                  <a:pt x="29210" y="0"/>
                </a:moveTo>
                <a:lnTo>
                  <a:pt x="0" y="197832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44217" y="2396489"/>
            <a:ext cx="12700" cy="1341755"/>
          </a:xfrm>
          <a:custGeom>
            <a:avLst/>
            <a:gdLst/>
            <a:ahLst/>
            <a:cxnLst/>
            <a:rect l="l" t="t" r="r" b="b"/>
            <a:pathLst>
              <a:path w="12700" h="1341754">
                <a:moveTo>
                  <a:pt x="12700" y="0"/>
                </a:moveTo>
                <a:lnTo>
                  <a:pt x="0" y="134175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71650" y="2396489"/>
            <a:ext cx="872490" cy="0"/>
          </a:xfrm>
          <a:custGeom>
            <a:avLst/>
            <a:gdLst/>
            <a:ahLst/>
            <a:cxnLst/>
            <a:rect l="l" t="t" r="r" b="b"/>
            <a:pathLst>
              <a:path w="872489" h="0">
                <a:moveTo>
                  <a:pt x="0" y="0"/>
                </a:moveTo>
                <a:lnTo>
                  <a:pt x="8723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4682" y="3737609"/>
            <a:ext cx="872490" cy="0"/>
          </a:xfrm>
          <a:custGeom>
            <a:avLst/>
            <a:gdLst/>
            <a:ahLst/>
            <a:cxnLst/>
            <a:rect l="l" t="t" r="r" b="b"/>
            <a:pathLst>
              <a:path w="872489" h="0">
                <a:moveTo>
                  <a:pt x="0" y="0"/>
                </a:moveTo>
                <a:lnTo>
                  <a:pt x="8723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91080" y="3131057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 b="1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2450" y="3638803"/>
            <a:ext cx="147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latin typeface="Arial"/>
                <a:cs typeface="Arial"/>
              </a:rPr>
              <a:t>-</a:t>
            </a:r>
            <a:r>
              <a:rPr dirty="0" sz="1200" spc="-80" b="1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7546" y="2266314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 b="1">
                <a:latin typeface="Arial"/>
                <a:cs typeface="Arial"/>
              </a:rPr>
              <a:t>+</a:t>
            </a:r>
            <a:r>
              <a:rPr dirty="0" sz="1200" spc="-80" b="1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00122" y="3087061"/>
            <a:ext cx="9779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130" b="1" i="1"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5303" y="3066288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 h="0">
                <a:moveTo>
                  <a:pt x="0" y="0"/>
                </a:moveTo>
                <a:lnTo>
                  <a:pt x="204952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00955" y="2142744"/>
            <a:ext cx="29209" cy="1978660"/>
          </a:xfrm>
          <a:custGeom>
            <a:avLst/>
            <a:gdLst/>
            <a:ahLst/>
            <a:cxnLst/>
            <a:rect l="l" t="t" r="r" b="b"/>
            <a:pathLst>
              <a:path w="29210" h="1978660">
                <a:moveTo>
                  <a:pt x="29210" y="0"/>
                </a:moveTo>
                <a:lnTo>
                  <a:pt x="0" y="197832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92573" y="2396489"/>
            <a:ext cx="610235" cy="671195"/>
          </a:xfrm>
          <a:custGeom>
            <a:avLst/>
            <a:gdLst/>
            <a:ahLst/>
            <a:cxnLst/>
            <a:rect l="l" t="t" r="r" b="b"/>
            <a:pathLst>
              <a:path w="610235" h="671194">
                <a:moveTo>
                  <a:pt x="609853" y="0"/>
                </a:moveTo>
                <a:lnTo>
                  <a:pt x="0" y="67094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80838" y="2396489"/>
            <a:ext cx="872490" cy="0"/>
          </a:xfrm>
          <a:custGeom>
            <a:avLst/>
            <a:gdLst/>
            <a:ahLst/>
            <a:cxnLst/>
            <a:rect l="l" t="t" r="r" b="b"/>
            <a:pathLst>
              <a:path w="872489" h="0">
                <a:moveTo>
                  <a:pt x="0" y="0"/>
                </a:moveTo>
                <a:lnTo>
                  <a:pt x="8723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55897" y="3067050"/>
            <a:ext cx="872490" cy="0"/>
          </a:xfrm>
          <a:custGeom>
            <a:avLst/>
            <a:gdLst/>
            <a:ahLst/>
            <a:cxnLst/>
            <a:rect l="l" t="t" r="r" b="b"/>
            <a:pathLst>
              <a:path w="872489" h="0">
                <a:moveTo>
                  <a:pt x="0" y="0"/>
                </a:moveTo>
                <a:lnTo>
                  <a:pt x="87236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662932" y="3131057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 b="1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9778" y="2266314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 b="1">
                <a:latin typeface="Arial"/>
                <a:cs typeface="Arial"/>
              </a:rPr>
              <a:t>+</a:t>
            </a:r>
            <a:r>
              <a:rPr dirty="0" sz="1200" spc="-80" b="1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71846" y="3087061"/>
            <a:ext cx="9779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130" b="1" i="1"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94661" y="2077919"/>
            <a:ext cx="26479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85" b="1" i="1">
                <a:latin typeface="Arial"/>
                <a:cs typeface="Arial"/>
              </a:rPr>
              <a:t>f</a:t>
            </a:r>
            <a:r>
              <a:rPr dirty="0" baseline="-19607" sz="1275" spc="-209" b="1" i="1">
                <a:latin typeface="Arial"/>
                <a:cs typeface="Arial"/>
              </a:rPr>
              <a:t>h</a:t>
            </a:r>
            <a:r>
              <a:rPr dirty="0" sz="1200" spc="-105" b="1">
                <a:latin typeface="Arial"/>
                <a:cs typeface="Arial"/>
              </a:rPr>
              <a:t>(</a:t>
            </a:r>
            <a:r>
              <a:rPr dirty="0" sz="1250" spc="-135" b="1" i="1">
                <a:latin typeface="Arial"/>
                <a:cs typeface="Arial"/>
              </a:rPr>
              <a:t>a</a:t>
            </a:r>
            <a:r>
              <a:rPr dirty="0" sz="1200" spc="-100" b="1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7822" y="2088908"/>
            <a:ext cx="24511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 spc="-85" b="1" i="1">
                <a:latin typeface="Arial"/>
                <a:cs typeface="Arial"/>
              </a:rPr>
              <a:t>f</a:t>
            </a:r>
            <a:r>
              <a:rPr dirty="0" baseline="-19607" sz="1275" spc="-89" b="1" i="1">
                <a:latin typeface="Arial"/>
                <a:cs typeface="Arial"/>
              </a:rPr>
              <a:t>t</a:t>
            </a:r>
            <a:r>
              <a:rPr dirty="0" sz="1200" spc="-100" b="1">
                <a:latin typeface="Arial"/>
                <a:cs typeface="Arial"/>
              </a:rPr>
              <a:t>(</a:t>
            </a:r>
            <a:r>
              <a:rPr dirty="0" sz="1250" spc="-135" b="1" i="1">
                <a:latin typeface="Arial"/>
                <a:cs typeface="Arial"/>
              </a:rPr>
              <a:t>a</a:t>
            </a:r>
            <a:r>
              <a:rPr dirty="0" sz="1200" spc="-100" b="1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51091" y="3069335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 h="0">
                <a:moveTo>
                  <a:pt x="0" y="0"/>
                </a:moveTo>
                <a:lnTo>
                  <a:pt x="204952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76743" y="2145792"/>
            <a:ext cx="29209" cy="1978660"/>
          </a:xfrm>
          <a:custGeom>
            <a:avLst/>
            <a:gdLst/>
            <a:ahLst/>
            <a:cxnLst/>
            <a:rect l="l" t="t" r="r" b="b"/>
            <a:pathLst>
              <a:path w="29209" h="1978660">
                <a:moveTo>
                  <a:pt x="29209" y="0"/>
                </a:moveTo>
                <a:lnTo>
                  <a:pt x="0" y="197832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538719" y="3134105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 b="1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95184" y="2269363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 b="1">
                <a:latin typeface="Arial"/>
                <a:cs typeface="Arial"/>
              </a:rPr>
              <a:t>+</a:t>
            </a:r>
            <a:r>
              <a:rPr dirty="0" sz="1200" spc="-80" b="1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47633" y="3090430"/>
            <a:ext cx="9779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 spc="-130" b="1" i="1"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63610" y="2091956"/>
            <a:ext cx="24511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 spc="-85" b="1" i="1">
                <a:latin typeface="Arial"/>
                <a:cs typeface="Arial"/>
              </a:rPr>
              <a:t>f</a:t>
            </a:r>
            <a:r>
              <a:rPr dirty="0" baseline="-19607" sz="1275" spc="-89" b="1" i="1">
                <a:latin typeface="Arial"/>
                <a:cs typeface="Arial"/>
              </a:rPr>
              <a:t>t</a:t>
            </a:r>
            <a:r>
              <a:rPr dirty="0" sz="1200" spc="-100" b="1">
                <a:latin typeface="Arial"/>
                <a:cs typeface="Arial"/>
              </a:rPr>
              <a:t>(</a:t>
            </a:r>
            <a:r>
              <a:rPr dirty="0" sz="1250" spc="-135" b="1" i="1">
                <a:latin typeface="Arial"/>
                <a:cs typeface="Arial"/>
              </a:rPr>
              <a:t>a</a:t>
            </a:r>
            <a:r>
              <a:rPr dirty="0" sz="1200" spc="-100" b="1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50557" y="2396489"/>
            <a:ext cx="1586865" cy="680085"/>
          </a:xfrm>
          <a:custGeom>
            <a:avLst/>
            <a:gdLst/>
            <a:ahLst/>
            <a:cxnLst/>
            <a:rect l="l" t="t" r="r" b="b"/>
            <a:pathLst>
              <a:path w="1586865" h="680085">
                <a:moveTo>
                  <a:pt x="1586484" y="0"/>
                </a:moveTo>
                <a:lnTo>
                  <a:pt x="1533770" y="1217"/>
                </a:lnTo>
                <a:lnTo>
                  <a:pt x="1481018" y="2029"/>
                </a:lnTo>
                <a:lnTo>
                  <a:pt x="1428253" y="2742"/>
                </a:lnTo>
                <a:lnTo>
                  <a:pt x="1375499" y="3667"/>
                </a:lnTo>
                <a:lnTo>
                  <a:pt x="1322781" y="5111"/>
                </a:lnTo>
                <a:lnTo>
                  <a:pt x="1270122" y="7384"/>
                </a:lnTo>
                <a:lnTo>
                  <a:pt x="1217549" y="10795"/>
                </a:lnTo>
                <a:lnTo>
                  <a:pt x="1169844" y="29305"/>
                </a:lnTo>
                <a:lnTo>
                  <a:pt x="1162452" y="45299"/>
                </a:lnTo>
                <a:lnTo>
                  <a:pt x="1143762" y="64770"/>
                </a:lnTo>
                <a:lnTo>
                  <a:pt x="1135433" y="68939"/>
                </a:lnTo>
                <a:lnTo>
                  <a:pt x="1126093" y="71453"/>
                </a:lnTo>
                <a:lnTo>
                  <a:pt x="1116347" y="73324"/>
                </a:lnTo>
                <a:lnTo>
                  <a:pt x="1106805" y="75565"/>
                </a:lnTo>
                <a:lnTo>
                  <a:pt x="1057656" y="140208"/>
                </a:lnTo>
                <a:lnTo>
                  <a:pt x="1051806" y="148536"/>
                </a:lnTo>
                <a:lnTo>
                  <a:pt x="1046194" y="157019"/>
                </a:lnTo>
                <a:lnTo>
                  <a:pt x="1040153" y="165193"/>
                </a:lnTo>
                <a:lnTo>
                  <a:pt x="1005363" y="196764"/>
                </a:lnTo>
                <a:lnTo>
                  <a:pt x="971550" y="237362"/>
                </a:lnTo>
                <a:lnTo>
                  <a:pt x="953087" y="253555"/>
                </a:lnTo>
                <a:lnTo>
                  <a:pt x="943564" y="261401"/>
                </a:lnTo>
                <a:lnTo>
                  <a:pt x="934720" y="269748"/>
                </a:lnTo>
                <a:lnTo>
                  <a:pt x="928173" y="277576"/>
                </a:lnTo>
                <a:lnTo>
                  <a:pt x="922353" y="285892"/>
                </a:lnTo>
                <a:lnTo>
                  <a:pt x="916557" y="294233"/>
                </a:lnTo>
                <a:lnTo>
                  <a:pt x="910082" y="302133"/>
                </a:lnTo>
                <a:lnTo>
                  <a:pt x="891176" y="320690"/>
                </a:lnTo>
                <a:lnTo>
                  <a:pt x="875712" y="332771"/>
                </a:lnTo>
                <a:lnTo>
                  <a:pt x="858986" y="342995"/>
                </a:lnTo>
                <a:lnTo>
                  <a:pt x="836295" y="355981"/>
                </a:lnTo>
                <a:lnTo>
                  <a:pt x="826601" y="382853"/>
                </a:lnTo>
                <a:lnTo>
                  <a:pt x="821420" y="390652"/>
                </a:lnTo>
                <a:lnTo>
                  <a:pt x="808309" y="397307"/>
                </a:lnTo>
                <a:lnTo>
                  <a:pt x="774826" y="420751"/>
                </a:lnTo>
                <a:lnTo>
                  <a:pt x="744132" y="447004"/>
                </a:lnTo>
                <a:lnTo>
                  <a:pt x="715867" y="472757"/>
                </a:lnTo>
                <a:lnTo>
                  <a:pt x="686315" y="496796"/>
                </a:lnTo>
                <a:lnTo>
                  <a:pt x="651764" y="517906"/>
                </a:lnTo>
                <a:lnTo>
                  <a:pt x="643026" y="521432"/>
                </a:lnTo>
                <a:lnTo>
                  <a:pt x="633777" y="524017"/>
                </a:lnTo>
                <a:lnTo>
                  <a:pt x="624314" y="526246"/>
                </a:lnTo>
                <a:lnTo>
                  <a:pt x="614934" y="528701"/>
                </a:lnTo>
                <a:lnTo>
                  <a:pt x="587021" y="553831"/>
                </a:lnTo>
                <a:lnTo>
                  <a:pt x="572706" y="563911"/>
                </a:lnTo>
                <a:lnTo>
                  <a:pt x="551818" y="569849"/>
                </a:lnTo>
                <a:lnTo>
                  <a:pt x="504190" y="582549"/>
                </a:lnTo>
                <a:lnTo>
                  <a:pt x="467360" y="593344"/>
                </a:lnTo>
                <a:lnTo>
                  <a:pt x="437715" y="610949"/>
                </a:lnTo>
                <a:lnTo>
                  <a:pt x="422989" y="618172"/>
                </a:lnTo>
                <a:lnTo>
                  <a:pt x="402762" y="623776"/>
                </a:lnTo>
                <a:lnTo>
                  <a:pt x="356616" y="636524"/>
                </a:lnTo>
                <a:lnTo>
                  <a:pt x="337143" y="642272"/>
                </a:lnTo>
                <a:lnTo>
                  <a:pt x="313229" y="649081"/>
                </a:lnTo>
                <a:lnTo>
                  <a:pt x="289482" y="655008"/>
                </a:lnTo>
                <a:lnTo>
                  <a:pt x="270510" y="658114"/>
                </a:lnTo>
                <a:lnTo>
                  <a:pt x="188917" y="660765"/>
                </a:lnTo>
                <a:lnTo>
                  <a:pt x="125638" y="657911"/>
                </a:lnTo>
                <a:lnTo>
                  <a:pt x="78344" y="651886"/>
                </a:lnTo>
                <a:lnTo>
                  <a:pt x="44711" y="645020"/>
                </a:lnTo>
                <a:lnTo>
                  <a:pt x="22410" y="639645"/>
                </a:lnTo>
                <a:lnTo>
                  <a:pt x="9115" y="638095"/>
                </a:lnTo>
                <a:lnTo>
                  <a:pt x="2500" y="642699"/>
                </a:lnTo>
                <a:lnTo>
                  <a:pt x="237" y="655792"/>
                </a:lnTo>
                <a:lnTo>
                  <a:pt x="0" y="6797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24711" y="4421123"/>
            <a:ext cx="1175385" cy="259079"/>
          </a:xfrm>
          <a:custGeom>
            <a:avLst/>
            <a:gdLst/>
            <a:ahLst/>
            <a:cxnLst/>
            <a:rect l="l" t="t" r="r" b="b"/>
            <a:pathLst>
              <a:path w="1175385" h="259079">
                <a:moveTo>
                  <a:pt x="1045463" y="0"/>
                </a:moveTo>
                <a:lnTo>
                  <a:pt x="129540" y="0"/>
                </a:lnTo>
                <a:lnTo>
                  <a:pt x="79118" y="10180"/>
                </a:lnTo>
                <a:lnTo>
                  <a:pt x="37942" y="37942"/>
                </a:lnTo>
                <a:lnTo>
                  <a:pt x="10180" y="79118"/>
                </a:lnTo>
                <a:lnTo>
                  <a:pt x="0" y="129539"/>
                </a:lnTo>
                <a:lnTo>
                  <a:pt x="10180" y="179961"/>
                </a:lnTo>
                <a:lnTo>
                  <a:pt x="37942" y="221137"/>
                </a:lnTo>
                <a:lnTo>
                  <a:pt x="79118" y="248899"/>
                </a:lnTo>
                <a:lnTo>
                  <a:pt x="129540" y="259079"/>
                </a:lnTo>
                <a:lnTo>
                  <a:pt x="1045463" y="259079"/>
                </a:lnTo>
                <a:lnTo>
                  <a:pt x="1095869" y="248899"/>
                </a:lnTo>
                <a:lnTo>
                  <a:pt x="1137046" y="221137"/>
                </a:lnTo>
                <a:lnTo>
                  <a:pt x="1164818" y="179961"/>
                </a:lnTo>
                <a:lnTo>
                  <a:pt x="1175004" y="129539"/>
                </a:lnTo>
                <a:lnTo>
                  <a:pt x="1164818" y="79118"/>
                </a:lnTo>
                <a:lnTo>
                  <a:pt x="1137046" y="37942"/>
                </a:lnTo>
                <a:lnTo>
                  <a:pt x="1095869" y="10180"/>
                </a:lnTo>
                <a:lnTo>
                  <a:pt x="1045463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322324" y="4426711"/>
            <a:ext cx="7797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계단</a:t>
            </a:r>
            <a:r>
              <a:rPr dirty="0" sz="1400" spc="-6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함수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89247" y="4421123"/>
            <a:ext cx="1422400" cy="259079"/>
          </a:xfrm>
          <a:custGeom>
            <a:avLst/>
            <a:gdLst/>
            <a:ahLst/>
            <a:cxnLst/>
            <a:rect l="l" t="t" r="r" b="b"/>
            <a:pathLst>
              <a:path w="1422400" h="259079">
                <a:moveTo>
                  <a:pt x="1292352" y="0"/>
                </a:moveTo>
                <a:lnTo>
                  <a:pt x="129539" y="0"/>
                </a:lnTo>
                <a:lnTo>
                  <a:pt x="79134" y="10180"/>
                </a:lnTo>
                <a:lnTo>
                  <a:pt x="37957" y="37942"/>
                </a:lnTo>
                <a:lnTo>
                  <a:pt x="10185" y="79118"/>
                </a:lnTo>
                <a:lnTo>
                  <a:pt x="0" y="129539"/>
                </a:lnTo>
                <a:lnTo>
                  <a:pt x="10185" y="179961"/>
                </a:lnTo>
                <a:lnTo>
                  <a:pt x="37957" y="221137"/>
                </a:lnTo>
                <a:lnTo>
                  <a:pt x="79134" y="248899"/>
                </a:lnTo>
                <a:lnTo>
                  <a:pt x="129539" y="259079"/>
                </a:lnTo>
                <a:lnTo>
                  <a:pt x="1292352" y="259079"/>
                </a:lnTo>
                <a:lnTo>
                  <a:pt x="1342757" y="248899"/>
                </a:lnTo>
                <a:lnTo>
                  <a:pt x="1383934" y="221137"/>
                </a:lnTo>
                <a:lnTo>
                  <a:pt x="1411706" y="179961"/>
                </a:lnTo>
                <a:lnTo>
                  <a:pt x="1421891" y="129539"/>
                </a:lnTo>
                <a:lnTo>
                  <a:pt x="1411706" y="79118"/>
                </a:lnTo>
                <a:lnTo>
                  <a:pt x="1383934" y="37942"/>
                </a:lnTo>
                <a:lnTo>
                  <a:pt x="1342757" y="10180"/>
                </a:lnTo>
                <a:lnTo>
                  <a:pt x="1292352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033520" y="4426711"/>
            <a:ext cx="11366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임계논리</a:t>
            </a:r>
            <a:r>
              <a:rPr dirty="0" sz="1400" spc="-6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함수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93407" y="4421123"/>
            <a:ext cx="1565275" cy="259079"/>
          </a:xfrm>
          <a:custGeom>
            <a:avLst/>
            <a:gdLst/>
            <a:ahLst/>
            <a:cxnLst/>
            <a:rect l="l" t="t" r="r" b="b"/>
            <a:pathLst>
              <a:path w="1565275" h="259079">
                <a:moveTo>
                  <a:pt x="1435608" y="0"/>
                </a:moveTo>
                <a:lnTo>
                  <a:pt x="129540" y="0"/>
                </a:lnTo>
                <a:lnTo>
                  <a:pt x="79134" y="10180"/>
                </a:lnTo>
                <a:lnTo>
                  <a:pt x="37957" y="37942"/>
                </a:lnTo>
                <a:lnTo>
                  <a:pt x="10185" y="79118"/>
                </a:lnTo>
                <a:lnTo>
                  <a:pt x="0" y="129539"/>
                </a:lnTo>
                <a:lnTo>
                  <a:pt x="10185" y="179961"/>
                </a:lnTo>
                <a:lnTo>
                  <a:pt x="37957" y="221137"/>
                </a:lnTo>
                <a:lnTo>
                  <a:pt x="79134" y="248899"/>
                </a:lnTo>
                <a:lnTo>
                  <a:pt x="129540" y="259079"/>
                </a:lnTo>
                <a:lnTo>
                  <a:pt x="1435608" y="259079"/>
                </a:lnTo>
                <a:lnTo>
                  <a:pt x="1486013" y="248899"/>
                </a:lnTo>
                <a:lnTo>
                  <a:pt x="1527190" y="221137"/>
                </a:lnTo>
                <a:lnTo>
                  <a:pt x="1554962" y="179961"/>
                </a:lnTo>
                <a:lnTo>
                  <a:pt x="1565148" y="129539"/>
                </a:lnTo>
                <a:lnTo>
                  <a:pt x="1554962" y="79118"/>
                </a:lnTo>
                <a:lnTo>
                  <a:pt x="1527190" y="37942"/>
                </a:lnTo>
                <a:lnTo>
                  <a:pt x="1486013" y="10180"/>
                </a:lnTo>
                <a:lnTo>
                  <a:pt x="1435608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819645" y="4426711"/>
            <a:ext cx="1313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시그모이드</a:t>
            </a:r>
            <a:r>
              <a:rPr dirty="0" sz="1400" spc="-7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함수</a:t>
            </a:r>
            <a:endParaRPr sz="1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3" y="0"/>
            <a:ext cx="705612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140" y="0"/>
            <a:ext cx="1487423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3708" y="0"/>
            <a:ext cx="536447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8300" y="0"/>
            <a:ext cx="929639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1427" y="0"/>
            <a:ext cx="1208531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3448" y="0"/>
            <a:ext cx="1208531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6991" y="0"/>
            <a:ext cx="148742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52444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dirty="0" sz="2200" spc="100">
                <a:solidFill>
                  <a:srgbClr val="FFFFFF"/>
                </a:solidFill>
              </a:rPr>
              <a:t>퍼셉트론</a:t>
            </a:r>
            <a:r>
              <a:rPr dirty="0" sz="2200" spc="1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200" spc="170">
                <a:solidFill>
                  <a:srgbClr val="FFFFFF"/>
                </a:solidFill>
              </a:rPr>
              <a:t>뇌를 모사한 신경망</a:t>
            </a:r>
            <a:r>
              <a:rPr dirty="0" sz="2200" spc="4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알고리즘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006" y="609091"/>
            <a:ext cx="19570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 학습</a:t>
            </a:r>
            <a:r>
              <a:rPr dirty="0" sz="20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룰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2311" y="1348739"/>
            <a:ext cx="4498848" cy="9265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3074" y="1349502"/>
            <a:ext cx="4497705" cy="925194"/>
          </a:xfrm>
          <a:custGeom>
            <a:avLst/>
            <a:gdLst/>
            <a:ahLst/>
            <a:cxnLst/>
            <a:rect l="l" t="t" r="r" b="b"/>
            <a:pathLst>
              <a:path w="4497705" h="925194">
                <a:moveTo>
                  <a:pt x="0" y="84327"/>
                </a:moveTo>
                <a:lnTo>
                  <a:pt x="6622" y="51488"/>
                </a:lnTo>
                <a:lnTo>
                  <a:pt x="24684" y="24685"/>
                </a:lnTo>
                <a:lnTo>
                  <a:pt x="51472" y="6621"/>
                </a:lnTo>
                <a:lnTo>
                  <a:pt x="84277" y="0"/>
                </a:lnTo>
                <a:lnTo>
                  <a:pt x="4412996" y="0"/>
                </a:lnTo>
                <a:lnTo>
                  <a:pt x="4445835" y="6621"/>
                </a:lnTo>
                <a:lnTo>
                  <a:pt x="4472638" y="24685"/>
                </a:lnTo>
                <a:lnTo>
                  <a:pt x="4490702" y="51488"/>
                </a:lnTo>
                <a:lnTo>
                  <a:pt x="4497324" y="84327"/>
                </a:lnTo>
                <a:lnTo>
                  <a:pt x="4497324" y="840740"/>
                </a:lnTo>
                <a:lnTo>
                  <a:pt x="4490702" y="873579"/>
                </a:lnTo>
                <a:lnTo>
                  <a:pt x="4472638" y="900382"/>
                </a:lnTo>
                <a:lnTo>
                  <a:pt x="4445835" y="918446"/>
                </a:lnTo>
                <a:lnTo>
                  <a:pt x="4412996" y="925068"/>
                </a:lnTo>
                <a:lnTo>
                  <a:pt x="84277" y="925068"/>
                </a:lnTo>
                <a:lnTo>
                  <a:pt x="51472" y="918446"/>
                </a:lnTo>
                <a:lnTo>
                  <a:pt x="24684" y="900382"/>
                </a:lnTo>
                <a:lnTo>
                  <a:pt x="6622" y="873579"/>
                </a:lnTo>
                <a:lnTo>
                  <a:pt x="0" y="840740"/>
                </a:lnTo>
                <a:lnTo>
                  <a:pt x="0" y="84327"/>
                </a:lnTo>
                <a:close/>
              </a:path>
            </a:pathLst>
          </a:custGeom>
          <a:ln w="3809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59607" y="1610867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0418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04189" h="76200">
                <a:moveTo>
                  <a:pt x="50406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063" y="44450"/>
                </a:lnTo>
                <a:lnTo>
                  <a:pt x="5040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0364" y="1886839"/>
            <a:ext cx="646430" cy="212090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636"/>
                </a:lnTo>
                <a:lnTo>
                  <a:pt x="587722" y="13946"/>
                </a:lnTo>
                <a:lnTo>
                  <a:pt x="598281" y="21304"/>
                </a:lnTo>
                <a:lnTo>
                  <a:pt x="619672" y="55429"/>
                </a:lnTo>
                <a:lnTo>
                  <a:pt x="626745" y="104775"/>
                </a:lnTo>
                <a:lnTo>
                  <a:pt x="625959" y="123517"/>
                </a:lnTo>
                <a:lnTo>
                  <a:pt x="614172" y="169291"/>
                </a:lnTo>
                <a:lnTo>
                  <a:pt x="587865" y="197866"/>
                </a:lnTo>
                <a:lnTo>
                  <a:pt x="575818" y="203200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53" y="86536"/>
                </a:lnTo>
                <a:lnTo>
                  <a:pt x="628523" y="37084"/>
                </a:lnTo>
                <a:lnTo>
                  <a:pt x="593822" y="5544"/>
                </a:lnTo>
                <a:lnTo>
                  <a:pt x="578485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70733" y="1352919"/>
            <a:ext cx="1856105" cy="7639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7625" marR="5080" indent="-35560">
              <a:lnSpc>
                <a:spcPct val="129299"/>
              </a:lnSpc>
              <a:spcBef>
                <a:spcPts val="135"/>
              </a:spcBef>
              <a:tabLst>
                <a:tab pos="995680" algn="l"/>
              </a:tabLst>
            </a:pPr>
            <a:r>
              <a:rPr dirty="0" sz="1900" spc="35" i="1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dirty="0" baseline="-20000" sz="1875" spc="52" i="1">
                <a:solidFill>
                  <a:srgbClr val="404040"/>
                </a:solidFill>
                <a:latin typeface="Arial"/>
                <a:cs typeface="Arial"/>
              </a:rPr>
              <a:t>i	</a:t>
            </a:r>
            <a:r>
              <a:rPr dirty="0" sz="1900" spc="35" i="1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dirty="0" baseline="-20000" sz="1875" spc="52" i="1">
                <a:solidFill>
                  <a:srgbClr val="404040"/>
                </a:solidFill>
                <a:latin typeface="Arial"/>
                <a:cs typeface="Arial"/>
              </a:rPr>
              <a:t>i </a:t>
            </a:r>
            <a:r>
              <a:rPr dirty="0" sz="1800" spc="290">
                <a:solidFill>
                  <a:srgbClr val="404040"/>
                </a:solidFill>
                <a:latin typeface="Arial"/>
                <a:cs typeface="Arial"/>
              </a:rPr>
              <a:t>+</a:t>
            </a:r>
            <a:r>
              <a:rPr dirty="0" sz="1800" spc="-1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25">
                <a:solidFill>
                  <a:srgbClr val="404040"/>
                </a:solidFill>
                <a:latin typeface="Arial"/>
                <a:cs typeface="Arial"/>
              </a:rPr>
              <a:t>Δ𝑤</a:t>
            </a:r>
            <a:r>
              <a:rPr dirty="0" baseline="-20833" sz="1800" spc="-337">
                <a:solidFill>
                  <a:srgbClr val="404040"/>
                </a:solidFill>
                <a:latin typeface="Arial"/>
                <a:cs typeface="Arial"/>
              </a:rPr>
              <a:t>𝑖  </a:t>
            </a:r>
            <a:r>
              <a:rPr dirty="0" sz="1800" spc="-225">
                <a:solidFill>
                  <a:srgbClr val="404040"/>
                </a:solidFill>
                <a:latin typeface="Arial"/>
                <a:cs typeface="Arial"/>
              </a:rPr>
              <a:t>Δ𝑤</a:t>
            </a:r>
            <a:r>
              <a:rPr dirty="0" baseline="-20833" sz="1800" spc="-337">
                <a:solidFill>
                  <a:srgbClr val="404040"/>
                </a:solidFill>
                <a:latin typeface="Arial"/>
                <a:cs typeface="Arial"/>
              </a:rPr>
              <a:t>𝑖 </a:t>
            </a:r>
            <a:r>
              <a:rPr dirty="0" sz="1800" spc="260">
                <a:latin typeface="Noto Sans CJK JP Regular"/>
                <a:cs typeface="Noto Sans CJK JP Regular"/>
              </a:rPr>
              <a:t>= </a:t>
            </a:r>
            <a:r>
              <a:rPr dirty="0" sz="1800" spc="-409">
                <a:latin typeface="Arial"/>
                <a:cs typeface="Arial"/>
              </a:rPr>
              <a:t>𝜂 </a:t>
            </a:r>
            <a:r>
              <a:rPr dirty="0" sz="1800" spc="-640">
                <a:latin typeface="Arial"/>
                <a:cs typeface="Arial"/>
              </a:rPr>
              <a:t>𝑡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290">
                <a:latin typeface="Arial"/>
                <a:cs typeface="Arial"/>
              </a:rPr>
              <a:t>− </a:t>
            </a:r>
            <a:r>
              <a:rPr dirty="0" sz="1800" spc="-395">
                <a:latin typeface="Arial"/>
                <a:cs typeface="Arial"/>
              </a:rPr>
              <a:t>𝑜</a:t>
            </a:r>
            <a:r>
              <a:rPr dirty="0" sz="1800" spc="-355">
                <a:latin typeface="Arial"/>
                <a:cs typeface="Arial"/>
              </a:rPr>
              <a:t> </a:t>
            </a:r>
            <a:r>
              <a:rPr dirty="0" sz="1800" spc="-459">
                <a:latin typeface="Arial"/>
                <a:cs typeface="Arial"/>
              </a:rPr>
              <a:t>𝑥</a:t>
            </a:r>
            <a:r>
              <a:rPr dirty="0" baseline="-20833" sz="1800" spc="-690">
                <a:latin typeface="Arial"/>
                <a:cs typeface="Arial"/>
              </a:rPr>
              <a:t>𝑖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9886" y="1848358"/>
            <a:ext cx="43560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10" b="1">
                <a:latin typeface="Arial"/>
                <a:cs typeface="Arial"/>
              </a:rPr>
              <a:t>w</a:t>
            </a:r>
            <a:r>
              <a:rPr dirty="0" sz="1400" spc="-160" b="1">
                <a:latin typeface="Arial"/>
                <a:cs typeface="Arial"/>
              </a:rPr>
              <a:t>here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9886" y="1219301"/>
            <a:ext cx="1940560" cy="97218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1400" spc="25" b="1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dirty="0" sz="14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는 </a:t>
            </a:r>
            <a:r>
              <a:rPr dirty="0" sz="1400" spc="114">
                <a:solidFill>
                  <a:srgbClr val="404040"/>
                </a:solidFill>
                <a:latin typeface="Noto Sans CJK JP Regular"/>
                <a:cs typeface="Noto Sans CJK JP Regular"/>
              </a:rPr>
              <a:t>타겟</a:t>
            </a:r>
            <a:r>
              <a:rPr dirty="0" sz="1400" spc="-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404040"/>
                </a:solidFill>
                <a:latin typeface="Noto Sans CJK JP Regular"/>
                <a:cs typeface="Noto Sans CJK JP Regular"/>
              </a:rPr>
              <a:t>값</a:t>
            </a:r>
            <a:endParaRPr sz="1400">
              <a:latin typeface="Noto Sans CJK JP Regular"/>
              <a:cs typeface="Noto Sans CJK JP Regular"/>
            </a:endParaRPr>
          </a:p>
          <a:p>
            <a:pPr marL="192405" indent="-17970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1400" spc="-55" b="1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dirty="0" sz="1400" spc="-55">
                <a:solidFill>
                  <a:srgbClr val="404040"/>
                </a:solidFill>
                <a:latin typeface="Noto Sans CJK JP Regular"/>
                <a:cs typeface="Noto Sans CJK JP Regular"/>
              </a:rPr>
              <a:t>는 </a:t>
            </a:r>
            <a:r>
              <a:rPr dirty="0" sz="1400" spc="114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퍼셉트론의</a:t>
            </a:r>
            <a:r>
              <a:rPr dirty="0" sz="14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404040"/>
                </a:solidFill>
                <a:latin typeface="Noto Sans CJK JP Regular"/>
                <a:cs typeface="Noto Sans CJK JP Regular"/>
              </a:rPr>
              <a:t>출력</a:t>
            </a:r>
            <a:endParaRPr sz="1400">
              <a:latin typeface="Noto Sans CJK JP Regular"/>
              <a:cs typeface="Noto Sans CJK JP Regular"/>
            </a:endParaRPr>
          </a:p>
          <a:p>
            <a:pPr marL="192405" indent="-17970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1400" spc="-105">
                <a:solidFill>
                  <a:srgbClr val="404040"/>
                </a:solidFill>
                <a:latin typeface="Arial"/>
                <a:cs typeface="Arial"/>
              </a:rPr>
              <a:t>𝜂</a:t>
            </a:r>
            <a:r>
              <a:rPr dirty="0" sz="1400" spc="-105">
                <a:solidFill>
                  <a:srgbClr val="404040"/>
                </a:solidFill>
                <a:latin typeface="Noto Sans CJK JP Regular"/>
                <a:cs typeface="Noto Sans CJK JP Regular"/>
              </a:rPr>
              <a:t>는 </a:t>
            </a:r>
            <a:r>
              <a:rPr dirty="0" sz="1400" spc="114">
                <a:solidFill>
                  <a:srgbClr val="404040"/>
                </a:solidFill>
                <a:latin typeface="Noto Sans CJK JP Regular"/>
                <a:cs typeface="Noto Sans CJK JP Regular"/>
              </a:rPr>
              <a:t>학습률 </a:t>
            </a:r>
            <a:r>
              <a:rPr dirty="0" sz="1400" spc="35" b="1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dirty="0" sz="14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작은</a:t>
            </a:r>
            <a:r>
              <a:rPr dirty="0" sz="1400" spc="-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상수</a:t>
            </a:r>
            <a:r>
              <a:rPr dirty="0" sz="1400" spc="35" b="1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9695" y="3306064"/>
            <a:ext cx="140207" cy="1417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69695" y="3652011"/>
            <a:ext cx="140207" cy="141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72311" y="2859023"/>
            <a:ext cx="4895215" cy="287020"/>
          </a:xfrm>
          <a:custGeom>
            <a:avLst/>
            <a:gdLst/>
            <a:ahLst/>
            <a:cxnLst/>
            <a:rect l="l" t="t" r="r" b="b"/>
            <a:pathLst>
              <a:path w="4895215" h="287019">
                <a:moveTo>
                  <a:pt x="4751832" y="0"/>
                </a:moveTo>
                <a:lnTo>
                  <a:pt x="143256" y="0"/>
                </a:lnTo>
                <a:lnTo>
                  <a:pt x="97974" y="7303"/>
                </a:lnTo>
                <a:lnTo>
                  <a:pt x="58649" y="27639"/>
                </a:lnTo>
                <a:lnTo>
                  <a:pt x="27639" y="58649"/>
                </a:lnTo>
                <a:lnTo>
                  <a:pt x="7303" y="97974"/>
                </a:lnTo>
                <a:lnTo>
                  <a:pt x="0" y="143256"/>
                </a:lnTo>
                <a:lnTo>
                  <a:pt x="7303" y="188537"/>
                </a:lnTo>
                <a:lnTo>
                  <a:pt x="27639" y="227862"/>
                </a:lnTo>
                <a:lnTo>
                  <a:pt x="58649" y="258872"/>
                </a:lnTo>
                <a:lnTo>
                  <a:pt x="97974" y="279208"/>
                </a:lnTo>
                <a:lnTo>
                  <a:pt x="143256" y="286512"/>
                </a:lnTo>
                <a:lnTo>
                  <a:pt x="4751832" y="286512"/>
                </a:lnTo>
                <a:lnTo>
                  <a:pt x="4797113" y="279208"/>
                </a:lnTo>
                <a:lnTo>
                  <a:pt x="4836438" y="258872"/>
                </a:lnTo>
                <a:lnTo>
                  <a:pt x="4867448" y="227862"/>
                </a:lnTo>
                <a:lnTo>
                  <a:pt x="4887784" y="188537"/>
                </a:lnTo>
                <a:lnTo>
                  <a:pt x="4895088" y="143256"/>
                </a:lnTo>
                <a:lnTo>
                  <a:pt x="4887784" y="97974"/>
                </a:lnTo>
                <a:lnTo>
                  <a:pt x="4867448" y="58649"/>
                </a:lnTo>
                <a:lnTo>
                  <a:pt x="4836438" y="27639"/>
                </a:lnTo>
                <a:lnTo>
                  <a:pt x="4797113" y="7303"/>
                </a:lnTo>
                <a:lnTo>
                  <a:pt x="4751832" y="0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178458" y="2757011"/>
            <a:ext cx="4417060" cy="1086485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학습</a:t>
            </a:r>
            <a:r>
              <a:rPr dirty="0" sz="1400" spc="-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후</a:t>
            </a:r>
            <a:r>
              <a:rPr dirty="0" sz="1400" spc="1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올바른</a:t>
            </a:r>
            <a:r>
              <a:rPr dirty="0"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가중치를</a:t>
            </a:r>
            <a:r>
              <a:rPr dirty="0"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찾아내려면</a:t>
            </a:r>
            <a:r>
              <a:rPr dirty="0"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충족되어야</a:t>
            </a:r>
            <a:r>
              <a:rPr dirty="0" sz="1400" spc="-1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할</a:t>
            </a:r>
            <a:r>
              <a:rPr dirty="0" sz="1400" spc="1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사항</a:t>
            </a:r>
            <a:endParaRPr sz="1400">
              <a:latin typeface="Noto Sans CJK JP Regular"/>
              <a:cs typeface="Noto Sans CJK JP Regular"/>
            </a:endParaRPr>
          </a:p>
          <a:p>
            <a:pPr marL="172085">
              <a:lnSpc>
                <a:spcPct val="100000"/>
              </a:lnSpc>
              <a:spcBef>
                <a:spcPts val="107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훈련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데이터가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선형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분리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문제이어야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함</a:t>
            </a:r>
            <a:endParaRPr sz="1600">
              <a:latin typeface="Noto Sans CJK JP Regular"/>
              <a:cs typeface="Noto Sans CJK JP Regular"/>
            </a:endParaRPr>
          </a:p>
          <a:p>
            <a:pPr marL="172085">
              <a:lnSpc>
                <a:spcPct val="100000"/>
              </a:lnSpc>
              <a:spcBef>
                <a:spcPts val="80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충분히 작은 </a:t>
            </a:r>
            <a:r>
              <a:rPr dirty="0" sz="1600" spc="-80">
                <a:solidFill>
                  <a:srgbClr val="404040"/>
                </a:solidFill>
                <a:latin typeface="Noto Sans CJK JP Regular"/>
                <a:cs typeface="Noto Sans CJK JP Regular"/>
              </a:rPr>
              <a:t>학습률</a:t>
            </a:r>
            <a:r>
              <a:rPr dirty="0" sz="1600" spc="-80" b="1">
                <a:solidFill>
                  <a:srgbClr val="404040"/>
                </a:solidFill>
                <a:latin typeface="Arial"/>
                <a:cs typeface="Arial"/>
              </a:rPr>
              <a:t>(learning</a:t>
            </a:r>
            <a:r>
              <a:rPr dirty="0" sz="1600" spc="-20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130" b="1">
                <a:solidFill>
                  <a:srgbClr val="404040"/>
                </a:solidFill>
                <a:latin typeface="Arial"/>
                <a:cs typeface="Arial"/>
              </a:rPr>
              <a:t>rate)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3599" y="3240277"/>
            <a:ext cx="516255" cy="335280"/>
          </a:xfrm>
          <a:custGeom>
            <a:avLst/>
            <a:gdLst/>
            <a:ahLst/>
            <a:cxnLst/>
            <a:rect l="l" t="t" r="r" b="b"/>
            <a:pathLst>
              <a:path w="516255" h="335279">
                <a:moveTo>
                  <a:pt x="515746" y="0"/>
                </a:moveTo>
                <a:lnTo>
                  <a:pt x="0" y="64897"/>
                </a:lnTo>
                <a:lnTo>
                  <a:pt x="33909" y="335026"/>
                </a:lnTo>
                <a:lnTo>
                  <a:pt x="51574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0464" y="3305175"/>
            <a:ext cx="217170" cy="270510"/>
          </a:xfrm>
          <a:custGeom>
            <a:avLst/>
            <a:gdLst/>
            <a:ahLst/>
            <a:cxnLst/>
            <a:rect l="l" t="t" r="r" b="b"/>
            <a:pathLst>
              <a:path w="217169" h="270510">
                <a:moveTo>
                  <a:pt x="183134" y="0"/>
                </a:moveTo>
                <a:lnTo>
                  <a:pt x="0" y="22987"/>
                </a:lnTo>
                <a:lnTo>
                  <a:pt x="217043" y="270128"/>
                </a:lnTo>
                <a:lnTo>
                  <a:pt x="18313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8175" y="3028188"/>
            <a:ext cx="489584" cy="548640"/>
          </a:xfrm>
          <a:custGeom>
            <a:avLst/>
            <a:gdLst/>
            <a:ahLst/>
            <a:cxnLst/>
            <a:rect l="l" t="t" r="r" b="b"/>
            <a:pathLst>
              <a:path w="489585" h="548639">
                <a:moveTo>
                  <a:pt x="489204" y="0"/>
                </a:moveTo>
                <a:lnTo>
                  <a:pt x="0" y="548640"/>
                </a:lnTo>
                <a:lnTo>
                  <a:pt x="489204" y="548640"/>
                </a:lnTo>
                <a:lnTo>
                  <a:pt x="4892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0006" y="609091"/>
            <a:ext cx="1880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퍼셉트론의</a:t>
            </a:r>
            <a:r>
              <a:rPr dirty="0" sz="2000" spc="6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한계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83" y="0"/>
            <a:ext cx="705612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8140" y="0"/>
            <a:ext cx="1487423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73708" y="0"/>
            <a:ext cx="536447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38300" y="0"/>
            <a:ext cx="929639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81427" y="0"/>
            <a:ext cx="1208531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03448" y="0"/>
            <a:ext cx="1208531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26991" y="0"/>
            <a:ext cx="148742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52444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dirty="0" sz="2200" spc="100">
                <a:solidFill>
                  <a:srgbClr val="FFFFFF"/>
                </a:solidFill>
              </a:rPr>
              <a:t>퍼셉트론</a:t>
            </a:r>
            <a:r>
              <a:rPr dirty="0" sz="2200" spc="1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200" spc="170">
                <a:solidFill>
                  <a:srgbClr val="FFFFFF"/>
                </a:solidFill>
              </a:rPr>
              <a:t>뇌를 모사한 신경망</a:t>
            </a:r>
            <a:r>
              <a:rPr dirty="0" sz="2200" spc="4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알고리즘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50720" y="1371600"/>
            <a:ext cx="571500" cy="629920"/>
          </a:xfrm>
          <a:custGeom>
            <a:avLst/>
            <a:gdLst/>
            <a:ahLst/>
            <a:cxnLst/>
            <a:rect l="l" t="t" r="r" b="b"/>
            <a:pathLst>
              <a:path w="571500" h="629919">
                <a:moveTo>
                  <a:pt x="0" y="0"/>
                </a:moveTo>
                <a:lnTo>
                  <a:pt x="571500" y="62941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36420" y="1959864"/>
            <a:ext cx="1257300" cy="76200"/>
          </a:xfrm>
          <a:custGeom>
            <a:avLst/>
            <a:gdLst/>
            <a:ahLst/>
            <a:cxnLst/>
            <a:rect l="l" t="t" r="r" b="b"/>
            <a:pathLst>
              <a:path w="1257300" h="76200">
                <a:moveTo>
                  <a:pt x="1181100" y="0"/>
                </a:moveTo>
                <a:lnTo>
                  <a:pt x="1181100" y="76200"/>
                </a:lnTo>
                <a:lnTo>
                  <a:pt x="1244600" y="44450"/>
                </a:lnTo>
                <a:lnTo>
                  <a:pt x="1193800" y="44450"/>
                </a:lnTo>
                <a:lnTo>
                  <a:pt x="1193800" y="31750"/>
                </a:lnTo>
                <a:lnTo>
                  <a:pt x="1244600" y="31750"/>
                </a:lnTo>
                <a:lnTo>
                  <a:pt x="1181100" y="0"/>
                </a:lnTo>
                <a:close/>
              </a:path>
              <a:path w="1257300" h="76200">
                <a:moveTo>
                  <a:pt x="1181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81100" y="44450"/>
                </a:lnTo>
                <a:lnTo>
                  <a:pt x="1181100" y="31750"/>
                </a:lnTo>
                <a:close/>
              </a:path>
              <a:path w="1257300" h="76200">
                <a:moveTo>
                  <a:pt x="1244600" y="31750"/>
                </a:moveTo>
                <a:lnTo>
                  <a:pt x="1193800" y="31750"/>
                </a:lnTo>
                <a:lnTo>
                  <a:pt x="1193800" y="44450"/>
                </a:lnTo>
                <a:lnTo>
                  <a:pt x="1244600" y="44450"/>
                </a:lnTo>
                <a:lnTo>
                  <a:pt x="1257300" y="38100"/>
                </a:lnTo>
                <a:lnTo>
                  <a:pt x="1244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12620" y="1132332"/>
            <a:ext cx="76200" cy="943610"/>
          </a:xfrm>
          <a:custGeom>
            <a:avLst/>
            <a:gdLst/>
            <a:ahLst/>
            <a:cxnLst/>
            <a:rect l="l" t="t" r="r" b="b"/>
            <a:pathLst>
              <a:path w="76200" h="943610">
                <a:moveTo>
                  <a:pt x="44450" y="63500"/>
                </a:moveTo>
                <a:lnTo>
                  <a:pt x="31750" y="63500"/>
                </a:lnTo>
                <a:lnTo>
                  <a:pt x="31750" y="943355"/>
                </a:lnTo>
                <a:lnTo>
                  <a:pt x="44450" y="943355"/>
                </a:lnTo>
                <a:lnTo>
                  <a:pt x="44450" y="63500"/>
                </a:lnTo>
                <a:close/>
              </a:path>
              <a:path w="76200" h="94361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4361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50720" y="1371600"/>
            <a:ext cx="628015" cy="629920"/>
          </a:xfrm>
          <a:custGeom>
            <a:avLst/>
            <a:gdLst/>
            <a:ahLst/>
            <a:cxnLst/>
            <a:rect l="l" t="t" r="r" b="b"/>
            <a:pathLst>
              <a:path w="628014" h="629919">
                <a:moveTo>
                  <a:pt x="0" y="0"/>
                </a:moveTo>
                <a:lnTo>
                  <a:pt x="0" y="629412"/>
                </a:lnTo>
                <a:lnTo>
                  <a:pt x="627888" y="62941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50720" y="1371600"/>
            <a:ext cx="628015" cy="629920"/>
          </a:xfrm>
          <a:custGeom>
            <a:avLst/>
            <a:gdLst/>
            <a:ahLst/>
            <a:cxnLst/>
            <a:rect l="l" t="t" r="r" b="b"/>
            <a:pathLst>
              <a:path w="628014" h="629919">
                <a:moveTo>
                  <a:pt x="0" y="629412"/>
                </a:moveTo>
                <a:lnTo>
                  <a:pt x="0" y="0"/>
                </a:lnTo>
                <a:lnTo>
                  <a:pt x="627888" y="629412"/>
                </a:lnTo>
                <a:lnTo>
                  <a:pt x="0" y="6294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51482" y="1372361"/>
            <a:ext cx="628015" cy="629920"/>
          </a:xfrm>
          <a:custGeom>
            <a:avLst/>
            <a:gdLst/>
            <a:ahLst/>
            <a:cxnLst/>
            <a:rect l="l" t="t" r="r" b="b"/>
            <a:pathLst>
              <a:path w="628014" h="629919">
                <a:moveTo>
                  <a:pt x="0" y="0"/>
                </a:moveTo>
                <a:lnTo>
                  <a:pt x="627888" y="62941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18460" y="3525011"/>
            <a:ext cx="1257300" cy="76200"/>
          </a:xfrm>
          <a:custGeom>
            <a:avLst/>
            <a:gdLst/>
            <a:ahLst/>
            <a:cxnLst/>
            <a:rect l="l" t="t" r="r" b="b"/>
            <a:pathLst>
              <a:path w="1257300" h="76200">
                <a:moveTo>
                  <a:pt x="1181100" y="0"/>
                </a:moveTo>
                <a:lnTo>
                  <a:pt x="1181100" y="76200"/>
                </a:lnTo>
                <a:lnTo>
                  <a:pt x="1244600" y="44450"/>
                </a:lnTo>
                <a:lnTo>
                  <a:pt x="1193800" y="44450"/>
                </a:lnTo>
                <a:lnTo>
                  <a:pt x="1193800" y="31750"/>
                </a:lnTo>
                <a:lnTo>
                  <a:pt x="1244600" y="31750"/>
                </a:lnTo>
                <a:lnTo>
                  <a:pt x="1181100" y="0"/>
                </a:lnTo>
                <a:close/>
              </a:path>
              <a:path w="1257300" h="76200">
                <a:moveTo>
                  <a:pt x="1181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81100" y="44450"/>
                </a:lnTo>
                <a:lnTo>
                  <a:pt x="1181100" y="31750"/>
                </a:lnTo>
                <a:close/>
              </a:path>
              <a:path w="1257300" h="76200">
                <a:moveTo>
                  <a:pt x="1244600" y="31750"/>
                </a:moveTo>
                <a:lnTo>
                  <a:pt x="1193800" y="31750"/>
                </a:lnTo>
                <a:lnTo>
                  <a:pt x="1193800" y="44450"/>
                </a:lnTo>
                <a:lnTo>
                  <a:pt x="1244600" y="44450"/>
                </a:lnTo>
                <a:lnTo>
                  <a:pt x="1257300" y="38100"/>
                </a:lnTo>
                <a:lnTo>
                  <a:pt x="1244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94660" y="2548127"/>
            <a:ext cx="76200" cy="1039494"/>
          </a:xfrm>
          <a:custGeom>
            <a:avLst/>
            <a:gdLst/>
            <a:ahLst/>
            <a:cxnLst/>
            <a:rect l="l" t="t" r="r" b="b"/>
            <a:pathLst>
              <a:path w="76200" h="1039495">
                <a:moveTo>
                  <a:pt x="44450" y="63500"/>
                </a:moveTo>
                <a:lnTo>
                  <a:pt x="31750" y="63500"/>
                </a:lnTo>
                <a:lnTo>
                  <a:pt x="31750" y="1039368"/>
                </a:lnTo>
                <a:lnTo>
                  <a:pt x="44450" y="1039368"/>
                </a:lnTo>
                <a:lnTo>
                  <a:pt x="44450" y="63500"/>
                </a:lnTo>
                <a:close/>
              </a:path>
              <a:path w="76200" h="1039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39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62121" y="2707385"/>
            <a:ext cx="515620" cy="685800"/>
          </a:xfrm>
          <a:custGeom>
            <a:avLst/>
            <a:gdLst/>
            <a:ahLst/>
            <a:cxnLst/>
            <a:rect l="l" t="t" r="r" b="b"/>
            <a:pathLst>
              <a:path w="515620" h="685800">
                <a:moveTo>
                  <a:pt x="386333" y="0"/>
                </a:moveTo>
                <a:lnTo>
                  <a:pt x="128777" y="0"/>
                </a:lnTo>
                <a:lnTo>
                  <a:pt x="0" y="342900"/>
                </a:lnTo>
                <a:lnTo>
                  <a:pt x="128777" y="685800"/>
                </a:lnTo>
                <a:lnTo>
                  <a:pt x="386333" y="685800"/>
                </a:lnTo>
                <a:lnTo>
                  <a:pt x="515112" y="342900"/>
                </a:lnTo>
                <a:lnTo>
                  <a:pt x="38633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62121" y="2707385"/>
            <a:ext cx="515620" cy="685800"/>
          </a:xfrm>
          <a:custGeom>
            <a:avLst/>
            <a:gdLst/>
            <a:ahLst/>
            <a:cxnLst/>
            <a:rect l="l" t="t" r="r" b="b"/>
            <a:pathLst>
              <a:path w="515620" h="685800">
                <a:moveTo>
                  <a:pt x="0" y="342900"/>
                </a:moveTo>
                <a:lnTo>
                  <a:pt x="128777" y="0"/>
                </a:lnTo>
                <a:lnTo>
                  <a:pt x="386333" y="0"/>
                </a:lnTo>
                <a:lnTo>
                  <a:pt x="515112" y="342900"/>
                </a:lnTo>
                <a:lnTo>
                  <a:pt x="386333" y="685800"/>
                </a:lnTo>
                <a:lnTo>
                  <a:pt x="128777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6655" y="3543300"/>
            <a:ext cx="1257300" cy="76200"/>
          </a:xfrm>
          <a:custGeom>
            <a:avLst/>
            <a:gdLst/>
            <a:ahLst/>
            <a:cxnLst/>
            <a:rect l="l" t="t" r="r" b="b"/>
            <a:pathLst>
              <a:path w="1257300" h="76200">
                <a:moveTo>
                  <a:pt x="1181100" y="0"/>
                </a:moveTo>
                <a:lnTo>
                  <a:pt x="1181100" y="76200"/>
                </a:lnTo>
                <a:lnTo>
                  <a:pt x="1244600" y="44450"/>
                </a:lnTo>
                <a:lnTo>
                  <a:pt x="1193800" y="44450"/>
                </a:lnTo>
                <a:lnTo>
                  <a:pt x="1193800" y="31750"/>
                </a:lnTo>
                <a:lnTo>
                  <a:pt x="1244600" y="31750"/>
                </a:lnTo>
                <a:lnTo>
                  <a:pt x="1181100" y="0"/>
                </a:lnTo>
                <a:close/>
              </a:path>
              <a:path w="1257300" h="76200">
                <a:moveTo>
                  <a:pt x="1181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81100" y="44450"/>
                </a:lnTo>
                <a:lnTo>
                  <a:pt x="1181100" y="31750"/>
                </a:lnTo>
                <a:close/>
              </a:path>
              <a:path w="1257300" h="76200">
                <a:moveTo>
                  <a:pt x="1244600" y="31750"/>
                </a:moveTo>
                <a:lnTo>
                  <a:pt x="1193800" y="31750"/>
                </a:lnTo>
                <a:lnTo>
                  <a:pt x="1193800" y="44450"/>
                </a:lnTo>
                <a:lnTo>
                  <a:pt x="1244600" y="44450"/>
                </a:lnTo>
                <a:lnTo>
                  <a:pt x="1257300" y="38100"/>
                </a:lnTo>
                <a:lnTo>
                  <a:pt x="1244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2855" y="2548127"/>
            <a:ext cx="76200" cy="1039494"/>
          </a:xfrm>
          <a:custGeom>
            <a:avLst/>
            <a:gdLst/>
            <a:ahLst/>
            <a:cxnLst/>
            <a:rect l="l" t="t" r="r" b="b"/>
            <a:pathLst>
              <a:path w="76200" h="1039495">
                <a:moveTo>
                  <a:pt x="44450" y="63500"/>
                </a:moveTo>
                <a:lnTo>
                  <a:pt x="31750" y="63500"/>
                </a:lnTo>
                <a:lnTo>
                  <a:pt x="31750" y="1039368"/>
                </a:lnTo>
                <a:lnTo>
                  <a:pt x="44450" y="1039368"/>
                </a:lnTo>
                <a:lnTo>
                  <a:pt x="44450" y="63500"/>
                </a:lnTo>
                <a:close/>
              </a:path>
              <a:path w="76200" h="10394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394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1718" y="2954273"/>
            <a:ext cx="628015" cy="628015"/>
          </a:xfrm>
          <a:custGeom>
            <a:avLst/>
            <a:gdLst/>
            <a:ahLst/>
            <a:cxnLst/>
            <a:rect l="l" t="t" r="r" b="b"/>
            <a:pathLst>
              <a:path w="628015" h="628014">
                <a:moveTo>
                  <a:pt x="0" y="0"/>
                </a:moveTo>
                <a:lnTo>
                  <a:pt x="627888" y="62788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1718" y="3028950"/>
            <a:ext cx="1143000" cy="332740"/>
          </a:xfrm>
          <a:custGeom>
            <a:avLst/>
            <a:gdLst/>
            <a:ahLst/>
            <a:cxnLst/>
            <a:rect l="l" t="t" r="r" b="b"/>
            <a:pathLst>
              <a:path w="1143000" h="332739">
                <a:moveTo>
                  <a:pt x="0" y="332231"/>
                </a:moveTo>
                <a:lnTo>
                  <a:pt x="114300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0955" y="2953511"/>
            <a:ext cx="299085" cy="312420"/>
          </a:xfrm>
          <a:custGeom>
            <a:avLst/>
            <a:gdLst/>
            <a:ahLst/>
            <a:cxnLst/>
            <a:rect l="l" t="t" r="r" b="b"/>
            <a:pathLst>
              <a:path w="299084" h="312420">
                <a:moveTo>
                  <a:pt x="0" y="0"/>
                </a:moveTo>
                <a:lnTo>
                  <a:pt x="0" y="312419"/>
                </a:lnTo>
                <a:lnTo>
                  <a:pt x="298703" y="31241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0955" y="3265932"/>
            <a:ext cx="299085" cy="94615"/>
          </a:xfrm>
          <a:custGeom>
            <a:avLst/>
            <a:gdLst/>
            <a:ahLst/>
            <a:cxnLst/>
            <a:rect l="l" t="t" r="r" b="b"/>
            <a:pathLst>
              <a:path w="299084" h="94614">
                <a:moveTo>
                  <a:pt x="298703" y="0"/>
                </a:moveTo>
                <a:lnTo>
                  <a:pt x="0" y="0"/>
                </a:lnTo>
                <a:lnTo>
                  <a:pt x="0" y="94488"/>
                </a:lnTo>
                <a:lnTo>
                  <a:pt x="2987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98321" y="3049270"/>
            <a:ext cx="619125" cy="412750"/>
          </a:xfrm>
          <a:custGeom>
            <a:avLst/>
            <a:gdLst/>
            <a:ahLst/>
            <a:cxnLst/>
            <a:rect l="l" t="t" r="r" b="b"/>
            <a:pathLst>
              <a:path w="619125" h="412750">
                <a:moveTo>
                  <a:pt x="618616" y="0"/>
                </a:moveTo>
                <a:lnTo>
                  <a:pt x="0" y="176403"/>
                </a:lnTo>
                <a:lnTo>
                  <a:pt x="67309" y="412496"/>
                </a:lnTo>
                <a:lnTo>
                  <a:pt x="61861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11084" y="3225673"/>
            <a:ext cx="254635" cy="236220"/>
          </a:xfrm>
          <a:custGeom>
            <a:avLst/>
            <a:gdLst/>
            <a:ahLst/>
            <a:cxnLst/>
            <a:rect l="l" t="t" r="r" b="b"/>
            <a:pathLst>
              <a:path w="254634" h="236220">
                <a:moveTo>
                  <a:pt x="187236" y="0"/>
                </a:moveTo>
                <a:lnTo>
                  <a:pt x="0" y="53339"/>
                </a:lnTo>
                <a:lnTo>
                  <a:pt x="254546" y="236093"/>
                </a:lnTo>
                <a:lnTo>
                  <a:pt x="18723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09089" y="3096260"/>
            <a:ext cx="197485" cy="272415"/>
          </a:xfrm>
          <a:custGeom>
            <a:avLst/>
            <a:gdLst/>
            <a:ahLst/>
            <a:cxnLst/>
            <a:rect l="l" t="t" r="r" b="b"/>
            <a:pathLst>
              <a:path w="197485" h="272414">
                <a:moveTo>
                  <a:pt x="197103" y="0"/>
                </a:moveTo>
                <a:lnTo>
                  <a:pt x="0" y="153415"/>
                </a:lnTo>
                <a:lnTo>
                  <a:pt x="92202" y="271906"/>
                </a:lnTo>
                <a:lnTo>
                  <a:pt x="1971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06696" y="3470147"/>
            <a:ext cx="1257300" cy="76200"/>
          </a:xfrm>
          <a:custGeom>
            <a:avLst/>
            <a:gdLst/>
            <a:ahLst/>
            <a:cxnLst/>
            <a:rect l="l" t="t" r="r" b="b"/>
            <a:pathLst>
              <a:path w="1257300" h="76200">
                <a:moveTo>
                  <a:pt x="1181100" y="0"/>
                </a:moveTo>
                <a:lnTo>
                  <a:pt x="1181100" y="76199"/>
                </a:lnTo>
                <a:lnTo>
                  <a:pt x="1244600" y="44450"/>
                </a:lnTo>
                <a:lnTo>
                  <a:pt x="1193800" y="44450"/>
                </a:lnTo>
                <a:lnTo>
                  <a:pt x="1193800" y="31750"/>
                </a:lnTo>
                <a:lnTo>
                  <a:pt x="1244600" y="31750"/>
                </a:lnTo>
                <a:lnTo>
                  <a:pt x="1181100" y="0"/>
                </a:lnTo>
                <a:close/>
              </a:path>
              <a:path w="1257300" h="76200">
                <a:moveTo>
                  <a:pt x="11811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81100" y="44450"/>
                </a:lnTo>
                <a:lnTo>
                  <a:pt x="1181100" y="31750"/>
                </a:lnTo>
                <a:close/>
              </a:path>
              <a:path w="1257300" h="76200">
                <a:moveTo>
                  <a:pt x="1244600" y="31750"/>
                </a:moveTo>
                <a:lnTo>
                  <a:pt x="1193800" y="31750"/>
                </a:lnTo>
                <a:lnTo>
                  <a:pt x="1193800" y="44450"/>
                </a:lnTo>
                <a:lnTo>
                  <a:pt x="1244600" y="44450"/>
                </a:lnTo>
                <a:lnTo>
                  <a:pt x="1257300" y="38100"/>
                </a:lnTo>
                <a:lnTo>
                  <a:pt x="1244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82896" y="2548127"/>
            <a:ext cx="76200" cy="944880"/>
          </a:xfrm>
          <a:custGeom>
            <a:avLst/>
            <a:gdLst/>
            <a:ahLst/>
            <a:cxnLst/>
            <a:rect l="l" t="t" r="r" b="b"/>
            <a:pathLst>
              <a:path w="76200" h="944879">
                <a:moveTo>
                  <a:pt x="44450" y="63500"/>
                </a:moveTo>
                <a:lnTo>
                  <a:pt x="31750" y="63500"/>
                </a:lnTo>
                <a:lnTo>
                  <a:pt x="31750" y="944880"/>
                </a:lnTo>
                <a:lnTo>
                  <a:pt x="44450" y="944880"/>
                </a:lnTo>
                <a:lnTo>
                  <a:pt x="44450" y="63500"/>
                </a:lnTo>
                <a:close/>
              </a:path>
              <a:path w="76200" h="9448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4487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34661" y="2713482"/>
            <a:ext cx="818515" cy="982980"/>
          </a:xfrm>
          <a:custGeom>
            <a:avLst/>
            <a:gdLst/>
            <a:ahLst/>
            <a:cxnLst/>
            <a:rect l="l" t="t" r="r" b="b"/>
            <a:pathLst>
              <a:path w="818514" h="982979">
                <a:moveTo>
                  <a:pt x="818388" y="0"/>
                </a:moveTo>
                <a:lnTo>
                  <a:pt x="0" y="98298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53178" y="2884170"/>
            <a:ext cx="818515" cy="982980"/>
          </a:xfrm>
          <a:custGeom>
            <a:avLst/>
            <a:gdLst/>
            <a:ahLst/>
            <a:cxnLst/>
            <a:rect l="l" t="t" r="r" b="b"/>
            <a:pathLst>
              <a:path w="818514" h="982979">
                <a:moveTo>
                  <a:pt x="818388" y="0"/>
                </a:moveTo>
                <a:lnTo>
                  <a:pt x="0" y="98298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22391" y="3477767"/>
            <a:ext cx="70104" cy="68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87467" y="3002279"/>
            <a:ext cx="68580" cy="68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20867" y="2993135"/>
            <a:ext cx="68580" cy="685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08803" y="3479291"/>
            <a:ext cx="68580" cy="68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30452" y="3779520"/>
            <a:ext cx="2161540" cy="259079"/>
          </a:xfrm>
          <a:custGeom>
            <a:avLst/>
            <a:gdLst/>
            <a:ahLst/>
            <a:cxnLst/>
            <a:rect l="l" t="t" r="r" b="b"/>
            <a:pathLst>
              <a:path w="2161540" h="259079">
                <a:moveTo>
                  <a:pt x="2031492" y="0"/>
                </a:moveTo>
                <a:lnTo>
                  <a:pt x="129539" y="0"/>
                </a:lnTo>
                <a:lnTo>
                  <a:pt x="79134" y="10185"/>
                </a:lnTo>
                <a:lnTo>
                  <a:pt x="37957" y="37957"/>
                </a:lnTo>
                <a:lnTo>
                  <a:pt x="10185" y="79134"/>
                </a:lnTo>
                <a:lnTo>
                  <a:pt x="0" y="129539"/>
                </a:lnTo>
                <a:lnTo>
                  <a:pt x="10185" y="179961"/>
                </a:lnTo>
                <a:lnTo>
                  <a:pt x="37957" y="221137"/>
                </a:lnTo>
                <a:lnTo>
                  <a:pt x="79134" y="248899"/>
                </a:lnTo>
                <a:lnTo>
                  <a:pt x="129539" y="259079"/>
                </a:lnTo>
                <a:lnTo>
                  <a:pt x="2031492" y="259079"/>
                </a:lnTo>
                <a:lnTo>
                  <a:pt x="2081897" y="248899"/>
                </a:lnTo>
                <a:lnTo>
                  <a:pt x="2123074" y="221137"/>
                </a:lnTo>
                <a:lnTo>
                  <a:pt x="2150846" y="179961"/>
                </a:lnTo>
                <a:lnTo>
                  <a:pt x="2161032" y="129539"/>
                </a:lnTo>
                <a:lnTo>
                  <a:pt x="2150846" y="79134"/>
                </a:lnTo>
                <a:lnTo>
                  <a:pt x="2123074" y="37957"/>
                </a:lnTo>
                <a:lnTo>
                  <a:pt x="2081897" y="10185"/>
                </a:lnTo>
                <a:lnTo>
                  <a:pt x="2031492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532889" y="3784803"/>
            <a:ext cx="1755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선형</a:t>
            </a:r>
            <a:r>
              <a:rPr dirty="0" sz="1400" spc="-2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분리</a:t>
            </a:r>
            <a:r>
              <a:rPr dirty="0" sz="1400" spc="-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불가능</a:t>
            </a:r>
            <a:r>
              <a:rPr dirty="0" sz="1400" spc="-2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지역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30452" y="2147316"/>
            <a:ext cx="2161540" cy="259079"/>
          </a:xfrm>
          <a:custGeom>
            <a:avLst/>
            <a:gdLst/>
            <a:ahLst/>
            <a:cxnLst/>
            <a:rect l="l" t="t" r="r" b="b"/>
            <a:pathLst>
              <a:path w="2161540" h="259080">
                <a:moveTo>
                  <a:pt x="2031492" y="0"/>
                </a:moveTo>
                <a:lnTo>
                  <a:pt x="129539" y="0"/>
                </a:lnTo>
                <a:lnTo>
                  <a:pt x="79134" y="10185"/>
                </a:lnTo>
                <a:lnTo>
                  <a:pt x="37957" y="37957"/>
                </a:lnTo>
                <a:lnTo>
                  <a:pt x="10185" y="79134"/>
                </a:lnTo>
                <a:lnTo>
                  <a:pt x="0" y="129539"/>
                </a:lnTo>
                <a:lnTo>
                  <a:pt x="10185" y="179945"/>
                </a:lnTo>
                <a:lnTo>
                  <a:pt x="37957" y="221122"/>
                </a:lnTo>
                <a:lnTo>
                  <a:pt x="79134" y="248894"/>
                </a:lnTo>
                <a:lnTo>
                  <a:pt x="129539" y="259079"/>
                </a:lnTo>
                <a:lnTo>
                  <a:pt x="2031492" y="259079"/>
                </a:lnTo>
                <a:lnTo>
                  <a:pt x="2081897" y="248894"/>
                </a:lnTo>
                <a:lnTo>
                  <a:pt x="2123074" y="221122"/>
                </a:lnTo>
                <a:lnTo>
                  <a:pt x="2150846" y="179945"/>
                </a:lnTo>
                <a:lnTo>
                  <a:pt x="2161032" y="129539"/>
                </a:lnTo>
                <a:lnTo>
                  <a:pt x="2150846" y="79134"/>
                </a:lnTo>
                <a:lnTo>
                  <a:pt x="2123074" y="37957"/>
                </a:lnTo>
                <a:lnTo>
                  <a:pt x="2081897" y="10185"/>
                </a:lnTo>
                <a:lnTo>
                  <a:pt x="2031492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622805" y="2152650"/>
            <a:ext cx="15779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선형</a:t>
            </a:r>
            <a:r>
              <a:rPr dirty="0" sz="1400" spc="-2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분리</a:t>
            </a:r>
            <a:r>
              <a:rPr dirty="0" sz="1400" spc="-1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가능</a:t>
            </a:r>
            <a:r>
              <a:rPr dirty="0" sz="1400" spc="-1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지역</a:t>
            </a:r>
            <a:endParaRPr sz="1400">
              <a:latin typeface="Noto Sans CJK JP Regular"/>
              <a:cs typeface="Noto Sans CJK JP Regular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358382" y="2435098"/>
          <a:ext cx="2220595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425"/>
                <a:gridCol w="733425"/>
                <a:gridCol w="733425"/>
              </a:tblGrid>
              <a:tr h="273685">
                <a:tc gridSpan="2"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200" spc="95">
                          <a:solidFill>
                            <a:srgbClr val="FFFFFF"/>
                          </a:solidFill>
                          <a:latin typeface="Noto Sans CJK JP Regular"/>
                          <a:cs typeface="Noto Sans CJK JP Regular"/>
                        </a:rPr>
                        <a:t>입력</a:t>
                      </a:r>
                      <a:endParaRPr sz="12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2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B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611123" y="4175759"/>
            <a:ext cx="3665220" cy="269875"/>
          </a:xfrm>
          <a:prstGeom prst="rect">
            <a:avLst/>
          </a:prstGeom>
          <a:solidFill>
            <a:srgbClr val="5F497A"/>
          </a:solidFill>
        </p:spPr>
        <p:txBody>
          <a:bodyPr wrap="square" lIns="0" tIns="40640" rIns="0" bIns="0" rtlCol="0" vert="horz">
            <a:spAutoFit/>
          </a:bodyPr>
          <a:lstStyle/>
          <a:p>
            <a:pPr marL="808355">
              <a:lnSpc>
                <a:spcPct val="100000"/>
              </a:lnSpc>
              <a:spcBef>
                <a:spcPts val="320"/>
              </a:spcBef>
            </a:pPr>
            <a:r>
              <a:rPr dirty="0" sz="12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선형 분리 가능의 일반적인</a:t>
            </a:r>
            <a:r>
              <a:rPr dirty="0" sz="1200" spc="-18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2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개념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28588" y="4175759"/>
            <a:ext cx="2447925" cy="269875"/>
          </a:xfrm>
          <a:prstGeom prst="rect">
            <a:avLst/>
          </a:prstGeom>
          <a:solidFill>
            <a:srgbClr val="5F497A"/>
          </a:solidFill>
        </p:spPr>
        <p:txBody>
          <a:bodyPr wrap="square" lIns="0" tIns="40640" rIns="0" bIns="0" rtlCol="0" vert="horz">
            <a:spAutoFit/>
          </a:bodyPr>
          <a:lstStyle/>
          <a:p>
            <a:pPr algn="ctr" marL="85090">
              <a:lnSpc>
                <a:spcPct val="100000"/>
              </a:lnSpc>
              <a:spcBef>
                <a:spcPts val="320"/>
              </a:spcBef>
            </a:pPr>
            <a:r>
              <a:rPr dirty="0" sz="1200" spc="-250" b="1">
                <a:solidFill>
                  <a:srgbClr val="FFFFFF"/>
                </a:solidFill>
                <a:latin typeface="Arial"/>
                <a:cs typeface="Arial"/>
              </a:rPr>
              <a:t>XOR  </a:t>
            </a:r>
            <a:r>
              <a:rPr dirty="0" sz="1200" spc="-1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95">
                <a:solidFill>
                  <a:srgbClr val="FFFFFF"/>
                </a:solidFill>
                <a:latin typeface="Noto Sans CJK JP Regular"/>
                <a:cs typeface="Noto Sans CJK JP Regular"/>
              </a:rPr>
              <a:t>함수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52826" y="4571491"/>
            <a:ext cx="39211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5">
                <a:solidFill>
                  <a:srgbClr val="FF0000"/>
                </a:solidFill>
                <a:latin typeface="Noto Sans CJK JP Regular"/>
                <a:cs typeface="Noto Sans CJK JP Regular"/>
              </a:rPr>
              <a:t>문제점</a:t>
            </a:r>
            <a:r>
              <a:rPr dirty="0" sz="1800" spc="75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18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370" b="1">
                <a:solidFill>
                  <a:srgbClr val="FF0000"/>
                </a:solidFill>
                <a:latin typeface="Arial"/>
                <a:cs typeface="Arial"/>
              </a:rPr>
              <a:t>XOR</a:t>
            </a:r>
            <a:r>
              <a:rPr dirty="0" sz="1800" spc="-3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140">
                <a:solidFill>
                  <a:srgbClr val="FF0000"/>
                </a:solidFill>
                <a:latin typeface="Noto Sans CJK JP Regular"/>
                <a:cs typeface="Noto Sans CJK JP Regular"/>
              </a:rPr>
              <a:t>문제에서</a:t>
            </a:r>
            <a:r>
              <a:rPr dirty="0" sz="1800" spc="15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800" spc="140">
                <a:solidFill>
                  <a:srgbClr val="FF0000"/>
                </a:solidFill>
                <a:latin typeface="Noto Sans CJK JP Regular"/>
                <a:cs typeface="Noto Sans CJK JP Regular"/>
              </a:rPr>
              <a:t>선형</a:t>
            </a:r>
            <a:r>
              <a:rPr dirty="0" sz="1800" spc="25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800" spc="140">
                <a:solidFill>
                  <a:srgbClr val="FF0000"/>
                </a:solidFill>
                <a:latin typeface="Noto Sans CJK JP Regular"/>
                <a:cs typeface="Noto Sans CJK JP Regular"/>
              </a:rPr>
              <a:t>분리</a:t>
            </a:r>
            <a:r>
              <a:rPr dirty="0" sz="1800" spc="15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800" spc="140">
                <a:solidFill>
                  <a:srgbClr val="FF0000"/>
                </a:solidFill>
                <a:latin typeface="Noto Sans CJK JP Regular"/>
                <a:cs typeface="Noto Sans CJK JP Regular"/>
              </a:rPr>
              <a:t>불가능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2215" y="3651503"/>
            <a:ext cx="5892165" cy="943610"/>
          </a:xfrm>
          <a:custGeom>
            <a:avLst/>
            <a:gdLst/>
            <a:ahLst/>
            <a:cxnLst/>
            <a:rect l="l" t="t" r="r" b="b"/>
            <a:pathLst>
              <a:path w="5892165" h="943610">
                <a:moveTo>
                  <a:pt x="5891784" y="0"/>
                </a:moveTo>
                <a:lnTo>
                  <a:pt x="0" y="7620"/>
                </a:lnTo>
                <a:lnTo>
                  <a:pt x="377063" y="943356"/>
                </a:lnTo>
                <a:lnTo>
                  <a:pt x="5891784" y="943356"/>
                </a:lnTo>
                <a:lnTo>
                  <a:pt x="5891784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53995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3. </a:t>
            </a:r>
            <a:r>
              <a:rPr dirty="0" spc="215"/>
              <a:t>다층 신경망의 분류</a:t>
            </a:r>
            <a:r>
              <a:rPr dirty="0" spc="695"/>
              <a:t> </a:t>
            </a:r>
            <a:r>
              <a:rPr dirty="0" spc="215"/>
              <a:t>원리</a:t>
            </a:r>
          </a:p>
        </p:txBody>
      </p:sp>
      <p:sp>
        <p:nvSpPr>
          <p:cNvPr id="4" name="object 4"/>
          <p:cNvSpPr/>
          <p:nvPr/>
        </p:nvSpPr>
        <p:spPr>
          <a:xfrm>
            <a:off x="3097291" y="3651503"/>
            <a:ext cx="656590" cy="943610"/>
          </a:xfrm>
          <a:custGeom>
            <a:avLst/>
            <a:gdLst/>
            <a:ahLst/>
            <a:cxnLst/>
            <a:rect l="l" t="t" r="r" b="b"/>
            <a:pathLst>
              <a:path w="656589" h="943610">
                <a:moveTo>
                  <a:pt x="110347" y="0"/>
                </a:moveTo>
                <a:lnTo>
                  <a:pt x="53609" y="11509"/>
                </a:lnTo>
                <a:lnTo>
                  <a:pt x="11160" y="49784"/>
                </a:lnTo>
                <a:lnTo>
                  <a:pt x="0" y="110871"/>
                </a:lnTo>
                <a:lnTo>
                  <a:pt x="6070" y="137973"/>
                </a:lnTo>
                <a:lnTo>
                  <a:pt x="17510" y="166624"/>
                </a:lnTo>
                <a:lnTo>
                  <a:pt x="296021" y="811733"/>
                </a:lnTo>
                <a:lnTo>
                  <a:pt x="309705" y="835536"/>
                </a:lnTo>
                <a:lnTo>
                  <a:pt x="321865" y="859561"/>
                </a:lnTo>
                <a:lnTo>
                  <a:pt x="360283" y="905598"/>
                </a:lnTo>
                <a:lnTo>
                  <a:pt x="403415" y="933948"/>
                </a:lnTo>
                <a:lnTo>
                  <a:pt x="462645" y="942657"/>
                </a:lnTo>
                <a:lnTo>
                  <a:pt x="555910" y="943268"/>
                </a:lnTo>
                <a:lnTo>
                  <a:pt x="604109" y="943241"/>
                </a:lnTo>
                <a:lnTo>
                  <a:pt x="656320" y="942098"/>
                </a:lnTo>
                <a:lnTo>
                  <a:pt x="241284" y="2159"/>
                </a:lnTo>
                <a:lnTo>
                  <a:pt x="11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383" y="0"/>
            <a:ext cx="707136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663" y="0"/>
            <a:ext cx="92964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2791" y="0"/>
            <a:ext cx="1487423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3704" y="0"/>
            <a:ext cx="929640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46832" y="0"/>
            <a:ext cx="929640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4061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3. </a:t>
            </a:r>
            <a:r>
              <a:rPr dirty="0" sz="2200" spc="170">
                <a:solidFill>
                  <a:srgbClr val="FFFFFF"/>
                </a:solidFill>
              </a:rPr>
              <a:t>다층 신경망의 분류</a:t>
            </a:r>
            <a:r>
              <a:rPr dirty="0" sz="2200" spc="10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원리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59" y="461520"/>
            <a:ext cx="6459220" cy="84010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265"/>
              </a:spcBef>
            </a:pPr>
            <a:r>
              <a:rPr dirty="0" sz="2000" spc="25">
                <a:solidFill>
                  <a:srgbClr val="404040"/>
                </a:solidFill>
                <a:latin typeface="Trebuchet MS"/>
                <a:cs typeface="Trebuchet MS"/>
              </a:rPr>
              <a:t>XOR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문제의</a:t>
            </a:r>
            <a:r>
              <a:rPr dirty="0" sz="2000" spc="9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해결</a:t>
            </a:r>
            <a:endParaRPr sz="20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모델에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은닉층을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추가하면</a:t>
            </a:r>
            <a:r>
              <a:rPr dirty="0" sz="16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Noto Sans CJK JP Regular"/>
                <a:cs typeface="Noto Sans CJK JP Regular"/>
              </a:rPr>
              <a:t>분류를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위한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Noto Sans CJK JP Regular"/>
                <a:cs typeface="Noto Sans CJK JP Regular"/>
              </a:rPr>
              <a:t>더</a:t>
            </a:r>
            <a:r>
              <a:rPr dirty="0" sz="1600" spc="1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좋은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결정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영역을</a:t>
            </a:r>
            <a:r>
              <a:rPr dirty="0" sz="16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얻을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Noto Sans CJK JP Regular"/>
                <a:cs typeface="Noto Sans CJK JP Regular"/>
              </a:rPr>
              <a:t>수</a:t>
            </a:r>
            <a:r>
              <a:rPr dirty="0" sz="1600" spc="2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있음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85544" y="2901695"/>
            <a:ext cx="118871" cy="184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85544" y="3685032"/>
            <a:ext cx="118871" cy="1813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00883" y="2727960"/>
            <a:ext cx="280670" cy="2914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85"/>
              </a:spcBef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0883" y="3570732"/>
            <a:ext cx="280670" cy="28956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8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02892" y="2843783"/>
            <a:ext cx="693420" cy="120650"/>
          </a:xfrm>
          <a:custGeom>
            <a:avLst/>
            <a:gdLst/>
            <a:ahLst/>
            <a:cxnLst/>
            <a:rect l="l" t="t" r="r" b="b"/>
            <a:pathLst>
              <a:path w="693419" h="120650">
                <a:moveTo>
                  <a:pt x="0" y="120396"/>
                </a:moveTo>
                <a:lnTo>
                  <a:pt x="69341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02892" y="2843783"/>
            <a:ext cx="693420" cy="963294"/>
          </a:xfrm>
          <a:custGeom>
            <a:avLst/>
            <a:gdLst/>
            <a:ahLst/>
            <a:cxnLst/>
            <a:rect l="l" t="t" r="r" b="b"/>
            <a:pathLst>
              <a:path w="693419" h="963295">
                <a:moveTo>
                  <a:pt x="0" y="963168"/>
                </a:moveTo>
                <a:lnTo>
                  <a:pt x="69341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02892" y="2964179"/>
            <a:ext cx="693420" cy="782320"/>
          </a:xfrm>
          <a:custGeom>
            <a:avLst/>
            <a:gdLst/>
            <a:ahLst/>
            <a:cxnLst/>
            <a:rect l="l" t="t" r="r" b="b"/>
            <a:pathLst>
              <a:path w="693419" h="782320">
                <a:moveTo>
                  <a:pt x="0" y="0"/>
                </a:moveTo>
                <a:lnTo>
                  <a:pt x="693419" y="78181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02892" y="3745991"/>
            <a:ext cx="693420" cy="60960"/>
          </a:xfrm>
          <a:custGeom>
            <a:avLst/>
            <a:gdLst/>
            <a:ahLst/>
            <a:cxnLst/>
            <a:rect l="l" t="t" r="r" b="b"/>
            <a:pathLst>
              <a:path w="693419" h="60960">
                <a:moveTo>
                  <a:pt x="0" y="60960"/>
                </a:moveTo>
                <a:lnTo>
                  <a:pt x="69341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62984" y="3089148"/>
            <a:ext cx="802005" cy="350520"/>
          </a:xfrm>
          <a:custGeom>
            <a:avLst/>
            <a:gdLst/>
            <a:ahLst/>
            <a:cxnLst/>
            <a:rect l="l" t="t" r="r" b="b"/>
            <a:pathLst>
              <a:path w="802004" h="350520">
                <a:moveTo>
                  <a:pt x="0" y="175259"/>
                </a:moveTo>
                <a:lnTo>
                  <a:pt x="20433" y="119871"/>
                </a:lnTo>
                <a:lnTo>
                  <a:pt x="77333" y="71762"/>
                </a:lnTo>
                <a:lnTo>
                  <a:pt x="117395" y="51339"/>
                </a:lnTo>
                <a:lnTo>
                  <a:pt x="164098" y="33820"/>
                </a:lnTo>
                <a:lnTo>
                  <a:pt x="216616" y="19565"/>
                </a:lnTo>
                <a:lnTo>
                  <a:pt x="274124" y="8936"/>
                </a:lnTo>
                <a:lnTo>
                  <a:pt x="335798" y="2294"/>
                </a:lnTo>
                <a:lnTo>
                  <a:pt x="400812" y="0"/>
                </a:lnTo>
                <a:lnTo>
                  <a:pt x="465825" y="2294"/>
                </a:lnTo>
                <a:lnTo>
                  <a:pt x="527499" y="8936"/>
                </a:lnTo>
                <a:lnTo>
                  <a:pt x="585007" y="19565"/>
                </a:lnTo>
                <a:lnTo>
                  <a:pt x="637525" y="33820"/>
                </a:lnTo>
                <a:lnTo>
                  <a:pt x="684228" y="51339"/>
                </a:lnTo>
                <a:lnTo>
                  <a:pt x="724290" y="71762"/>
                </a:lnTo>
                <a:lnTo>
                  <a:pt x="756885" y="94726"/>
                </a:lnTo>
                <a:lnTo>
                  <a:pt x="796378" y="146836"/>
                </a:lnTo>
                <a:lnTo>
                  <a:pt x="801624" y="175259"/>
                </a:lnTo>
                <a:lnTo>
                  <a:pt x="796378" y="203683"/>
                </a:lnTo>
                <a:lnTo>
                  <a:pt x="756885" y="255793"/>
                </a:lnTo>
                <a:lnTo>
                  <a:pt x="724290" y="278757"/>
                </a:lnTo>
                <a:lnTo>
                  <a:pt x="684228" y="299180"/>
                </a:lnTo>
                <a:lnTo>
                  <a:pt x="637525" y="316699"/>
                </a:lnTo>
                <a:lnTo>
                  <a:pt x="585007" y="330954"/>
                </a:lnTo>
                <a:lnTo>
                  <a:pt x="527499" y="341583"/>
                </a:lnTo>
                <a:lnTo>
                  <a:pt x="465825" y="348225"/>
                </a:lnTo>
                <a:lnTo>
                  <a:pt x="400812" y="350519"/>
                </a:lnTo>
                <a:lnTo>
                  <a:pt x="335798" y="348225"/>
                </a:lnTo>
                <a:lnTo>
                  <a:pt x="274124" y="341583"/>
                </a:lnTo>
                <a:lnTo>
                  <a:pt x="216616" y="330954"/>
                </a:lnTo>
                <a:lnTo>
                  <a:pt x="164098" y="316699"/>
                </a:lnTo>
                <a:lnTo>
                  <a:pt x="117395" y="299180"/>
                </a:lnTo>
                <a:lnTo>
                  <a:pt x="77333" y="278757"/>
                </a:lnTo>
                <a:lnTo>
                  <a:pt x="44738" y="255793"/>
                </a:lnTo>
                <a:lnTo>
                  <a:pt x="5245" y="203683"/>
                </a:lnTo>
                <a:lnTo>
                  <a:pt x="0" y="1752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85872" y="2843783"/>
            <a:ext cx="1272540" cy="361315"/>
          </a:xfrm>
          <a:custGeom>
            <a:avLst/>
            <a:gdLst/>
            <a:ahLst/>
            <a:cxnLst/>
            <a:rect l="l" t="t" r="r" b="b"/>
            <a:pathLst>
              <a:path w="1272539" h="361314">
                <a:moveTo>
                  <a:pt x="0" y="0"/>
                </a:moveTo>
                <a:lnTo>
                  <a:pt x="1272539" y="3611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85872" y="3264408"/>
            <a:ext cx="1272540" cy="422275"/>
          </a:xfrm>
          <a:custGeom>
            <a:avLst/>
            <a:gdLst/>
            <a:ahLst/>
            <a:cxnLst/>
            <a:rect l="l" t="t" r="r" b="b"/>
            <a:pathLst>
              <a:path w="1272539" h="422275">
                <a:moveTo>
                  <a:pt x="0" y="422148"/>
                </a:moveTo>
                <a:lnTo>
                  <a:pt x="12725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38728" y="1496567"/>
            <a:ext cx="0" cy="925194"/>
          </a:xfrm>
          <a:custGeom>
            <a:avLst/>
            <a:gdLst/>
            <a:ahLst/>
            <a:cxnLst/>
            <a:rect l="l" t="t" r="r" b="b"/>
            <a:pathLst>
              <a:path w="0" h="925194">
                <a:moveTo>
                  <a:pt x="0" y="0"/>
                </a:moveTo>
                <a:lnTo>
                  <a:pt x="0" y="92506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07079" y="2189988"/>
            <a:ext cx="1851660" cy="0"/>
          </a:xfrm>
          <a:custGeom>
            <a:avLst/>
            <a:gdLst/>
            <a:ahLst/>
            <a:cxnLst/>
            <a:rect l="l" t="t" r="r" b="b"/>
            <a:pathLst>
              <a:path w="1851660" h="0">
                <a:moveTo>
                  <a:pt x="0" y="0"/>
                </a:moveTo>
                <a:lnTo>
                  <a:pt x="185166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00500" y="1552955"/>
            <a:ext cx="117348" cy="1173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09744" y="2014727"/>
            <a:ext cx="176784" cy="118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06596" y="1905000"/>
            <a:ext cx="220979" cy="165100"/>
          </a:xfrm>
          <a:custGeom>
            <a:avLst/>
            <a:gdLst/>
            <a:ahLst/>
            <a:cxnLst/>
            <a:rect l="l" t="t" r="r" b="b"/>
            <a:pathLst>
              <a:path w="220979" h="165100">
                <a:moveTo>
                  <a:pt x="0" y="164592"/>
                </a:moveTo>
                <a:lnTo>
                  <a:pt x="220979" y="164592"/>
                </a:lnTo>
                <a:lnTo>
                  <a:pt x="220979" y="0"/>
                </a:lnTo>
                <a:lnTo>
                  <a:pt x="0" y="0"/>
                </a:lnTo>
                <a:lnTo>
                  <a:pt x="0" y="16459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06596" y="1905000"/>
            <a:ext cx="220979" cy="165100"/>
          </a:xfrm>
          <a:custGeom>
            <a:avLst/>
            <a:gdLst/>
            <a:ahLst/>
            <a:cxnLst/>
            <a:rect l="l" t="t" r="r" b="b"/>
            <a:pathLst>
              <a:path w="220979" h="165100">
                <a:moveTo>
                  <a:pt x="0" y="164592"/>
                </a:moveTo>
                <a:lnTo>
                  <a:pt x="220979" y="164592"/>
                </a:lnTo>
                <a:lnTo>
                  <a:pt x="220979" y="0"/>
                </a:lnTo>
                <a:lnTo>
                  <a:pt x="0" y="0"/>
                </a:lnTo>
                <a:lnTo>
                  <a:pt x="0" y="16459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57928" y="1559052"/>
            <a:ext cx="222885" cy="163195"/>
          </a:xfrm>
          <a:custGeom>
            <a:avLst/>
            <a:gdLst/>
            <a:ahLst/>
            <a:cxnLst/>
            <a:rect l="l" t="t" r="r" b="b"/>
            <a:pathLst>
              <a:path w="222885" h="163194">
                <a:moveTo>
                  <a:pt x="0" y="163067"/>
                </a:moveTo>
                <a:lnTo>
                  <a:pt x="222503" y="163067"/>
                </a:lnTo>
                <a:lnTo>
                  <a:pt x="2225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57928" y="1559052"/>
            <a:ext cx="222885" cy="163195"/>
          </a:xfrm>
          <a:custGeom>
            <a:avLst/>
            <a:gdLst/>
            <a:ahLst/>
            <a:cxnLst/>
            <a:rect l="l" t="t" r="r" b="b"/>
            <a:pathLst>
              <a:path w="222885" h="163194">
                <a:moveTo>
                  <a:pt x="0" y="163067"/>
                </a:moveTo>
                <a:lnTo>
                  <a:pt x="222503" y="163067"/>
                </a:lnTo>
                <a:lnTo>
                  <a:pt x="2225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49929" y="1323594"/>
            <a:ext cx="1910080" cy="751840"/>
          </a:xfrm>
          <a:custGeom>
            <a:avLst/>
            <a:gdLst/>
            <a:ahLst/>
            <a:cxnLst/>
            <a:rect l="l" t="t" r="r" b="b"/>
            <a:pathLst>
              <a:path w="1910079" h="751839">
                <a:moveTo>
                  <a:pt x="0" y="751331"/>
                </a:moveTo>
                <a:lnTo>
                  <a:pt x="1909571" y="0"/>
                </a:lnTo>
              </a:path>
            </a:pathLst>
          </a:custGeom>
          <a:ln w="5029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80815" y="4099559"/>
            <a:ext cx="0" cy="925194"/>
          </a:xfrm>
          <a:custGeom>
            <a:avLst/>
            <a:gdLst/>
            <a:ahLst/>
            <a:cxnLst/>
            <a:rect l="l" t="t" r="r" b="b"/>
            <a:pathLst>
              <a:path w="0" h="925195">
                <a:moveTo>
                  <a:pt x="0" y="0"/>
                </a:moveTo>
                <a:lnTo>
                  <a:pt x="0" y="92506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49167" y="4792979"/>
            <a:ext cx="1851660" cy="0"/>
          </a:xfrm>
          <a:custGeom>
            <a:avLst/>
            <a:gdLst/>
            <a:ahLst/>
            <a:cxnLst/>
            <a:rect l="l" t="t" r="r" b="b"/>
            <a:pathLst>
              <a:path w="1851660" h="0">
                <a:moveTo>
                  <a:pt x="0" y="0"/>
                </a:moveTo>
                <a:lnTo>
                  <a:pt x="185165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42588" y="4155947"/>
            <a:ext cx="117348" cy="118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51832" y="4619244"/>
            <a:ext cx="176784" cy="1173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48684" y="4509515"/>
            <a:ext cx="220979" cy="163195"/>
          </a:xfrm>
          <a:custGeom>
            <a:avLst/>
            <a:gdLst/>
            <a:ahLst/>
            <a:cxnLst/>
            <a:rect l="l" t="t" r="r" b="b"/>
            <a:pathLst>
              <a:path w="220979" h="163195">
                <a:moveTo>
                  <a:pt x="0" y="163068"/>
                </a:moveTo>
                <a:lnTo>
                  <a:pt x="220979" y="163068"/>
                </a:lnTo>
                <a:lnTo>
                  <a:pt x="220979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48684" y="4509515"/>
            <a:ext cx="220979" cy="163195"/>
          </a:xfrm>
          <a:custGeom>
            <a:avLst/>
            <a:gdLst/>
            <a:ahLst/>
            <a:cxnLst/>
            <a:rect l="l" t="t" r="r" b="b"/>
            <a:pathLst>
              <a:path w="220979" h="163195">
                <a:moveTo>
                  <a:pt x="0" y="163068"/>
                </a:moveTo>
                <a:lnTo>
                  <a:pt x="220979" y="163068"/>
                </a:lnTo>
                <a:lnTo>
                  <a:pt x="220979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00015" y="4162044"/>
            <a:ext cx="222885" cy="163195"/>
          </a:xfrm>
          <a:custGeom>
            <a:avLst/>
            <a:gdLst/>
            <a:ahLst/>
            <a:cxnLst/>
            <a:rect l="l" t="t" r="r" b="b"/>
            <a:pathLst>
              <a:path w="222885" h="163195">
                <a:moveTo>
                  <a:pt x="0" y="163067"/>
                </a:moveTo>
                <a:lnTo>
                  <a:pt x="222503" y="163067"/>
                </a:lnTo>
                <a:lnTo>
                  <a:pt x="2225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00015" y="4162044"/>
            <a:ext cx="222885" cy="163195"/>
          </a:xfrm>
          <a:custGeom>
            <a:avLst/>
            <a:gdLst/>
            <a:ahLst/>
            <a:cxnLst/>
            <a:rect l="l" t="t" r="r" b="b"/>
            <a:pathLst>
              <a:path w="222885" h="163195">
                <a:moveTo>
                  <a:pt x="0" y="163067"/>
                </a:moveTo>
                <a:lnTo>
                  <a:pt x="222503" y="163067"/>
                </a:lnTo>
                <a:lnTo>
                  <a:pt x="222503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49929" y="4331970"/>
            <a:ext cx="1910080" cy="751840"/>
          </a:xfrm>
          <a:custGeom>
            <a:avLst/>
            <a:gdLst/>
            <a:ahLst/>
            <a:cxnLst/>
            <a:rect l="l" t="t" r="r" b="b"/>
            <a:pathLst>
              <a:path w="1910079" h="751839">
                <a:moveTo>
                  <a:pt x="0" y="751331"/>
                </a:moveTo>
                <a:lnTo>
                  <a:pt x="1909571" y="0"/>
                </a:lnTo>
              </a:path>
            </a:pathLst>
          </a:custGeom>
          <a:ln w="5029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81325" y="4359046"/>
            <a:ext cx="2413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23413" y="1523237"/>
            <a:ext cx="2413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71520" y="2363723"/>
            <a:ext cx="419734" cy="257175"/>
          </a:xfrm>
          <a:custGeom>
            <a:avLst/>
            <a:gdLst/>
            <a:ahLst/>
            <a:cxnLst/>
            <a:rect l="l" t="t" r="r" b="b"/>
            <a:pathLst>
              <a:path w="419735" h="257175">
                <a:moveTo>
                  <a:pt x="277500" y="101241"/>
                </a:moveTo>
                <a:lnTo>
                  <a:pt x="22987" y="246761"/>
                </a:lnTo>
                <a:lnTo>
                  <a:pt x="28702" y="256794"/>
                </a:lnTo>
                <a:lnTo>
                  <a:pt x="283280" y="111353"/>
                </a:lnTo>
                <a:lnTo>
                  <a:pt x="277500" y="101241"/>
                </a:lnTo>
                <a:close/>
              </a:path>
              <a:path w="419735" h="257175">
                <a:moveTo>
                  <a:pt x="254546" y="61079"/>
                </a:moveTo>
                <a:lnTo>
                  <a:pt x="0" y="206501"/>
                </a:lnTo>
                <a:lnTo>
                  <a:pt x="17272" y="236727"/>
                </a:lnTo>
                <a:lnTo>
                  <a:pt x="271771" y="91217"/>
                </a:lnTo>
                <a:lnTo>
                  <a:pt x="254546" y="61079"/>
                </a:lnTo>
                <a:close/>
              </a:path>
              <a:path w="419735" h="257175">
                <a:moveTo>
                  <a:pt x="361868" y="86868"/>
                </a:moveTo>
                <a:lnTo>
                  <a:pt x="302641" y="86868"/>
                </a:lnTo>
                <a:lnTo>
                  <a:pt x="308356" y="97027"/>
                </a:lnTo>
                <a:lnTo>
                  <a:pt x="283280" y="111353"/>
                </a:lnTo>
                <a:lnTo>
                  <a:pt x="312039" y="161670"/>
                </a:lnTo>
                <a:lnTo>
                  <a:pt x="361868" y="86868"/>
                </a:lnTo>
                <a:close/>
              </a:path>
              <a:path w="419735" h="257175">
                <a:moveTo>
                  <a:pt x="302641" y="86868"/>
                </a:moveTo>
                <a:lnTo>
                  <a:pt x="277500" y="101241"/>
                </a:lnTo>
                <a:lnTo>
                  <a:pt x="283280" y="111353"/>
                </a:lnTo>
                <a:lnTo>
                  <a:pt x="308356" y="97027"/>
                </a:lnTo>
                <a:lnTo>
                  <a:pt x="302641" y="86868"/>
                </a:lnTo>
                <a:close/>
              </a:path>
              <a:path w="419735" h="257175">
                <a:moveTo>
                  <a:pt x="388602" y="46736"/>
                </a:moveTo>
                <a:lnTo>
                  <a:pt x="279654" y="46736"/>
                </a:lnTo>
                <a:lnTo>
                  <a:pt x="296926" y="76834"/>
                </a:lnTo>
                <a:lnTo>
                  <a:pt x="271771" y="91217"/>
                </a:lnTo>
                <a:lnTo>
                  <a:pt x="277500" y="101241"/>
                </a:lnTo>
                <a:lnTo>
                  <a:pt x="302641" y="86868"/>
                </a:lnTo>
                <a:lnTo>
                  <a:pt x="361868" y="86868"/>
                </a:lnTo>
                <a:lnTo>
                  <a:pt x="388602" y="46736"/>
                </a:lnTo>
                <a:close/>
              </a:path>
              <a:path w="419735" h="257175">
                <a:moveTo>
                  <a:pt x="279654" y="46736"/>
                </a:moveTo>
                <a:lnTo>
                  <a:pt x="254546" y="61079"/>
                </a:lnTo>
                <a:lnTo>
                  <a:pt x="271771" y="91217"/>
                </a:lnTo>
                <a:lnTo>
                  <a:pt x="296926" y="76834"/>
                </a:lnTo>
                <a:lnTo>
                  <a:pt x="279654" y="46736"/>
                </a:lnTo>
                <a:close/>
              </a:path>
              <a:path w="419735" h="257175">
                <a:moveTo>
                  <a:pt x="419735" y="0"/>
                </a:moveTo>
                <a:lnTo>
                  <a:pt x="225806" y="10794"/>
                </a:lnTo>
                <a:lnTo>
                  <a:pt x="254546" y="61079"/>
                </a:lnTo>
                <a:lnTo>
                  <a:pt x="279654" y="46736"/>
                </a:lnTo>
                <a:lnTo>
                  <a:pt x="388602" y="46736"/>
                </a:lnTo>
                <a:lnTo>
                  <a:pt x="419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56967" y="3890949"/>
            <a:ext cx="292100" cy="400685"/>
          </a:xfrm>
          <a:custGeom>
            <a:avLst/>
            <a:gdLst/>
            <a:ahLst/>
            <a:cxnLst/>
            <a:rect l="l" t="t" r="r" b="b"/>
            <a:pathLst>
              <a:path w="292100" h="400685">
                <a:moveTo>
                  <a:pt x="168725" y="274787"/>
                </a:moveTo>
                <a:lnTo>
                  <a:pt x="121284" y="307936"/>
                </a:lnTo>
                <a:lnTo>
                  <a:pt x="291972" y="400634"/>
                </a:lnTo>
                <a:lnTo>
                  <a:pt x="276923" y="298513"/>
                </a:lnTo>
                <a:lnTo>
                  <a:pt x="185293" y="298513"/>
                </a:lnTo>
                <a:lnTo>
                  <a:pt x="168725" y="274787"/>
                </a:lnTo>
                <a:close/>
              </a:path>
              <a:path w="292100" h="400685">
                <a:moveTo>
                  <a:pt x="197256" y="254852"/>
                </a:moveTo>
                <a:lnTo>
                  <a:pt x="168725" y="274787"/>
                </a:lnTo>
                <a:lnTo>
                  <a:pt x="185293" y="298513"/>
                </a:lnTo>
                <a:lnTo>
                  <a:pt x="213868" y="278625"/>
                </a:lnTo>
                <a:lnTo>
                  <a:pt x="197256" y="254852"/>
                </a:lnTo>
                <a:close/>
              </a:path>
              <a:path w="292100" h="400685">
                <a:moveTo>
                  <a:pt x="206696" y="248255"/>
                </a:moveTo>
                <a:lnTo>
                  <a:pt x="197256" y="254852"/>
                </a:lnTo>
                <a:lnTo>
                  <a:pt x="213868" y="278625"/>
                </a:lnTo>
                <a:lnTo>
                  <a:pt x="185293" y="298513"/>
                </a:lnTo>
                <a:lnTo>
                  <a:pt x="276923" y="298513"/>
                </a:lnTo>
                <a:lnTo>
                  <a:pt x="273013" y="271983"/>
                </a:lnTo>
                <a:lnTo>
                  <a:pt x="223265" y="271983"/>
                </a:lnTo>
                <a:lnTo>
                  <a:pt x="206696" y="248255"/>
                </a:lnTo>
                <a:close/>
              </a:path>
              <a:path w="292100" h="400685">
                <a:moveTo>
                  <a:pt x="28447" y="13271"/>
                </a:moveTo>
                <a:lnTo>
                  <a:pt x="0" y="33159"/>
                </a:lnTo>
                <a:lnTo>
                  <a:pt x="168725" y="274787"/>
                </a:lnTo>
                <a:lnTo>
                  <a:pt x="197256" y="254852"/>
                </a:lnTo>
                <a:lnTo>
                  <a:pt x="28447" y="13271"/>
                </a:lnTo>
                <a:close/>
              </a:path>
              <a:path w="292100" h="400685">
                <a:moveTo>
                  <a:pt x="216209" y="241608"/>
                </a:moveTo>
                <a:lnTo>
                  <a:pt x="206696" y="248255"/>
                </a:lnTo>
                <a:lnTo>
                  <a:pt x="223265" y="271983"/>
                </a:lnTo>
                <a:lnTo>
                  <a:pt x="232790" y="265353"/>
                </a:lnTo>
                <a:lnTo>
                  <a:pt x="216209" y="241608"/>
                </a:lnTo>
                <a:close/>
              </a:path>
              <a:path w="292100" h="400685">
                <a:moveTo>
                  <a:pt x="263651" y="208457"/>
                </a:moveTo>
                <a:lnTo>
                  <a:pt x="216209" y="241608"/>
                </a:lnTo>
                <a:lnTo>
                  <a:pt x="232790" y="265353"/>
                </a:lnTo>
                <a:lnTo>
                  <a:pt x="223265" y="271983"/>
                </a:lnTo>
                <a:lnTo>
                  <a:pt x="273013" y="271983"/>
                </a:lnTo>
                <a:lnTo>
                  <a:pt x="263651" y="208457"/>
                </a:lnTo>
                <a:close/>
              </a:path>
              <a:path w="292100" h="400685">
                <a:moveTo>
                  <a:pt x="47497" y="0"/>
                </a:moveTo>
                <a:lnTo>
                  <a:pt x="37972" y="6642"/>
                </a:lnTo>
                <a:lnTo>
                  <a:pt x="206696" y="248255"/>
                </a:lnTo>
                <a:lnTo>
                  <a:pt x="216209" y="241608"/>
                </a:lnTo>
                <a:lnTo>
                  <a:pt x="47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68570" y="3199129"/>
            <a:ext cx="466725" cy="173990"/>
          </a:xfrm>
          <a:custGeom>
            <a:avLst/>
            <a:gdLst/>
            <a:ahLst/>
            <a:cxnLst/>
            <a:rect l="l" t="t" r="r" b="b"/>
            <a:pathLst>
              <a:path w="466725" h="173989">
                <a:moveTo>
                  <a:pt x="421311" y="102234"/>
                </a:moveTo>
                <a:lnTo>
                  <a:pt x="323214" y="102234"/>
                </a:lnTo>
                <a:lnTo>
                  <a:pt x="323850" y="113792"/>
                </a:lnTo>
                <a:lnTo>
                  <a:pt x="294975" y="115600"/>
                </a:lnTo>
                <a:lnTo>
                  <a:pt x="298576" y="173481"/>
                </a:lnTo>
                <a:lnTo>
                  <a:pt x="421311" y="102234"/>
                </a:lnTo>
                <a:close/>
              </a:path>
              <a:path w="466725" h="173989">
                <a:moveTo>
                  <a:pt x="294256" y="104048"/>
                </a:moveTo>
                <a:lnTo>
                  <a:pt x="2793" y="122300"/>
                </a:lnTo>
                <a:lnTo>
                  <a:pt x="3555" y="133857"/>
                </a:lnTo>
                <a:lnTo>
                  <a:pt x="294975" y="115600"/>
                </a:lnTo>
                <a:lnTo>
                  <a:pt x="294256" y="104048"/>
                </a:lnTo>
                <a:close/>
              </a:path>
              <a:path w="466725" h="173989">
                <a:moveTo>
                  <a:pt x="323214" y="102234"/>
                </a:moveTo>
                <a:lnTo>
                  <a:pt x="294256" y="104048"/>
                </a:lnTo>
                <a:lnTo>
                  <a:pt x="294975" y="115600"/>
                </a:lnTo>
                <a:lnTo>
                  <a:pt x="323850" y="113792"/>
                </a:lnTo>
                <a:lnTo>
                  <a:pt x="323214" y="102234"/>
                </a:lnTo>
                <a:close/>
              </a:path>
              <a:path w="466725" h="173989">
                <a:moveTo>
                  <a:pt x="291379" y="57807"/>
                </a:moveTo>
                <a:lnTo>
                  <a:pt x="0" y="75945"/>
                </a:lnTo>
                <a:lnTo>
                  <a:pt x="2158" y="110743"/>
                </a:lnTo>
                <a:lnTo>
                  <a:pt x="293537" y="92489"/>
                </a:lnTo>
                <a:lnTo>
                  <a:pt x="291379" y="57807"/>
                </a:lnTo>
                <a:close/>
              </a:path>
              <a:path w="466725" h="173989">
                <a:moveTo>
                  <a:pt x="419651" y="56006"/>
                </a:moveTo>
                <a:lnTo>
                  <a:pt x="320293" y="56006"/>
                </a:lnTo>
                <a:lnTo>
                  <a:pt x="322452" y="90677"/>
                </a:lnTo>
                <a:lnTo>
                  <a:pt x="293537" y="92489"/>
                </a:lnTo>
                <a:lnTo>
                  <a:pt x="294256" y="104048"/>
                </a:lnTo>
                <a:lnTo>
                  <a:pt x="323214" y="102234"/>
                </a:lnTo>
                <a:lnTo>
                  <a:pt x="421311" y="102234"/>
                </a:lnTo>
                <a:lnTo>
                  <a:pt x="466597" y="75945"/>
                </a:lnTo>
                <a:lnTo>
                  <a:pt x="419651" y="56006"/>
                </a:lnTo>
                <a:close/>
              </a:path>
              <a:path w="466725" h="173989">
                <a:moveTo>
                  <a:pt x="320293" y="56006"/>
                </a:moveTo>
                <a:lnTo>
                  <a:pt x="291379" y="57807"/>
                </a:lnTo>
                <a:lnTo>
                  <a:pt x="293537" y="92489"/>
                </a:lnTo>
                <a:lnTo>
                  <a:pt x="322452" y="90677"/>
                </a:lnTo>
                <a:lnTo>
                  <a:pt x="320293" y="56006"/>
                </a:lnTo>
                <a:close/>
              </a:path>
              <a:path w="466725" h="173989">
                <a:moveTo>
                  <a:pt x="287781" y="0"/>
                </a:moveTo>
                <a:lnTo>
                  <a:pt x="291379" y="57807"/>
                </a:lnTo>
                <a:lnTo>
                  <a:pt x="320293" y="56006"/>
                </a:lnTo>
                <a:lnTo>
                  <a:pt x="419651" y="56006"/>
                </a:lnTo>
                <a:lnTo>
                  <a:pt x="287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402328" y="313156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31714" y="2422398"/>
            <a:ext cx="1910080" cy="751840"/>
          </a:xfrm>
          <a:custGeom>
            <a:avLst/>
            <a:gdLst/>
            <a:ahLst/>
            <a:cxnLst/>
            <a:rect l="l" t="t" r="r" b="b"/>
            <a:pathLst>
              <a:path w="1910079" h="751839">
                <a:moveTo>
                  <a:pt x="0" y="751332"/>
                </a:moveTo>
                <a:lnTo>
                  <a:pt x="1909571" y="0"/>
                </a:lnTo>
              </a:path>
            </a:pathLst>
          </a:custGeom>
          <a:ln w="5029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58028" y="3284220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 h="0">
                <a:moveTo>
                  <a:pt x="0" y="0"/>
                </a:moveTo>
                <a:lnTo>
                  <a:pt x="14462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95059" y="2590800"/>
            <a:ext cx="0" cy="1446530"/>
          </a:xfrm>
          <a:custGeom>
            <a:avLst/>
            <a:gdLst/>
            <a:ahLst/>
            <a:cxnLst/>
            <a:rect l="l" t="t" r="r" b="b"/>
            <a:pathLst>
              <a:path w="0" h="1446529">
                <a:moveTo>
                  <a:pt x="0" y="1446276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56831" y="3861815"/>
            <a:ext cx="175260" cy="176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14415" y="2589276"/>
            <a:ext cx="176784" cy="1752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89191" y="2827020"/>
            <a:ext cx="220979" cy="163195"/>
          </a:xfrm>
          <a:custGeom>
            <a:avLst/>
            <a:gdLst/>
            <a:ahLst/>
            <a:cxnLst/>
            <a:rect l="l" t="t" r="r" b="b"/>
            <a:pathLst>
              <a:path w="220979" h="163194">
                <a:moveTo>
                  <a:pt x="0" y="163068"/>
                </a:moveTo>
                <a:lnTo>
                  <a:pt x="220980" y="163068"/>
                </a:lnTo>
                <a:lnTo>
                  <a:pt x="220980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89191" y="2827020"/>
            <a:ext cx="220979" cy="163195"/>
          </a:xfrm>
          <a:custGeom>
            <a:avLst/>
            <a:gdLst/>
            <a:ahLst/>
            <a:cxnLst/>
            <a:rect l="l" t="t" r="r" b="b"/>
            <a:pathLst>
              <a:path w="220979" h="163194">
                <a:moveTo>
                  <a:pt x="0" y="163068"/>
                </a:moveTo>
                <a:lnTo>
                  <a:pt x="220980" y="163068"/>
                </a:lnTo>
                <a:lnTo>
                  <a:pt x="220980" y="0"/>
                </a:lnTo>
                <a:lnTo>
                  <a:pt x="0" y="0"/>
                </a:lnTo>
                <a:lnTo>
                  <a:pt x="0" y="1630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10834" y="2480310"/>
            <a:ext cx="1156970" cy="1967864"/>
          </a:xfrm>
          <a:custGeom>
            <a:avLst/>
            <a:gdLst/>
            <a:ahLst/>
            <a:cxnLst/>
            <a:rect l="l" t="t" r="r" b="b"/>
            <a:pathLst>
              <a:path w="1156970" h="1967864">
                <a:moveTo>
                  <a:pt x="0" y="1967483"/>
                </a:moveTo>
                <a:lnTo>
                  <a:pt x="1156715" y="0"/>
                </a:lnTo>
              </a:path>
            </a:pathLst>
          </a:custGeom>
          <a:ln w="5029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04688" y="3636264"/>
            <a:ext cx="222885" cy="165100"/>
          </a:xfrm>
          <a:custGeom>
            <a:avLst/>
            <a:gdLst/>
            <a:ahLst/>
            <a:cxnLst/>
            <a:rect l="l" t="t" r="r" b="b"/>
            <a:pathLst>
              <a:path w="222885" h="165100">
                <a:moveTo>
                  <a:pt x="0" y="164592"/>
                </a:moveTo>
                <a:lnTo>
                  <a:pt x="222503" y="164592"/>
                </a:lnTo>
                <a:lnTo>
                  <a:pt x="222503" y="0"/>
                </a:lnTo>
                <a:lnTo>
                  <a:pt x="0" y="0"/>
                </a:lnTo>
                <a:lnTo>
                  <a:pt x="0" y="16459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04688" y="3636264"/>
            <a:ext cx="222885" cy="165100"/>
          </a:xfrm>
          <a:custGeom>
            <a:avLst/>
            <a:gdLst/>
            <a:ahLst/>
            <a:cxnLst/>
            <a:rect l="l" t="t" r="r" b="b"/>
            <a:pathLst>
              <a:path w="222885" h="165100">
                <a:moveTo>
                  <a:pt x="0" y="164592"/>
                </a:moveTo>
                <a:lnTo>
                  <a:pt x="222503" y="164592"/>
                </a:lnTo>
                <a:lnTo>
                  <a:pt x="222503" y="0"/>
                </a:lnTo>
                <a:lnTo>
                  <a:pt x="0" y="0"/>
                </a:lnTo>
                <a:lnTo>
                  <a:pt x="0" y="16459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312409" y="1686814"/>
            <a:ext cx="2287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4530" marR="5080" indent="-672465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FF0000"/>
                </a:solidFill>
                <a:latin typeface="Noto Sans CJK JP Regular"/>
                <a:cs typeface="Noto Sans CJK JP Regular"/>
              </a:rPr>
              <a:t>각각 다른 결정</a:t>
            </a:r>
            <a:r>
              <a:rPr dirty="0" sz="1800" spc="5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800" spc="140">
                <a:solidFill>
                  <a:srgbClr val="FF0000"/>
                </a:solidFill>
                <a:latin typeface="Noto Sans CJK JP Regular"/>
                <a:cs typeface="Noto Sans CJK JP Regular"/>
              </a:rPr>
              <a:t>구역을  추가해</a:t>
            </a:r>
            <a:r>
              <a:rPr dirty="0" sz="1800" spc="125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800" spc="140">
                <a:solidFill>
                  <a:srgbClr val="FF0000"/>
                </a:solidFill>
                <a:latin typeface="Noto Sans CJK JP Regular"/>
                <a:cs typeface="Noto Sans CJK JP Regular"/>
              </a:rPr>
              <a:t>줌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3" y="0"/>
            <a:ext cx="707136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3" y="0"/>
            <a:ext cx="92964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2791" y="0"/>
            <a:ext cx="1487423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3704" y="0"/>
            <a:ext cx="929640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6832" y="0"/>
            <a:ext cx="929640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4061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3. </a:t>
            </a:r>
            <a:r>
              <a:rPr dirty="0" sz="2200" spc="170">
                <a:solidFill>
                  <a:srgbClr val="FFFFFF"/>
                </a:solidFill>
              </a:rPr>
              <a:t>다층 신경망의 분류</a:t>
            </a:r>
            <a:r>
              <a:rPr dirty="0" sz="2200" spc="10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원리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006" y="609091"/>
            <a:ext cx="2795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여러 패턴들의 결정</a:t>
            </a:r>
            <a:r>
              <a:rPr dirty="0" sz="20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형태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2600" y="1716023"/>
            <a:ext cx="5483860" cy="1026160"/>
          </a:xfrm>
          <a:custGeom>
            <a:avLst/>
            <a:gdLst/>
            <a:ahLst/>
            <a:cxnLst/>
            <a:rect l="l" t="t" r="r" b="b"/>
            <a:pathLst>
              <a:path w="5483859" h="1026160">
                <a:moveTo>
                  <a:pt x="0" y="1025651"/>
                </a:moveTo>
                <a:lnTo>
                  <a:pt x="5483352" y="1025651"/>
                </a:lnTo>
                <a:lnTo>
                  <a:pt x="5483352" y="0"/>
                </a:lnTo>
                <a:lnTo>
                  <a:pt x="0" y="0"/>
                </a:lnTo>
                <a:lnTo>
                  <a:pt x="0" y="1025651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2600" y="2741676"/>
            <a:ext cx="5483860" cy="1001394"/>
          </a:xfrm>
          <a:custGeom>
            <a:avLst/>
            <a:gdLst/>
            <a:ahLst/>
            <a:cxnLst/>
            <a:rect l="l" t="t" r="r" b="b"/>
            <a:pathLst>
              <a:path w="5483859" h="1001395">
                <a:moveTo>
                  <a:pt x="0" y="1001268"/>
                </a:moveTo>
                <a:lnTo>
                  <a:pt x="5483352" y="1001268"/>
                </a:lnTo>
                <a:lnTo>
                  <a:pt x="5483352" y="0"/>
                </a:lnTo>
                <a:lnTo>
                  <a:pt x="0" y="0"/>
                </a:lnTo>
                <a:lnTo>
                  <a:pt x="0" y="1001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52600" y="3742944"/>
            <a:ext cx="5483860" cy="1038225"/>
          </a:xfrm>
          <a:custGeom>
            <a:avLst/>
            <a:gdLst/>
            <a:ahLst/>
            <a:cxnLst/>
            <a:rect l="l" t="t" r="r" b="b"/>
            <a:pathLst>
              <a:path w="5483859" h="1038225">
                <a:moveTo>
                  <a:pt x="0" y="1037843"/>
                </a:moveTo>
                <a:lnTo>
                  <a:pt x="5483352" y="1037843"/>
                </a:lnTo>
                <a:lnTo>
                  <a:pt x="5483352" y="0"/>
                </a:lnTo>
                <a:lnTo>
                  <a:pt x="0" y="0"/>
                </a:lnTo>
                <a:lnTo>
                  <a:pt x="0" y="1037843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52600" y="1124711"/>
            <a:ext cx="5483860" cy="600710"/>
          </a:xfrm>
          <a:custGeom>
            <a:avLst/>
            <a:gdLst/>
            <a:ahLst/>
            <a:cxnLst/>
            <a:rect l="l" t="t" r="r" b="b"/>
            <a:pathLst>
              <a:path w="5483859" h="600710">
                <a:moveTo>
                  <a:pt x="0" y="600456"/>
                </a:moveTo>
                <a:lnTo>
                  <a:pt x="5483352" y="600456"/>
                </a:lnTo>
                <a:lnTo>
                  <a:pt x="5483352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07152" y="4003547"/>
            <a:ext cx="703580" cy="720090"/>
          </a:xfrm>
          <a:custGeom>
            <a:avLst/>
            <a:gdLst/>
            <a:ahLst/>
            <a:cxnLst/>
            <a:rect l="l" t="t" r="r" b="b"/>
            <a:pathLst>
              <a:path w="703579" h="720089">
                <a:moveTo>
                  <a:pt x="187451" y="0"/>
                </a:moveTo>
                <a:lnTo>
                  <a:pt x="46862" y="179895"/>
                </a:lnTo>
                <a:lnTo>
                  <a:pt x="281305" y="239864"/>
                </a:lnTo>
                <a:lnTo>
                  <a:pt x="281305" y="479729"/>
                </a:lnTo>
                <a:lnTo>
                  <a:pt x="93725" y="479729"/>
                </a:lnTo>
                <a:lnTo>
                  <a:pt x="0" y="659637"/>
                </a:lnTo>
                <a:lnTo>
                  <a:pt x="421894" y="719607"/>
                </a:lnTo>
                <a:lnTo>
                  <a:pt x="703072" y="479729"/>
                </a:lnTo>
                <a:lnTo>
                  <a:pt x="562483" y="59969"/>
                </a:lnTo>
                <a:lnTo>
                  <a:pt x="187451" y="0"/>
                </a:lnTo>
                <a:close/>
              </a:path>
            </a:pathLst>
          </a:custGeom>
          <a:solidFill>
            <a:srgbClr val="F7B7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07152" y="4003547"/>
            <a:ext cx="703580" cy="720090"/>
          </a:xfrm>
          <a:custGeom>
            <a:avLst/>
            <a:gdLst/>
            <a:ahLst/>
            <a:cxnLst/>
            <a:rect l="l" t="t" r="r" b="b"/>
            <a:pathLst>
              <a:path w="703579" h="720089">
                <a:moveTo>
                  <a:pt x="0" y="659637"/>
                </a:moveTo>
                <a:lnTo>
                  <a:pt x="93725" y="479729"/>
                </a:lnTo>
                <a:lnTo>
                  <a:pt x="281305" y="479729"/>
                </a:lnTo>
                <a:lnTo>
                  <a:pt x="281305" y="239864"/>
                </a:lnTo>
                <a:lnTo>
                  <a:pt x="46862" y="179895"/>
                </a:lnTo>
                <a:lnTo>
                  <a:pt x="187451" y="0"/>
                </a:lnTo>
                <a:lnTo>
                  <a:pt x="562483" y="59969"/>
                </a:lnTo>
                <a:lnTo>
                  <a:pt x="703072" y="479729"/>
                </a:lnTo>
                <a:lnTo>
                  <a:pt x="421894" y="719607"/>
                </a:lnTo>
                <a:lnTo>
                  <a:pt x="0" y="65963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54396" y="2744723"/>
            <a:ext cx="703580" cy="1019810"/>
          </a:xfrm>
          <a:custGeom>
            <a:avLst/>
            <a:gdLst/>
            <a:ahLst/>
            <a:cxnLst/>
            <a:rect l="l" t="t" r="r" b="b"/>
            <a:pathLst>
              <a:path w="703579" h="1019810">
                <a:moveTo>
                  <a:pt x="703071" y="0"/>
                </a:moveTo>
                <a:lnTo>
                  <a:pt x="0" y="419988"/>
                </a:lnTo>
                <a:lnTo>
                  <a:pt x="703071" y="1019810"/>
                </a:lnTo>
                <a:lnTo>
                  <a:pt x="703071" y="0"/>
                </a:lnTo>
                <a:close/>
              </a:path>
            </a:pathLst>
          </a:custGeom>
          <a:solidFill>
            <a:srgbClr val="F7B7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54396" y="2744723"/>
            <a:ext cx="703580" cy="1019810"/>
          </a:xfrm>
          <a:custGeom>
            <a:avLst/>
            <a:gdLst/>
            <a:ahLst/>
            <a:cxnLst/>
            <a:rect l="l" t="t" r="r" b="b"/>
            <a:pathLst>
              <a:path w="703579" h="1019810">
                <a:moveTo>
                  <a:pt x="0" y="419988"/>
                </a:moveTo>
                <a:lnTo>
                  <a:pt x="703071" y="0"/>
                </a:lnTo>
                <a:lnTo>
                  <a:pt x="703071" y="1019810"/>
                </a:lnTo>
                <a:lnTo>
                  <a:pt x="0" y="4199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01640" y="1725167"/>
            <a:ext cx="655955" cy="1019810"/>
          </a:xfrm>
          <a:custGeom>
            <a:avLst/>
            <a:gdLst/>
            <a:ahLst/>
            <a:cxnLst/>
            <a:rect l="l" t="t" r="r" b="b"/>
            <a:pathLst>
              <a:path w="655954" h="1019810">
                <a:moveTo>
                  <a:pt x="655827" y="0"/>
                </a:moveTo>
                <a:lnTo>
                  <a:pt x="0" y="0"/>
                </a:lnTo>
                <a:lnTo>
                  <a:pt x="281050" y="1019810"/>
                </a:lnTo>
                <a:lnTo>
                  <a:pt x="655827" y="1019810"/>
                </a:lnTo>
                <a:lnTo>
                  <a:pt x="655827" y="0"/>
                </a:lnTo>
                <a:close/>
              </a:path>
            </a:pathLst>
          </a:custGeom>
          <a:solidFill>
            <a:srgbClr val="F7B7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01640" y="1725167"/>
            <a:ext cx="655955" cy="1019810"/>
          </a:xfrm>
          <a:custGeom>
            <a:avLst/>
            <a:gdLst/>
            <a:ahLst/>
            <a:cxnLst/>
            <a:rect l="l" t="t" r="r" b="b"/>
            <a:pathLst>
              <a:path w="655954" h="1019810">
                <a:moveTo>
                  <a:pt x="0" y="0"/>
                </a:moveTo>
                <a:lnTo>
                  <a:pt x="281050" y="1019810"/>
                </a:lnTo>
                <a:lnTo>
                  <a:pt x="655827" y="1019810"/>
                </a:lnTo>
                <a:lnTo>
                  <a:pt x="655827" y="0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57344" y="4244340"/>
            <a:ext cx="422909" cy="540385"/>
          </a:xfrm>
          <a:custGeom>
            <a:avLst/>
            <a:gdLst/>
            <a:ahLst/>
            <a:cxnLst/>
            <a:rect l="l" t="t" r="r" b="b"/>
            <a:pathLst>
              <a:path w="422910" h="540385">
                <a:moveTo>
                  <a:pt x="46989" y="0"/>
                </a:moveTo>
                <a:lnTo>
                  <a:pt x="0" y="299872"/>
                </a:lnTo>
                <a:lnTo>
                  <a:pt x="46989" y="539775"/>
                </a:lnTo>
                <a:lnTo>
                  <a:pt x="422655" y="539775"/>
                </a:lnTo>
                <a:lnTo>
                  <a:pt x="422655" y="119951"/>
                </a:lnTo>
                <a:lnTo>
                  <a:pt x="46989" y="0"/>
                </a:lnTo>
                <a:close/>
              </a:path>
            </a:pathLst>
          </a:custGeom>
          <a:solidFill>
            <a:srgbClr val="FFD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57344" y="4244340"/>
            <a:ext cx="422909" cy="540385"/>
          </a:xfrm>
          <a:custGeom>
            <a:avLst/>
            <a:gdLst/>
            <a:ahLst/>
            <a:cxnLst/>
            <a:rect l="l" t="t" r="r" b="b"/>
            <a:pathLst>
              <a:path w="422910" h="540385">
                <a:moveTo>
                  <a:pt x="46989" y="539775"/>
                </a:moveTo>
                <a:lnTo>
                  <a:pt x="0" y="299872"/>
                </a:lnTo>
                <a:lnTo>
                  <a:pt x="46989" y="0"/>
                </a:lnTo>
                <a:lnTo>
                  <a:pt x="422655" y="119951"/>
                </a:lnTo>
                <a:lnTo>
                  <a:pt x="422655" y="539775"/>
                </a:lnTo>
                <a:lnTo>
                  <a:pt x="46989" y="53977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02023" y="3823715"/>
            <a:ext cx="468630" cy="419734"/>
          </a:xfrm>
          <a:custGeom>
            <a:avLst/>
            <a:gdLst/>
            <a:ahLst/>
            <a:cxnLst/>
            <a:rect l="l" t="t" r="r" b="b"/>
            <a:pathLst>
              <a:path w="468629" h="419735">
                <a:moveTo>
                  <a:pt x="468375" y="0"/>
                </a:moveTo>
                <a:lnTo>
                  <a:pt x="0" y="0"/>
                </a:lnTo>
                <a:lnTo>
                  <a:pt x="93725" y="419379"/>
                </a:lnTo>
                <a:lnTo>
                  <a:pt x="374776" y="359460"/>
                </a:lnTo>
                <a:lnTo>
                  <a:pt x="468375" y="0"/>
                </a:lnTo>
                <a:close/>
              </a:path>
            </a:pathLst>
          </a:custGeom>
          <a:solidFill>
            <a:srgbClr val="FFD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02023" y="3823715"/>
            <a:ext cx="468630" cy="419734"/>
          </a:xfrm>
          <a:custGeom>
            <a:avLst/>
            <a:gdLst/>
            <a:ahLst/>
            <a:cxnLst/>
            <a:rect l="l" t="t" r="r" b="b"/>
            <a:pathLst>
              <a:path w="468629" h="419735">
                <a:moveTo>
                  <a:pt x="93725" y="419379"/>
                </a:moveTo>
                <a:lnTo>
                  <a:pt x="0" y="0"/>
                </a:lnTo>
                <a:lnTo>
                  <a:pt x="468375" y="0"/>
                </a:lnTo>
                <a:lnTo>
                  <a:pt x="374776" y="359460"/>
                </a:lnTo>
                <a:lnTo>
                  <a:pt x="93725" y="4193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54779" y="2744723"/>
            <a:ext cx="1125220" cy="1019810"/>
          </a:xfrm>
          <a:custGeom>
            <a:avLst/>
            <a:gdLst/>
            <a:ahLst/>
            <a:cxnLst/>
            <a:rect l="l" t="t" r="r" b="b"/>
            <a:pathLst>
              <a:path w="1125220" h="1019810">
                <a:moveTo>
                  <a:pt x="234442" y="0"/>
                </a:moveTo>
                <a:lnTo>
                  <a:pt x="0" y="0"/>
                </a:lnTo>
                <a:lnTo>
                  <a:pt x="0" y="359918"/>
                </a:lnTo>
                <a:lnTo>
                  <a:pt x="937768" y="1019810"/>
                </a:lnTo>
                <a:lnTo>
                  <a:pt x="1125220" y="1019810"/>
                </a:lnTo>
                <a:lnTo>
                  <a:pt x="1125220" y="719836"/>
                </a:lnTo>
                <a:lnTo>
                  <a:pt x="234442" y="0"/>
                </a:lnTo>
                <a:close/>
              </a:path>
            </a:pathLst>
          </a:custGeom>
          <a:solidFill>
            <a:srgbClr val="FFD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54779" y="2744723"/>
            <a:ext cx="1125220" cy="1019810"/>
          </a:xfrm>
          <a:custGeom>
            <a:avLst/>
            <a:gdLst/>
            <a:ahLst/>
            <a:cxnLst/>
            <a:rect l="l" t="t" r="r" b="b"/>
            <a:pathLst>
              <a:path w="1125220" h="1019810">
                <a:moveTo>
                  <a:pt x="0" y="359918"/>
                </a:moveTo>
                <a:lnTo>
                  <a:pt x="937768" y="1019810"/>
                </a:lnTo>
                <a:lnTo>
                  <a:pt x="1125220" y="1019810"/>
                </a:lnTo>
                <a:lnTo>
                  <a:pt x="1125220" y="719836"/>
                </a:lnTo>
                <a:lnTo>
                  <a:pt x="234442" y="0"/>
                </a:lnTo>
                <a:lnTo>
                  <a:pt x="0" y="0"/>
                </a:lnTo>
                <a:lnTo>
                  <a:pt x="0" y="35991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54779" y="1725167"/>
            <a:ext cx="843280" cy="720090"/>
          </a:xfrm>
          <a:custGeom>
            <a:avLst/>
            <a:gdLst/>
            <a:ahLst/>
            <a:cxnLst/>
            <a:rect l="l" t="t" r="r" b="b"/>
            <a:pathLst>
              <a:path w="843279" h="720089">
                <a:moveTo>
                  <a:pt x="843280" y="0"/>
                </a:moveTo>
                <a:lnTo>
                  <a:pt x="0" y="0"/>
                </a:lnTo>
                <a:lnTo>
                  <a:pt x="0" y="719582"/>
                </a:lnTo>
                <a:lnTo>
                  <a:pt x="843280" y="0"/>
                </a:lnTo>
                <a:close/>
              </a:path>
            </a:pathLst>
          </a:custGeom>
          <a:solidFill>
            <a:srgbClr val="FFD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54779" y="1725167"/>
            <a:ext cx="843280" cy="720090"/>
          </a:xfrm>
          <a:custGeom>
            <a:avLst/>
            <a:gdLst/>
            <a:ahLst/>
            <a:cxnLst/>
            <a:rect l="l" t="t" r="r" b="b"/>
            <a:pathLst>
              <a:path w="843279" h="720089">
                <a:moveTo>
                  <a:pt x="0" y="719582"/>
                </a:moveTo>
                <a:lnTo>
                  <a:pt x="843280" y="0"/>
                </a:lnTo>
                <a:lnTo>
                  <a:pt x="0" y="0"/>
                </a:lnTo>
                <a:lnTo>
                  <a:pt x="0" y="71958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57172" y="1129283"/>
            <a:ext cx="5478780" cy="3648710"/>
          </a:xfrm>
          <a:custGeom>
            <a:avLst/>
            <a:gdLst/>
            <a:ahLst/>
            <a:cxnLst/>
            <a:rect l="l" t="t" r="r" b="b"/>
            <a:pathLst>
              <a:path w="5478780" h="3648710">
                <a:moveTo>
                  <a:pt x="0" y="3648455"/>
                </a:moveTo>
                <a:lnTo>
                  <a:pt x="5478780" y="3648455"/>
                </a:lnTo>
                <a:lnTo>
                  <a:pt x="5478780" y="0"/>
                </a:lnTo>
                <a:lnTo>
                  <a:pt x="0" y="0"/>
                </a:lnTo>
                <a:lnTo>
                  <a:pt x="0" y="364845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84348" y="1124711"/>
            <a:ext cx="0" cy="3659504"/>
          </a:xfrm>
          <a:custGeom>
            <a:avLst/>
            <a:gdLst/>
            <a:ahLst/>
            <a:cxnLst/>
            <a:rect l="l" t="t" r="r" b="b"/>
            <a:pathLst>
              <a:path w="0" h="3659504">
                <a:moveTo>
                  <a:pt x="0" y="0"/>
                </a:moveTo>
                <a:lnTo>
                  <a:pt x="0" y="365912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54779" y="1124711"/>
            <a:ext cx="0" cy="3659504"/>
          </a:xfrm>
          <a:custGeom>
            <a:avLst/>
            <a:gdLst/>
            <a:ahLst/>
            <a:cxnLst/>
            <a:rect l="l" t="t" r="r" b="b"/>
            <a:pathLst>
              <a:path w="0" h="3659504">
                <a:moveTo>
                  <a:pt x="0" y="0"/>
                </a:moveTo>
                <a:lnTo>
                  <a:pt x="0" y="365912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79491" y="1124711"/>
            <a:ext cx="0" cy="3659504"/>
          </a:xfrm>
          <a:custGeom>
            <a:avLst/>
            <a:gdLst/>
            <a:ahLst/>
            <a:cxnLst/>
            <a:rect l="l" t="t" r="r" b="b"/>
            <a:pathLst>
              <a:path w="0" h="3659504">
                <a:moveTo>
                  <a:pt x="0" y="0"/>
                </a:moveTo>
                <a:lnTo>
                  <a:pt x="0" y="365912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56959" y="1124711"/>
            <a:ext cx="0" cy="3659504"/>
          </a:xfrm>
          <a:custGeom>
            <a:avLst/>
            <a:gdLst/>
            <a:ahLst/>
            <a:cxnLst/>
            <a:rect l="l" t="t" r="r" b="b"/>
            <a:pathLst>
              <a:path w="0" h="3659504">
                <a:moveTo>
                  <a:pt x="0" y="0"/>
                </a:moveTo>
                <a:lnTo>
                  <a:pt x="0" y="365912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52600" y="1725167"/>
            <a:ext cx="5387340" cy="0"/>
          </a:xfrm>
          <a:custGeom>
            <a:avLst/>
            <a:gdLst/>
            <a:ahLst/>
            <a:cxnLst/>
            <a:rect l="l" t="t" r="r" b="b"/>
            <a:pathLst>
              <a:path w="5387340" h="0">
                <a:moveTo>
                  <a:pt x="0" y="0"/>
                </a:moveTo>
                <a:lnTo>
                  <a:pt x="53873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52600" y="2744723"/>
            <a:ext cx="5387340" cy="0"/>
          </a:xfrm>
          <a:custGeom>
            <a:avLst/>
            <a:gdLst/>
            <a:ahLst/>
            <a:cxnLst/>
            <a:rect l="l" t="t" r="r" b="b"/>
            <a:pathLst>
              <a:path w="5387340" h="0">
                <a:moveTo>
                  <a:pt x="0" y="0"/>
                </a:moveTo>
                <a:lnTo>
                  <a:pt x="53873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52600" y="3764279"/>
            <a:ext cx="5387340" cy="0"/>
          </a:xfrm>
          <a:custGeom>
            <a:avLst/>
            <a:gdLst/>
            <a:ahLst/>
            <a:cxnLst/>
            <a:rect l="l" t="t" r="r" b="b"/>
            <a:pathLst>
              <a:path w="5387340" h="0">
                <a:moveTo>
                  <a:pt x="0" y="0"/>
                </a:moveTo>
                <a:lnTo>
                  <a:pt x="53873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57172" y="1129283"/>
            <a:ext cx="1027430" cy="596265"/>
          </a:xfrm>
          <a:prstGeom prst="rect">
            <a:avLst/>
          </a:prstGeom>
          <a:solidFill>
            <a:srgbClr val="77923B"/>
          </a:solidFill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ctr" marR="13970">
              <a:lnSpc>
                <a:spcPct val="100000"/>
              </a:lnSpc>
            </a:pPr>
            <a:r>
              <a:rPr dirty="0" sz="1050" spc="85">
                <a:solidFill>
                  <a:srgbClr val="FFFFFF"/>
                </a:solidFill>
                <a:latin typeface="Noto Sans CJK JP Regular"/>
                <a:cs typeface="Noto Sans CJK JP Regular"/>
              </a:rPr>
              <a:t>구조</a:t>
            </a:r>
            <a:endParaRPr sz="1050">
              <a:latin typeface="Noto Sans CJK JP Regular"/>
              <a:cs typeface="Noto Sans CJK JP Regular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84348" y="1129283"/>
            <a:ext cx="1170940" cy="596265"/>
          </a:xfrm>
          <a:prstGeom prst="rect">
            <a:avLst/>
          </a:prstGeom>
          <a:solidFill>
            <a:srgbClr val="77923B"/>
          </a:solidFill>
          <a:ln w="12192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</a:pP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결정</a:t>
            </a:r>
            <a:r>
              <a:rPr dirty="0" sz="1050" spc="-5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영역</a:t>
            </a:r>
            <a:r>
              <a:rPr dirty="0" sz="1050" spc="-5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형태</a:t>
            </a:r>
            <a:endParaRPr sz="105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54779" y="1129283"/>
            <a:ext cx="1125220" cy="596265"/>
          </a:xfrm>
          <a:prstGeom prst="rect">
            <a:avLst/>
          </a:prstGeom>
          <a:solidFill>
            <a:srgbClr val="77923B"/>
          </a:solidFill>
          <a:ln w="12192">
            <a:solidFill>
              <a:srgbClr val="00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algn="ctr" marR="9525">
              <a:lnSpc>
                <a:spcPts val="1255"/>
              </a:lnSpc>
              <a:spcBef>
                <a:spcPts val="1040"/>
              </a:spcBef>
            </a:pPr>
            <a:r>
              <a:rPr dirty="0" sz="1050" spc="-260" b="1">
                <a:solidFill>
                  <a:srgbClr val="FFFFFF"/>
                </a:solidFill>
                <a:latin typeface="Verdana"/>
                <a:cs typeface="Verdana"/>
              </a:rPr>
              <a:t>Exclusive-OR</a:t>
            </a:r>
            <a:endParaRPr sz="1050">
              <a:latin typeface="Verdana"/>
              <a:cs typeface="Verdana"/>
            </a:endParaRPr>
          </a:p>
          <a:p>
            <a:pPr algn="ctr" marR="8255">
              <a:lnSpc>
                <a:spcPts val="1255"/>
              </a:lnSpc>
            </a:pP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문제</a:t>
            </a:r>
            <a:endParaRPr sz="1050">
              <a:latin typeface="Noto Sans CJK JP Regular"/>
              <a:cs typeface="Noto Sans CJK JP Regular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79491" y="1129283"/>
            <a:ext cx="1077595" cy="596265"/>
          </a:xfrm>
          <a:prstGeom prst="rect">
            <a:avLst/>
          </a:prstGeom>
          <a:solidFill>
            <a:srgbClr val="77923B"/>
          </a:solidFill>
          <a:ln w="12192">
            <a:solidFill>
              <a:srgbClr val="000000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marL="128270" marR="32384" indent="-79375">
              <a:lnSpc>
                <a:spcPct val="100000"/>
              </a:lnSpc>
              <a:spcBef>
                <a:spcPts val="1000"/>
              </a:spcBef>
            </a:pP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얽힌</a:t>
            </a:r>
            <a:r>
              <a:rPr dirty="0" sz="1050" spc="-8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결정</a:t>
            </a:r>
            <a:r>
              <a:rPr dirty="0" sz="1050" spc="-9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영역을 </a:t>
            </a:r>
            <a:r>
              <a:rPr dirty="0" sz="1050" spc="2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갖는</a:t>
            </a:r>
            <a:r>
              <a:rPr dirty="0" sz="1050" spc="-6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클래스들</a:t>
            </a:r>
            <a:endParaRPr sz="1050">
              <a:latin typeface="Noto Sans CJK JP Regular"/>
              <a:cs typeface="Noto Sans CJK JP Regula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56959" y="1129283"/>
            <a:ext cx="1079500" cy="596265"/>
          </a:xfrm>
          <a:prstGeom prst="rect">
            <a:avLst/>
          </a:prstGeom>
          <a:solidFill>
            <a:srgbClr val="77923B"/>
          </a:solidFill>
          <a:ln w="12192">
            <a:solidFill>
              <a:srgbClr val="000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marL="182880" marR="191135" indent="79375">
              <a:lnSpc>
                <a:spcPct val="100000"/>
              </a:lnSpc>
              <a:spcBef>
                <a:spcPts val="969"/>
              </a:spcBef>
            </a:pP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대부분의  결정</a:t>
            </a:r>
            <a:r>
              <a:rPr dirty="0" sz="1050" spc="-12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영역들</a:t>
            </a:r>
            <a:endParaRPr sz="1050">
              <a:latin typeface="Noto Sans CJK JP Regular"/>
              <a:cs typeface="Noto Sans CJK JP Regula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63826" y="1778889"/>
            <a:ext cx="2813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90">
                <a:latin typeface="Noto Sans CJK JP Regular"/>
                <a:cs typeface="Noto Sans CJK JP Regular"/>
              </a:rPr>
              <a:t>단층</a:t>
            </a:r>
            <a:endParaRPr sz="1050">
              <a:latin typeface="Noto Sans CJK JP Regular"/>
              <a:cs typeface="Noto Sans CJK JP Regular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28444" y="2083307"/>
            <a:ext cx="432815" cy="426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57172" y="2744723"/>
            <a:ext cx="1027430" cy="101981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540"/>
              </a:spcBef>
            </a:pPr>
            <a:r>
              <a:rPr dirty="0" sz="1050" spc="90">
                <a:latin typeface="Noto Sans CJK JP Regular"/>
                <a:cs typeface="Noto Sans CJK JP Regular"/>
              </a:rPr>
              <a:t>두</a:t>
            </a:r>
            <a:r>
              <a:rPr dirty="0" sz="1050" spc="-45">
                <a:latin typeface="Noto Sans CJK JP Regular"/>
                <a:cs typeface="Noto Sans CJK JP Regular"/>
              </a:rPr>
              <a:t> </a:t>
            </a:r>
            <a:r>
              <a:rPr dirty="0" sz="1050" spc="85">
                <a:latin typeface="Noto Sans CJK JP Regular"/>
                <a:cs typeface="Noto Sans CJK JP Regular"/>
              </a:rPr>
              <a:t>개층</a:t>
            </a:r>
            <a:endParaRPr sz="1050">
              <a:latin typeface="Noto Sans CJK JP Regular"/>
              <a:cs typeface="Noto Sans CJK JP Regular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9320" y="3049523"/>
            <a:ext cx="132715" cy="169545"/>
          </a:xfrm>
          <a:custGeom>
            <a:avLst/>
            <a:gdLst/>
            <a:ahLst/>
            <a:cxnLst/>
            <a:rect l="l" t="t" r="r" b="b"/>
            <a:pathLst>
              <a:path w="132714" h="169544">
                <a:moveTo>
                  <a:pt x="0" y="84581"/>
                </a:moveTo>
                <a:lnTo>
                  <a:pt x="5214" y="51649"/>
                </a:lnTo>
                <a:lnTo>
                  <a:pt x="19431" y="24764"/>
                </a:lnTo>
                <a:lnTo>
                  <a:pt x="40505" y="6643"/>
                </a:lnTo>
                <a:lnTo>
                  <a:pt x="66293" y="0"/>
                </a:lnTo>
                <a:lnTo>
                  <a:pt x="92082" y="6643"/>
                </a:lnTo>
                <a:lnTo>
                  <a:pt x="113156" y="24764"/>
                </a:lnTo>
                <a:lnTo>
                  <a:pt x="127373" y="51649"/>
                </a:lnTo>
                <a:lnTo>
                  <a:pt x="132587" y="84581"/>
                </a:lnTo>
                <a:lnTo>
                  <a:pt x="127373" y="117514"/>
                </a:lnTo>
                <a:lnTo>
                  <a:pt x="113156" y="144399"/>
                </a:lnTo>
                <a:lnTo>
                  <a:pt x="92082" y="162520"/>
                </a:lnTo>
                <a:lnTo>
                  <a:pt x="66293" y="169163"/>
                </a:lnTo>
                <a:lnTo>
                  <a:pt x="40505" y="162520"/>
                </a:lnTo>
                <a:lnTo>
                  <a:pt x="19431" y="144399"/>
                </a:lnTo>
                <a:lnTo>
                  <a:pt x="5214" y="117514"/>
                </a:lnTo>
                <a:lnTo>
                  <a:pt x="0" y="8458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81783" y="3224783"/>
            <a:ext cx="140335" cy="180340"/>
          </a:xfrm>
          <a:custGeom>
            <a:avLst/>
            <a:gdLst/>
            <a:ahLst/>
            <a:cxnLst/>
            <a:rect l="l" t="t" r="r" b="b"/>
            <a:pathLst>
              <a:path w="140335" h="180339">
                <a:moveTo>
                  <a:pt x="140208" y="0"/>
                </a:moveTo>
                <a:lnTo>
                  <a:pt x="0" y="1798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69235" y="3224783"/>
            <a:ext cx="140335" cy="180340"/>
          </a:xfrm>
          <a:custGeom>
            <a:avLst/>
            <a:gdLst/>
            <a:ahLst/>
            <a:cxnLst/>
            <a:rect l="l" t="t" r="r" b="b"/>
            <a:pathLst>
              <a:path w="140335" h="180339">
                <a:moveTo>
                  <a:pt x="0" y="0"/>
                </a:moveTo>
                <a:lnTo>
                  <a:pt x="140207" y="1798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66772" y="3409188"/>
            <a:ext cx="132715" cy="169545"/>
          </a:xfrm>
          <a:custGeom>
            <a:avLst/>
            <a:gdLst/>
            <a:ahLst/>
            <a:cxnLst/>
            <a:rect l="l" t="t" r="r" b="b"/>
            <a:pathLst>
              <a:path w="132714" h="169545">
                <a:moveTo>
                  <a:pt x="0" y="84581"/>
                </a:moveTo>
                <a:lnTo>
                  <a:pt x="5214" y="51649"/>
                </a:lnTo>
                <a:lnTo>
                  <a:pt x="19431" y="24764"/>
                </a:lnTo>
                <a:lnTo>
                  <a:pt x="40505" y="6643"/>
                </a:lnTo>
                <a:lnTo>
                  <a:pt x="66293" y="0"/>
                </a:lnTo>
                <a:lnTo>
                  <a:pt x="92082" y="6643"/>
                </a:lnTo>
                <a:lnTo>
                  <a:pt x="113156" y="24764"/>
                </a:lnTo>
                <a:lnTo>
                  <a:pt x="127373" y="51649"/>
                </a:lnTo>
                <a:lnTo>
                  <a:pt x="132587" y="84581"/>
                </a:lnTo>
                <a:lnTo>
                  <a:pt x="127373" y="117514"/>
                </a:lnTo>
                <a:lnTo>
                  <a:pt x="113156" y="144399"/>
                </a:lnTo>
                <a:lnTo>
                  <a:pt x="92082" y="162520"/>
                </a:lnTo>
                <a:lnTo>
                  <a:pt x="66293" y="169164"/>
                </a:lnTo>
                <a:lnTo>
                  <a:pt x="40505" y="162520"/>
                </a:lnTo>
                <a:lnTo>
                  <a:pt x="19430" y="144399"/>
                </a:lnTo>
                <a:lnTo>
                  <a:pt x="5214" y="117514"/>
                </a:lnTo>
                <a:lnTo>
                  <a:pt x="0" y="8458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91867" y="3409188"/>
            <a:ext cx="132715" cy="169545"/>
          </a:xfrm>
          <a:custGeom>
            <a:avLst/>
            <a:gdLst/>
            <a:ahLst/>
            <a:cxnLst/>
            <a:rect l="l" t="t" r="r" b="b"/>
            <a:pathLst>
              <a:path w="132714" h="169545">
                <a:moveTo>
                  <a:pt x="0" y="84581"/>
                </a:moveTo>
                <a:lnTo>
                  <a:pt x="5214" y="51649"/>
                </a:lnTo>
                <a:lnTo>
                  <a:pt x="19431" y="24764"/>
                </a:lnTo>
                <a:lnTo>
                  <a:pt x="40505" y="6643"/>
                </a:lnTo>
                <a:lnTo>
                  <a:pt x="66293" y="0"/>
                </a:lnTo>
                <a:lnTo>
                  <a:pt x="92082" y="6643"/>
                </a:lnTo>
                <a:lnTo>
                  <a:pt x="113156" y="24764"/>
                </a:lnTo>
                <a:lnTo>
                  <a:pt x="127373" y="51649"/>
                </a:lnTo>
                <a:lnTo>
                  <a:pt x="132587" y="84581"/>
                </a:lnTo>
                <a:lnTo>
                  <a:pt x="127373" y="117514"/>
                </a:lnTo>
                <a:lnTo>
                  <a:pt x="113156" y="144399"/>
                </a:lnTo>
                <a:lnTo>
                  <a:pt x="92082" y="162520"/>
                </a:lnTo>
                <a:lnTo>
                  <a:pt x="66293" y="169164"/>
                </a:lnTo>
                <a:lnTo>
                  <a:pt x="40505" y="162520"/>
                </a:lnTo>
                <a:lnTo>
                  <a:pt x="19431" y="144399"/>
                </a:lnTo>
                <a:lnTo>
                  <a:pt x="5214" y="117514"/>
                </a:lnTo>
                <a:lnTo>
                  <a:pt x="0" y="8458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57400" y="3584447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32304" y="3584447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57400" y="3508247"/>
            <a:ext cx="307975" cy="192405"/>
          </a:xfrm>
          <a:custGeom>
            <a:avLst/>
            <a:gdLst/>
            <a:ahLst/>
            <a:cxnLst/>
            <a:rect l="l" t="t" r="r" b="b"/>
            <a:pathLst>
              <a:path w="307975" h="192404">
                <a:moveTo>
                  <a:pt x="0" y="192023"/>
                </a:moveTo>
                <a:lnTo>
                  <a:pt x="30784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21407" y="3508247"/>
            <a:ext cx="307975" cy="192405"/>
          </a:xfrm>
          <a:custGeom>
            <a:avLst/>
            <a:gdLst/>
            <a:ahLst/>
            <a:cxnLst/>
            <a:rect l="l" t="t" r="r" b="b"/>
            <a:pathLst>
              <a:path w="307975" h="192404">
                <a:moveTo>
                  <a:pt x="307848" y="19202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757172" y="3764279"/>
            <a:ext cx="1027430" cy="101346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535"/>
              </a:spcBef>
            </a:pPr>
            <a:r>
              <a:rPr dirty="0" sz="1050" spc="90">
                <a:latin typeface="Noto Sans CJK JP Regular"/>
                <a:cs typeface="Noto Sans CJK JP Regular"/>
              </a:rPr>
              <a:t>세</a:t>
            </a:r>
            <a:r>
              <a:rPr dirty="0" sz="1050" spc="-45"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latin typeface="Noto Sans CJK JP Regular"/>
                <a:cs typeface="Noto Sans CJK JP Regular"/>
              </a:rPr>
              <a:t>개층</a:t>
            </a:r>
            <a:endParaRPr sz="1050">
              <a:latin typeface="Noto Sans CJK JP Regular"/>
              <a:cs typeface="Noto Sans CJK JP Regular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25039" y="4069079"/>
            <a:ext cx="86995" cy="109855"/>
          </a:xfrm>
          <a:custGeom>
            <a:avLst/>
            <a:gdLst/>
            <a:ahLst/>
            <a:cxnLst/>
            <a:rect l="l" t="t" r="r" b="b"/>
            <a:pathLst>
              <a:path w="86994" h="109854">
                <a:moveTo>
                  <a:pt x="0" y="54864"/>
                </a:moveTo>
                <a:lnTo>
                  <a:pt x="3411" y="33507"/>
                </a:lnTo>
                <a:lnTo>
                  <a:pt x="12715" y="16068"/>
                </a:lnTo>
                <a:lnTo>
                  <a:pt x="26521" y="4311"/>
                </a:lnTo>
                <a:lnTo>
                  <a:pt x="43434" y="0"/>
                </a:lnTo>
                <a:lnTo>
                  <a:pt x="60346" y="4311"/>
                </a:lnTo>
                <a:lnTo>
                  <a:pt x="74152" y="16068"/>
                </a:lnTo>
                <a:lnTo>
                  <a:pt x="83456" y="33507"/>
                </a:lnTo>
                <a:lnTo>
                  <a:pt x="86868" y="54864"/>
                </a:lnTo>
                <a:lnTo>
                  <a:pt x="83456" y="76220"/>
                </a:lnTo>
                <a:lnTo>
                  <a:pt x="74152" y="93659"/>
                </a:lnTo>
                <a:lnTo>
                  <a:pt x="60346" y="105416"/>
                </a:lnTo>
                <a:lnTo>
                  <a:pt x="43434" y="109728"/>
                </a:lnTo>
                <a:lnTo>
                  <a:pt x="26521" y="105416"/>
                </a:lnTo>
                <a:lnTo>
                  <a:pt x="12715" y="93659"/>
                </a:lnTo>
                <a:lnTo>
                  <a:pt x="3411" y="76220"/>
                </a:lnTo>
                <a:lnTo>
                  <a:pt x="0" y="5486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14727" y="4248911"/>
            <a:ext cx="85725" cy="109855"/>
          </a:xfrm>
          <a:custGeom>
            <a:avLst/>
            <a:gdLst/>
            <a:ahLst/>
            <a:cxnLst/>
            <a:rect l="l" t="t" r="r" b="b"/>
            <a:pathLst>
              <a:path w="85725" h="109854">
                <a:moveTo>
                  <a:pt x="0" y="54863"/>
                </a:moveTo>
                <a:lnTo>
                  <a:pt x="3345" y="33507"/>
                </a:lnTo>
                <a:lnTo>
                  <a:pt x="12477" y="16068"/>
                </a:lnTo>
                <a:lnTo>
                  <a:pt x="26038" y="4311"/>
                </a:lnTo>
                <a:lnTo>
                  <a:pt x="42672" y="0"/>
                </a:lnTo>
                <a:lnTo>
                  <a:pt x="59305" y="4311"/>
                </a:lnTo>
                <a:lnTo>
                  <a:pt x="72866" y="16068"/>
                </a:lnTo>
                <a:lnTo>
                  <a:pt x="81998" y="33507"/>
                </a:lnTo>
                <a:lnTo>
                  <a:pt x="85344" y="54863"/>
                </a:lnTo>
                <a:lnTo>
                  <a:pt x="81998" y="76220"/>
                </a:lnTo>
                <a:lnTo>
                  <a:pt x="72866" y="93659"/>
                </a:lnTo>
                <a:lnTo>
                  <a:pt x="59305" y="105416"/>
                </a:lnTo>
                <a:lnTo>
                  <a:pt x="42672" y="109728"/>
                </a:lnTo>
                <a:lnTo>
                  <a:pt x="26038" y="105416"/>
                </a:lnTo>
                <a:lnTo>
                  <a:pt x="12477" y="93659"/>
                </a:lnTo>
                <a:lnTo>
                  <a:pt x="3345" y="7622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97379" y="4488179"/>
            <a:ext cx="86995" cy="109855"/>
          </a:xfrm>
          <a:custGeom>
            <a:avLst/>
            <a:gdLst/>
            <a:ahLst/>
            <a:cxnLst/>
            <a:rect l="l" t="t" r="r" b="b"/>
            <a:pathLst>
              <a:path w="86994" h="109854">
                <a:moveTo>
                  <a:pt x="0" y="54864"/>
                </a:moveTo>
                <a:lnTo>
                  <a:pt x="3411" y="33507"/>
                </a:lnTo>
                <a:lnTo>
                  <a:pt x="12715" y="16068"/>
                </a:lnTo>
                <a:lnTo>
                  <a:pt x="26521" y="4311"/>
                </a:lnTo>
                <a:lnTo>
                  <a:pt x="43433" y="0"/>
                </a:lnTo>
                <a:lnTo>
                  <a:pt x="60346" y="4311"/>
                </a:lnTo>
                <a:lnTo>
                  <a:pt x="74152" y="16068"/>
                </a:lnTo>
                <a:lnTo>
                  <a:pt x="83456" y="33507"/>
                </a:lnTo>
                <a:lnTo>
                  <a:pt x="86868" y="54864"/>
                </a:lnTo>
                <a:lnTo>
                  <a:pt x="83456" y="76220"/>
                </a:lnTo>
                <a:lnTo>
                  <a:pt x="74152" y="93659"/>
                </a:lnTo>
                <a:lnTo>
                  <a:pt x="60346" y="105416"/>
                </a:lnTo>
                <a:lnTo>
                  <a:pt x="43433" y="109728"/>
                </a:lnTo>
                <a:lnTo>
                  <a:pt x="26521" y="105416"/>
                </a:lnTo>
                <a:lnTo>
                  <a:pt x="12715" y="93659"/>
                </a:lnTo>
                <a:lnTo>
                  <a:pt x="3411" y="76220"/>
                </a:lnTo>
                <a:lnTo>
                  <a:pt x="0" y="5486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32076" y="4488179"/>
            <a:ext cx="85725" cy="109855"/>
          </a:xfrm>
          <a:custGeom>
            <a:avLst/>
            <a:gdLst/>
            <a:ahLst/>
            <a:cxnLst/>
            <a:rect l="l" t="t" r="r" b="b"/>
            <a:pathLst>
              <a:path w="85725" h="109854">
                <a:moveTo>
                  <a:pt x="0" y="54864"/>
                </a:moveTo>
                <a:lnTo>
                  <a:pt x="3345" y="33507"/>
                </a:lnTo>
                <a:lnTo>
                  <a:pt x="12477" y="16068"/>
                </a:lnTo>
                <a:lnTo>
                  <a:pt x="26038" y="4311"/>
                </a:lnTo>
                <a:lnTo>
                  <a:pt x="42672" y="0"/>
                </a:lnTo>
                <a:lnTo>
                  <a:pt x="59305" y="4311"/>
                </a:lnTo>
                <a:lnTo>
                  <a:pt x="72866" y="16068"/>
                </a:lnTo>
                <a:lnTo>
                  <a:pt x="81998" y="33507"/>
                </a:lnTo>
                <a:lnTo>
                  <a:pt x="85343" y="54864"/>
                </a:lnTo>
                <a:lnTo>
                  <a:pt x="81998" y="76220"/>
                </a:lnTo>
                <a:lnTo>
                  <a:pt x="72866" y="93659"/>
                </a:lnTo>
                <a:lnTo>
                  <a:pt x="59305" y="105416"/>
                </a:lnTo>
                <a:lnTo>
                  <a:pt x="42672" y="109728"/>
                </a:lnTo>
                <a:lnTo>
                  <a:pt x="26038" y="105416"/>
                </a:lnTo>
                <a:lnTo>
                  <a:pt x="12477" y="93659"/>
                </a:lnTo>
                <a:lnTo>
                  <a:pt x="3345" y="76220"/>
                </a:lnTo>
                <a:lnTo>
                  <a:pt x="0" y="5486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36876" y="4248911"/>
            <a:ext cx="85725" cy="109855"/>
          </a:xfrm>
          <a:custGeom>
            <a:avLst/>
            <a:gdLst/>
            <a:ahLst/>
            <a:cxnLst/>
            <a:rect l="l" t="t" r="r" b="b"/>
            <a:pathLst>
              <a:path w="85725" h="109854">
                <a:moveTo>
                  <a:pt x="0" y="54863"/>
                </a:moveTo>
                <a:lnTo>
                  <a:pt x="3345" y="33507"/>
                </a:lnTo>
                <a:lnTo>
                  <a:pt x="12477" y="16068"/>
                </a:lnTo>
                <a:lnTo>
                  <a:pt x="26038" y="4311"/>
                </a:lnTo>
                <a:lnTo>
                  <a:pt x="42672" y="0"/>
                </a:lnTo>
                <a:lnTo>
                  <a:pt x="59305" y="4311"/>
                </a:lnTo>
                <a:lnTo>
                  <a:pt x="72866" y="16068"/>
                </a:lnTo>
                <a:lnTo>
                  <a:pt x="81998" y="33507"/>
                </a:lnTo>
                <a:lnTo>
                  <a:pt x="85343" y="54863"/>
                </a:lnTo>
                <a:lnTo>
                  <a:pt x="81998" y="76220"/>
                </a:lnTo>
                <a:lnTo>
                  <a:pt x="72866" y="93659"/>
                </a:lnTo>
                <a:lnTo>
                  <a:pt x="59305" y="105416"/>
                </a:lnTo>
                <a:lnTo>
                  <a:pt x="42672" y="109728"/>
                </a:lnTo>
                <a:lnTo>
                  <a:pt x="26038" y="105416"/>
                </a:lnTo>
                <a:lnTo>
                  <a:pt x="12477" y="93659"/>
                </a:lnTo>
                <a:lnTo>
                  <a:pt x="3345" y="7622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13432" y="4482084"/>
            <a:ext cx="97536" cy="121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48127" y="4482084"/>
            <a:ext cx="97535" cy="121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092451" y="4157471"/>
            <a:ext cx="139065" cy="100965"/>
          </a:xfrm>
          <a:custGeom>
            <a:avLst/>
            <a:gdLst/>
            <a:ahLst/>
            <a:cxnLst/>
            <a:rect l="l" t="t" r="r" b="b"/>
            <a:pathLst>
              <a:path w="139064" h="100964">
                <a:moveTo>
                  <a:pt x="0" y="100583"/>
                </a:moveTo>
                <a:lnTo>
                  <a:pt x="1386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302764" y="4160520"/>
            <a:ext cx="137160" cy="102235"/>
          </a:xfrm>
          <a:custGeom>
            <a:avLst/>
            <a:gdLst/>
            <a:ahLst/>
            <a:cxnLst/>
            <a:rect l="l" t="t" r="r" b="b"/>
            <a:pathLst>
              <a:path w="137160" h="102235">
                <a:moveTo>
                  <a:pt x="137160" y="102107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46148" y="4360164"/>
            <a:ext cx="108585" cy="127000"/>
          </a:xfrm>
          <a:custGeom>
            <a:avLst/>
            <a:gdLst/>
            <a:ahLst/>
            <a:cxnLst/>
            <a:rect l="l" t="t" r="r" b="b"/>
            <a:pathLst>
              <a:path w="108585" h="127000">
                <a:moveTo>
                  <a:pt x="0" y="126492"/>
                </a:moveTo>
                <a:lnTo>
                  <a:pt x="10820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69592" y="4355591"/>
            <a:ext cx="102235" cy="131445"/>
          </a:xfrm>
          <a:custGeom>
            <a:avLst/>
            <a:gdLst/>
            <a:ahLst/>
            <a:cxnLst/>
            <a:rect l="l" t="t" r="r" b="b"/>
            <a:pathLst>
              <a:path w="102235" h="131445">
                <a:moveTo>
                  <a:pt x="0" y="0"/>
                </a:moveTo>
                <a:lnTo>
                  <a:pt x="102107" y="13106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083307" y="4347971"/>
            <a:ext cx="279400" cy="139065"/>
          </a:xfrm>
          <a:custGeom>
            <a:avLst/>
            <a:gdLst/>
            <a:ahLst/>
            <a:cxnLst/>
            <a:rect l="l" t="t" r="r" b="b"/>
            <a:pathLst>
              <a:path w="279400" h="139064">
                <a:moveTo>
                  <a:pt x="0" y="0"/>
                </a:moveTo>
                <a:lnTo>
                  <a:pt x="278892" y="13868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95500" y="4344923"/>
            <a:ext cx="471170" cy="146685"/>
          </a:xfrm>
          <a:custGeom>
            <a:avLst/>
            <a:gdLst/>
            <a:ahLst/>
            <a:cxnLst/>
            <a:rect l="l" t="t" r="r" b="b"/>
            <a:pathLst>
              <a:path w="471169" h="146685">
                <a:moveTo>
                  <a:pt x="0" y="0"/>
                </a:moveTo>
                <a:lnTo>
                  <a:pt x="470916" y="1463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78151" y="4347971"/>
            <a:ext cx="471170" cy="146685"/>
          </a:xfrm>
          <a:custGeom>
            <a:avLst/>
            <a:gdLst/>
            <a:ahLst/>
            <a:cxnLst/>
            <a:rect l="l" t="t" r="r" b="b"/>
            <a:pathLst>
              <a:path w="471169" h="146685">
                <a:moveTo>
                  <a:pt x="470916" y="0"/>
                </a:moveTo>
                <a:lnTo>
                  <a:pt x="0" y="14630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74748" y="4352544"/>
            <a:ext cx="283845" cy="134620"/>
          </a:xfrm>
          <a:custGeom>
            <a:avLst/>
            <a:gdLst/>
            <a:ahLst/>
            <a:cxnLst/>
            <a:rect l="l" t="t" r="r" b="b"/>
            <a:pathLst>
              <a:path w="283844" h="134620">
                <a:moveTo>
                  <a:pt x="283463" y="0"/>
                </a:moveTo>
                <a:lnTo>
                  <a:pt x="0" y="13411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360676" y="4355591"/>
            <a:ext cx="104139" cy="131445"/>
          </a:xfrm>
          <a:custGeom>
            <a:avLst/>
            <a:gdLst/>
            <a:ahLst/>
            <a:cxnLst/>
            <a:rect l="l" t="t" r="r" b="b"/>
            <a:pathLst>
              <a:path w="104139" h="131445">
                <a:moveTo>
                  <a:pt x="103631" y="0"/>
                </a:moveTo>
                <a:lnTo>
                  <a:pt x="0" y="1310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84120" y="4360164"/>
            <a:ext cx="108585" cy="127000"/>
          </a:xfrm>
          <a:custGeom>
            <a:avLst/>
            <a:gdLst/>
            <a:ahLst/>
            <a:cxnLst/>
            <a:rect l="l" t="t" r="r" b="b"/>
            <a:pathLst>
              <a:path w="108585" h="127000">
                <a:moveTo>
                  <a:pt x="108204" y="126492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949195" y="4607052"/>
            <a:ext cx="108585" cy="128270"/>
          </a:xfrm>
          <a:custGeom>
            <a:avLst/>
            <a:gdLst/>
            <a:ahLst/>
            <a:cxnLst/>
            <a:rect l="l" t="t" r="r" b="b"/>
            <a:pathLst>
              <a:path w="108585" h="128270">
                <a:moveTo>
                  <a:pt x="0" y="0"/>
                </a:moveTo>
                <a:lnTo>
                  <a:pt x="108204" y="1280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063495" y="4591811"/>
            <a:ext cx="102235" cy="131445"/>
          </a:xfrm>
          <a:custGeom>
            <a:avLst/>
            <a:gdLst/>
            <a:ahLst/>
            <a:cxnLst/>
            <a:rect l="l" t="t" r="r" b="b"/>
            <a:pathLst>
              <a:path w="102235" h="131445">
                <a:moveTo>
                  <a:pt x="0" y="131064"/>
                </a:moveTo>
                <a:lnTo>
                  <a:pt x="1021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057400" y="4587240"/>
            <a:ext cx="279400" cy="139065"/>
          </a:xfrm>
          <a:custGeom>
            <a:avLst/>
            <a:gdLst/>
            <a:ahLst/>
            <a:cxnLst/>
            <a:rect l="l" t="t" r="r" b="b"/>
            <a:pathLst>
              <a:path w="279400" h="139064">
                <a:moveTo>
                  <a:pt x="0" y="138684"/>
                </a:moveTo>
                <a:lnTo>
                  <a:pt x="27889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051304" y="4576571"/>
            <a:ext cx="510540" cy="154305"/>
          </a:xfrm>
          <a:custGeom>
            <a:avLst/>
            <a:gdLst/>
            <a:ahLst/>
            <a:cxnLst/>
            <a:rect l="l" t="t" r="r" b="b"/>
            <a:pathLst>
              <a:path w="510539" h="154304">
                <a:moveTo>
                  <a:pt x="0" y="153923"/>
                </a:moveTo>
                <a:lnTo>
                  <a:pt x="5105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981200" y="4573523"/>
            <a:ext cx="490855" cy="157480"/>
          </a:xfrm>
          <a:custGeom>
            <a:avLst/>
            <a:gdLst/>
            <a:ahLst/>
            <a:cxnLst/>
            <a:rect l="l" t="t" r="r" b="b"/>
            <a:pathLst>
              <a:path w="490855" h="157479">
                <a:moveTo>
                  <a:pt x="490727" y="156971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194560" y="4591811"/>
            <a:ext cx="277495" cy="139065"/>
          </a:xfrm>
          <a:custGeom>
            <a:avLst/>
            <a:gdLst/>
            <a:ahLst/>
            <a:cxnLst/>
            <a:rect l="l" t="t" r="r" b="b"/>
            <a:pathLst>
              <a:path w="277494" h="139064">
                <a:moveTo>
                  <a:pt x="277367" y="138683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56104" y="4591811"/>
            <a:ext cx="117475" cy="128270"/>
          </a:xfrm>
          <a:custGeom>
            <a:avLst/>
            <a:gdLst/>
            <a:ahLst/>
            <a:cxnLst/>
            <a:rect l="l" t="t" r="r" b="b"/>
            <a:pathLst>
              <a:path w="117475" h="128270">
                <a:moveTo>
                  <a:pt x="117347" y="12801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476500" y="4596384"/>
            <a:ext cx="109855" cy="134620"/>
          </a:xfrm>
          <a:custGeom>
            <a:avLst/>
            <a:gdLst/>
            <a:ahLst/>
            <a:cxnLst/>
            <a:rect l="l" t="t" r="r" b="b"/>
            <a:pathLst>
              <a:path w="109855" h="134620">
                <a:moveTo>
                  <a:pt x="109727" y="0"/>
                </a:moveTo>
                <a:lnTo>
                  <a:pt x="0" y="13411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2784348" y="1725167"/>
            <a:ext cx="1170940" cy="1019810"/>
          </a:xfrm>
          <a:prstGeom prst="rect">
            <a:avLst/>
          </a:prstGeom>
          <a:solidFill>
            <a:srgbClr val="EBF0DE"/>
          </a:solidFill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152400" marR="180975">
              <a:lnSpc>
                <a:spcPct val="100000"/>
              </a:lnSpc>
            </a:pPr>
            <a:r>
              <a:rPr dirty="0" sz="1050" spc="90">
                <a:latin typeface="Noto Sans CJK JP Regular"/>
                <a:cs typeface="Noto Sans CJK JP Regular"/>
              </a:rPr>
              <a:t>초평면에</a:t>
            </a:r>
            <a:r>
              <a:rPr dirty="0" sz="1050" spc="-145"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latin typeface="Noto Sans CJK JP Regular"/>
                <a:cs typeface="Noto Sans CJK JP Regular"/>
              </a:rPr>
              <a:t>의해 </a:t>
            </a:r>
            <a:r>
              <a:rPr dirty="0" sz="1050" spc="20"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latin typeface="Noto Sans CJK JP Regular"/>
                <a:cs typeface="Noto Sans CJK JP Regular"/>
              </a:rPr>
              <a:t>나뉘어지는  반평면</a:t>
            </a:r>
            <a:endParaRPr sz="1050">
              <a:latin typeface="Noto Sans CJK JP Regular"/>
              <a:cs typeface="Noto Sans CJK JP Regular"/>
            </a:endParaRPr>
          </a:p>
          <a:p>
            <a:pPr algn="ctr" marR="6350">
              <a:lnSpc>
                <a:spcPct val="100000"/>
              </a:lnSpc>
              <a:spcBef>
                <a:spcPts val="15"/>
              </a:spcBef>
            </a:pPr>
            <a:r>
              <a:rPr dirty="0" sz="1050" spc="-275" b="1">
                <a:latin typeface="Verdana"/>
                <a:cs typeface="Verdana"/>
              </a:rPr>
              <a:t>(Hyper</a:t>
            </a:r>
            <a:r>
              <a:rPr dirty="0" sz="1050" spc="-229" b="1">
                <a:latin typeface="Verdana"/>
                <a:cs typeface="Verdana"/>
              </a:rPr>
              <a:t> </a:t>
            </a:r>
            <a:r>
              <a:rPr dirty="0" sz="1050" spc="-265" b="1">
                <a:latin typeface="Verdana"/>
                <a:cs typeface="Verdana"/>
              </a:rPr>
              <a:t>plane)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784348" y="2744723"/>
            <a:ext cx="1170940" cy="101981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algn="ctr" marL="234950" marR="232410">
              <a:lnSpc>
                <a:spcPct val="100000"/>
              </a:lnSpc>
            </a:pPr>
            <a:r>
              <a:rPr dirty="0" sz="1050" spc="90">
                <a:latin typeface="Noto Sans CJK JP Regular"/>
                <a:cs typeface="Noto Sans CJK JP Regular"/>
              </a:rPr>
              <a:t>볼록한</a:t>
            </a:r>
            <a:r>
              <a:rPr dirty="0" sz="1050" spc="-140"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latin typeface="Noto Sans CJK JP Regular"/>
                <a:cs typeface="Noto Sans CJK JP Regular"/>
              </a:rPr>
              <a:t>모양 </a:t>
            </a:r>
            <a:r>
              <a:rPr dirty="0" sz="1050" spc="20"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latin typeface="Noto Sans CJK JP Regular"/>
                <a:cs typeface="Noto Sans CJK JP Regular"/>
              </a:rPr>
              <a:t>또는</a:t>
            </a:r>
            <a:endParaRPr sz="1050">
              <a:latin typeface="Noto Sans CJK JP Regular"/>
              <a:cs typeface="Noto Sans CJK JP Regular"/>
            </a:endParaRPr>
          </a:p>
          <a:p>
            <a:pPr algn="ctr" marL="20955">
              <a:lnSpc>
                <a:spcPct val="100000"/>
              </a:lnSpc>
            </a:pPr>
            <a:r>
              <a:rPr dirty="0" sz="1050" spc="90">
                <a:latin typeface="Noto Sans CJK JP Regular"/>
                <a:cs typeface="Noto Sans CJK JP Regular"/>
              </a:rPr>
              <a:t>닫힌</a:t>
            </a:r>
            <a:r>
              <a:rPr dirty="0" sz="1050" spc="-45"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latin typeface="Noto Sans CJK JP Regular"/>
                <a:cs typeface="Noto Sans CJK JP Regular"/>
              </a:rPr>
              <a:t>영역</a:t>
            </a:r>
            <a:endParaRPr sz="1050">
              <a:latin typeface="Noto Sans CJK JP Regular"/>
              <a:cs typeface="Noto Sans CJK JP Regular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84348" y="3764279"/>
            <a:ext cx="1170940" cy="1013460"/>
          </a:xfrm>
          <a:prstGeom prst="rect">
            <a:avLst/>
          </a:prstGeom>
          <a:solidFill>
            <a:srgbClr val="EBF0DE"/>
          </a:solidFill>
          <a:ln w="12192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64769" marR="92710" indent="22860">
              <a:lnSpc>
                <a:spcPct val="100000"/>
              </a:lnSpc>
            </a:pPr>
            <a:r>
              <a:rPr dirty="0" sz="1050" spc="90">
                <a:latin typeface="Noto Sans CJK JP Regular"/>
                <a:cs typeface="Noto Sans CJK JP Regular"/>
              </a:rPr>
              <a:t>임의의 형태  </a:t>
            </a:r>
            <a:r>
              <a:rPr dirty="0" sz="1050" spc="20" b="1">
                <a:latin typeface="Verdana"/>
                <a:cs typeface="Verdana"/>
              </a:rPr>
              <a:t>(</a:t>
            </a:r>
            <a:r>
              <a:rPr dirty="0" sz="1050" spc="20">
                <a:latin typeface="Noto Sans CJK JP Regular"/>
                <a:cs typeface="Noto Sans CJK JP Regular"/>
              </a:rPr>
              <a:t>노드들의</a:t>
            </a:r>
            <a:r>
              <a:rPr dirty="0" sz="1050" spc="-130"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latin typeface="Noto Sans CJK JP Regular"/>
                <a:cs typeface="Noto Sans CJK JP Regular"/>
              </a:rPr>
              <a:t>개수에 </a:t>
            </a:r>
            <a:r>
              <a:rPr dirty="0" sz="1050" spc="20">
                <a:latin typeface="Noto Sans CJK JP Regular"/>
                <a:cs typeface="Noto Sans CJK JP Regular"/>
              </a:rPr>
              <a:t> </a:t>
            </a:r>
            <a:r>
              <a:rPr dirty="0" sz="1050" spc="90">
                <a:latin typeface="Noto Sans CJK JP Regular"/>
                <a:cs typeface="Noto Sans CJK JP Regular"/>
              </a:rPr>
              <a:t>따라 복잡도가  </a:t>
            </a:r>
            <a:r>
              <a:rPr dirty="0" sz="1050" spc="5">
                <a:latin typeface="Noto Sans CJK JP Regular"/>
                <a:cs typeface="Noto Sans CJK JP Regular"/>
              </a:rPr>
              <a:t>결정됨</a:t>
            </a:r>
            <a:r>
              <a:rPr dirty="0" sz="1050" spc="5" b="1">
                <a:latin typeface="Verdana"/>
                <a:cs typeface="Verdana"/>
              </a:rPr>
              <a:t>)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94988" y="1830323"/>
            <a:ext cx="226060" cy="291465"/>
          </a:xfrm>
          <a:custGeom>
            <a:avLst/>
            <a:gdLst/>
            <a:ahLst/>
            <a:cxnLst/>
            <a:rect l="l" t="t" r="r" b="b"/>
            <a:pathLst>
              <a:path w="226060" h="291464">
                <a:moveTo>
                  <a:pt x="112775" y="0"/>
                </a:moveTo>
                <a:lnTo>
                  <a:pt x="68901" y="11435"/>
                </a:lnTo>
                <a:lnTo>
                  <a:pt x="33051" y="42624"/>
                </a:lnTo>
                <a:lnTo>
                  <a:pt x="8870" y="88886"/>
                </a:lnTo>
                <a:lnTo>
                  <a:pt x="0" y="145542"/>
                </a:lnTo>
                <a:lnTo>
                  <a:pt x="8870" y="202197"/>
                </a:lnTo>
                <a:lnTo>
                  <a:pt x="33051" y="248459"/>
                </a:lnTo>
                <a:lnTo>
                  <a:pt x="68901" y="279648"/>
                </a:lnTo>
                <a:lnTo>
                  <a:pt x="112775" y="291083"/>
                </a:lnTo>
                <a:lnTo>
                  <a:pt x="156650" y="279648"/>
                </a:lnTo>
                <a:lnTo>
                  <a:pt x="192500" y="248459"/>
                </a:lnTo>
                <a:lnTo>
                  <a:pt x="216681" y="202197"/>
                </a:lnTo>
                <a:lnTo>
                  <a:pt x="225551" y="145542"/>
                </a:lnTo>
                <a:lnTo>
                  <a:pt x="216681" y="88886"/>
                </a:lnTo>
                <a:lnTo>
                  <a:pt x="192500" y="42624"/>
                </a:lnTo>
                <a:lnTo>
                  <a:pt x="156650" y="11435"/>
                </a:lnTo>
                <a:lnTo>
                  <a:pt x="11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94988" y="1830323"/>
            <a:ext cx="226060" cy="291465"/>
          </a:xfrm>
          <a:custGeom>
            <a:avLst/>
            <a:gdLst/>
            <a:ahLst/>
            <a:cxnLst/>
            <a:rect l="l" t="t" r="r" b="b"/>
            <a:pathLst>
              <a:path w="226060" h="291464">
                <a:moveTo>
                  <a:pt x="0" y="145542"/>
                </a:moveTo>
                <a:lnTo>
                  <a:pt x="8870" y="88886"/>
                </a:lnTo>
                <a:lnTo>
                  <a:pt x="33051" y="42624"/>
                </a:lnTo>
                <a:lnTo>
                  <a:pt x="68901" y="11435"/>
                </a:lnTo>
                <a:lnTo>
                  <a:pt x="112775" y="0"/>
                </a:lnTo>
                <a:lnTo>
                  <a:pt x="156650" y="11435"/>
                </a:lnTo>
                <a:lnTo>
                  <a:pt x="192500" y="42624"/>
                </a:lnTo>
                <a:lnTo>
                  <a:pt x="216681" y="88886"/>
                </a:lnTo>
                <a:lnTo>
                  <a:pt x="225551" y="145542"/>
                </a:lnTo>
                <a:lnTo>
                  <a:pt x="216681" y="202197"/>
                </a:lnTo>
                <a:lnTo>
                  <a:pt x="192500" y="248459"/>
                </a:lnTo>
                <a:lnTo>
                  <a:pt x="156650" y="279648"/>
                </a:lnTo>
                <a:lnTo>
                  <a:pt x="112775" y="291083"/>
                </a:lnTo>
                <a:lnTo>
                  <a:pt x="68901" y="279648"/>
                </a:lnTo>
                <a:lnTo>
                  <a:pt x="33051" y="248459"/>
                </a:lnTo>
                <a:lnTo>
                  <a:pt x="8870" y="202197"/>
                </a:lnTo>
                <a:lnTo>
                  <a:pt x="0" y="14554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703064" y="2310383"/>
            <a:ext cx="227329" cy="289560"/>
          </a:xfrm>
          <a:custGeom>
            <a:avLst/>
            <a:gdLst/>
            <a:ahLst/>
            <a:cxnLst/>
            <a:rect l="l" t="t" r="r" b="b"/>
            <a:pathLst>
              <a:path w="227329" h="289560">
                <a:moveTo>
                  <a:pt x="113537" y="0"/>
                </a:moveTo>
                <a:lnTo>
                  <a:pt x="69330" y="11370"/>
                </a:lnTo>
                <a:lnTo>
                  <a:pt x="33242" y="42386"/>
                </a:lnTo>
                <a:lnTo>
                  <a:pt x="8917" y="88403"/>
                </a:lnTo>
                <a:lnTo>
                  <a:pt x="0" y="144780"/>
                </a:lnTo>
                <a:lnTo>
                  <a:pt x="8917" y="201156"/>
                </a:lnTo>
                <a:lnTo>
                  <a:pt x="33242" y="247173"/>
                </a:lnTo>
                <a:lnTo>
                  <a:pt x="69330" y="278189"/>
                </a:lnTo>
                <a:lnTo>
                  <a:pt x="113537" y="289560"/>
                </a:lnTo>
                <a:lnTo>
                  <a:pt x="157745" y="278189"/>
                </a:lnTo>
                <a:lnTo>
                  <a:pt x="193833" y="247173"/>
                </a:lnTo>
                <a:lnTo>
                  <a:pt x="218158" y="201156"/>
                </a:lnTo>
                <a:lnTo>
                  <a:pt x="227075" y="144780"/>
                </a:lnTo>
                <a:lnTo>
                  <a:pt x="218158" y="88403"/>
                </a:lnTo>
                <a:lnTo>
                  <a:pt x="193833" y="42386"/>
                </a:lnTo>
                <a:lnTo>
                  <a:pt x="157745" y="11370"/>
                </a:lnTo>
                <a:lnTo>
                  <a:pt x="113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703064" y="2310383"/>
            <a:ext cx="227329" cy="289560"/>
          </a:xfrm>
          <a:custGeom>
            <a:avLst/>
            <a:gdLst/>
            <a:ahLst/>
            <a:cxnLst/>
            <a:rect l="l" t="t" r="r" b="b"/>
            <a:pathLst>
              <a:path w="227329" h="289560">
                <a:moveTo>
                  <a:pt x="0" y="144780"/>
                </a:moveTo>
                <a:lnTo>
                  <a:pt x="8917" y="88403"/>
                </a:lnTo>
                <a:lnTo>
                  <a:pt x="33242" y="42386"/>
                </a:lnTo>
                <a:lnTo>
                  <a:pt x="69330" y="11370"/>
                </a:lnTo>
                <a:lnTo>
                  <a:pt x="113537" y="0"/>
                </a:lnTo>
                <a:lnTo>
                  <a:pt x="157745" y="11370"/>
                </a:lnTo>
                <a:lnTo>
                  <a:pt x="193833" y="42386"/>
                </a:lnTo>
                <a:lnTo>
                  <a:pt x="218158" y="88403"/>
                </a:lnTo>
                <a:lnTo>
                  <a:pt x="227075" y="144780"/>
                </a:lnTo>
                <a:lnTo>
                  <a:pt x="218158" y="201156"/>
                </a:lnTo>
                <a:lnTo>
                  <a:pt x="193833" y="247173"/>
                </a:lnTo>
                <a:lnTo>
                  <a:pt x="157745" y="278189"/>
                </a:lnTo>
                <a:lnTo>
                  <a:pt x="113537" y="289560"/>
                </a:lnTo>
                <a:lnTo>
                  <a:pt x="69330" y="278189"/>
                </a:lnTo>
                <a:lnTo>
                  <a:pt x="33242" y="247173"/>
                </a:lnTo>
                <a:lnTo>
                  <a:pt x="8917" y="201156"/>
                </a:lnTo>
                <a:lnTo>
                  <a:pt x="0" y="1447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4795773" y="2331847"/>
            <a:ext cx="736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40" b="1">
                <a:latin typeface="Verdana"/>
                <a:cs typeface="Verdana"/>
              </a:rPr>
              <a:t>A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094988" y="2310383"/>
            <a:ext cx="226060" cy="289560"/>
          </a:xfrm>
          <a:custGeom>
            <a:avLst/>
            <a:gdLst/>
            <a:ahLst/>
            <a:cxnLst/>
            <a:rect l="l" t="t" r="r" b="b"/>
            <a:pathLst>
              <a:path w="226060" h="289560">
                <a:moveTo>
                  <a:pt x="112775" y="0"/>
                </a:moveTo>
                <a:lnTo>
                  <a:pt x="68901" y="11370"/>
                </a:lnTo>
                <a:lnTo>
                  <a:pt x="33051" y="42386"/>
                </a:lnTo>
                <a:lnTo>
                  <a:pt x="8870" y="88403"/>
                </a:lnTo>
                <a:lnTo>
                  <a:pt x="0" y="144780"/>
                </a:lnTo>
                <a:lnTo>
                  <a:pt x="8870" y="201156"/>
                </a:lnTo>
                <a:lnTo>
                  <a:pt x="33051" y="247173"/>
                </a:lnTo>
                <a:lnTo>
                  <a:pt x="68901" y="278189"/>
                </a:lnTo>
                <a:lnTo>
                  <a:pt x="112775" y="289560"/>
                </a:lnTo>
                <a:lnTo>
                  <a:pt x="156650" y="278189"/>
                </a:lnTo>
                <a:lnTo>
                  <a:pt x="192500" y="247173"/>
                </a:lnTo>
                <a:lnTo>
                  <a:pt x="216681" y="201156"/>
                </a:lnTo>
                <a:lnTo>
                  <a:pt x="225551" y="144780"/>
                </a:lnTo>
                <a:lnTo>
                  <a:pt x="216681" y="88403"/>
                </a:lnTo>
                <a:lnTo>
                  <a:pt x="192500" y="42386"/>
                </a:lnTo>
                <a:lnTo>
                  <a:pt x="156650" y="11370"/>
                </a:lnTo>
                <a:lnTo>
                  <a:pt x="11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94988" y="2310383"/>
            <a:ext cx="226060" cy="289560"/>
          </a:xfrm>
          <a:custGeom>
            <a:avLst/>
            <a:gdLst/>
            <a:ahLst/>
            <a:cxnLst/>
            <a:rect l="l" t="t" r="r" b="b"/>
            <a:pathLst>
              <a:path w="226060" h="289560">
                <a:moveTo>
                  <a:pt x="0" y="144780"/>
                </a:moveTo>
                <a:lnTo>
                  <a:pt x="8870" y="88403"/>
                </a:lnTo>
                <a:lnTo>
                  <a:pt x="33051" y="42386"/>
                </a:lnTo>
                <a:lnTo>
                  <a:pt x="68901" y="11370"/>
                </a:lnTo>
                <a:lnTo>
                  <a:pt x="112775" y="0"/>
                </a:lnTo>
                <a:lnTo>
                  <a:pt x="156650" y="11370"/>
                </a:lnTo>
                <a:lnTo>
                  <a:pt x="192500" y="42386"/>
                </a:lnTo>
                <a:lnTo>
                  <a:pt x="216681" y="88403"/>
                </a:lnTo>
                <a:lnTo>
                  <a:pt x="225551" y="144780"/>
                </a:lnTo>
                <a:lnTo>
                  <a:pt x="216681" y="201156"/>
                </a:lnTo>
                <a:lnTo>
                  <a:pt x="192500" y="247173"/>
                </a:lnTo>
                <a:lnTo>
                  <a:pt x="156650" y="278189"/>
                </a:lnTo>
                <a:lnTo>
                  <a:pt x="112775" y="289560"/>
                </a:lnTo>
                <a:lnTo>
                  <a:pt x="68901" y="278189"/>
                </a:lnTo>
                <a:lnTo>
                  <a:pt x="33051" y="247173"/>
                </a:lnTo>
                <a:lnTo>
                  <a:pt x="8870" y="201156"/>
                </a:lnTo>
                <a:lnTo>
                  <a:pt x="0" y="1447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4190746" y="2331847"/>
            <a:ext cx="755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10" b="1">
                <a:latin typeface="Verdana"/>
                <a:cs typeface="Verdana"/>
              </a:rPr>
              <a:t>B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703064" y="1830323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29" h="291464">
                <a:moveTo>
                  <a:pt x="113537" y="0"/>
                </a:moveTo>
                <a:lnTo>
                  <a:pt x="69330" y="11435"/>
                </a:lnTo>
                <a:lnTo>
                  <a:pt x="33242" y="42624"/>
                </a:lnTo>
                <a:lnTo>
                  <a:pt x="8917" y="88886"/>
                </a:lnTo>
                <a:lnTo>
                  <a:pt x="0" y="145542"/>
                </a:lnTo>
                <a:lnTo>
                  <a:pt x="8917" y="202197"/>
                </a:lnTo>
                <a:lnTo>
                  <a:pt x="33242" y="248459"/>
                </a:lnTo>
                <a:lnTo>
                  <a:pt x="69330" y="279648"/>
                </a:lnTo>
                <a:lnTo>
                  <a:pt x="113537" y="291083"/>
                </a:lnTo>
                <a:lnTo>
                  <a:pt x="157745" y="279648"/>
                </a:lnTo>
                <a:lnTo>
                  <a:pt x="193833" y="248459"/>
                </a:lnTo>
                <a:lnTo>
                  <a:pt x="218158" y="202197"/>
                </a:lnTo>
                <a:lnTo>
                  <a:pt x="227075" y="145542"/>
                </a:lnTo>
                <a:lnTo>
                  <a:pt x="218158" y="88886"/>
                </a:lnTo>
                <a:lnTo>
                  <a:pt x="193833" y="42624"/>
                </a:lnTo>
                <a:lnTo>
                  <a:pt x="157745" y="11435"/>
                </a:lnTo>
                <a:lnTo>
                  <a:pt x="113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703064" y="1830323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29" h="291464">
                <a:moveTo>
                  <a:pt x="0" y="145542"/>
                </a:moveTo>
                <a:lnTo>
                  <a:pt x="8917" y="88886"/>
                </a:lnTo>
                <a:lnTo>
                  <a:pt x="33242" y="42624"/>
                </a:lnTo>
                <a:lnTo>
                  <a:pt x="69330" y="11435"/>
                </a:lnTo>
                <a:lnTo>
                  <a:pt x="113537" y="0"/>
                </a:lnTo>
                <a:lnTo>
                  <a:pt x="157745" y="11435"/>
                </a:lnTo>
                <a:lnTo>
                  <a:pt x="193833" y="42624"/>
                </a:lnTo>
                <a:lnTo>
                  <a:pt x="218158" y="88886"/>
                </a:lnTo>
                <a:lnTo>
                  <a:pt x="227075" y="145542"/>
                </a:lnTo>
                <a:lnTo>
                  <a:pt x="218158" y="202197"/>
                </a:lnTo>
                <a:lnTo>
                  <a:pt x="193833" y="248459"/>
                </a:lnTo>
                <a:lnTo>
                  <a:pt x="157745" y="279648"/>
                </a:lnTo>
                <a:lnTo>
                  <a:pt x="113537" y="291083"/>
                </a:lnTo>
                <a:lnTo>
                  <a:pt x="69330" y="279648"/>
                </a:lnTo>
                <a:lnTo>
                  <a:pt x="33242" y="248459"/>
                </a:lnTo>
                <a:lnTo>
                  <a:pt x="8917" y="202197"/>
                </a:lnTo>
                <a:lnTo>
                  <a:pt x="0" y="14554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4186682" y="1851786"/>
            <a:ext cx="6883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12775" algn="l"/>
              </a:tabLst>
            </a:pPr>
            <a:r>
              <a:rPr dirty="0" sz="1050" spc="-340" b="1">
                <a:latin typeface="Verdana"/>
                <a:cs typeface="Verdana"/>
              </a:rPr>
              <a:t>A</a:t>
            </a:r>
            <a:r>
              <a:rPr dirty="0" sz="1050" spc="-340" b="1">
                <a:latin typeface="Verdana"/>
                <a:cs typeface="Verdana"/>
              </a:rPr>
              <a:t>	</a:t>
            </a:r>
            <a:r>
              <a:rPr dirty="0" sz="1050" spc="-310" b="1">
                <a:latin typeface="Verdana"/>
                <a:cs typeface="Verdana"/>
              </a:rPr>
              <a:t>B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094988" y="2849879"/>
            <a:ext cx="226060" cy="291465"/>
          </a:xfrm>
          <a:custGeom>
            <a:avLst/>
            <a:gdLst/>
            <a:ahLst/>
            <a:cxnLst/>
            <a:rect l="l" t="t" r="r" b="b"/>
            <a:pathLst>
              <a:path w="226060" h="291464">
                <a:moveTo>
                  <a:pt x="112775" y="0"/>
                </a:moveTo>
                <a:lnTo>
                  <a:pt x="68901" y="11435"/>
                </a:lnTo>
                <a:lnTo>
                  <a:pt x="33051" y="42624"/>
                </a:lnTo>
                <a:lnTo>
                  <a:pt x="8870" y="88886"/>
                </a:lnTo>
                <a:lnTo>
                  <a:pt x="0" y="145542"/>
                </a:lnTo>
                <a:lnTo>
                  <a:pt x="8870" y="202197"/>
                </a:lnTo>
                <a:lnTo>
                  <a:pt x="33051" y="248459"/>
                </a:lnTo>
                <a:lnTo>
                  <a:pt x="68901" y="279648"/>
                </a:lnTo>
                <a:lnTo>
                  <a:pt x="112775" y="291083"/>
                </a:lnTo>
                <a:lnTo>
                  <a:pt x="156650" y="279648"/>
                </a:lnTo>
                <a:lnTo>
                  <a:pt x="192500" y="248459"/>
                </a:lnTo>
                <a:lnTo>
                  <a:pt x="216681" y="202197"/>
                </a:lnTo>
                <a:lnTo>
                  <a:pt x="225551" y="145542"/>
                </a:lnTo>
                <a:lnTo>
                  <a:pt x="216681" y="88886"/>
                </a:lnTo>
                <a:lnTo>
                  <a:pt x="192500" y="42624"/>
                </a:lnTo>
                <a:lnTo>
                  <a:pt x="156650" y="11435"/>
                </a:lnTo>
                <a:lnTo>
                  <a:pt x="11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094988" y="2849879"/>
            <a:ext cx="226060" cy="291465"/>
          </a:xfrm>
          <a:custGeom>
            <a:avLst/>
            <a:gdLst/>
            <a:ahLst/>
            <a:cxnLst/>
            <a:rect l="l" t="t" r="r" b="b"/>
            <a:pathLst>
              <a:path w="226060" h="291464">
                <a:moveTo>
                  <a:pt x="0" y="145542"/>
                </a:moveTo>
                <a:lnTo>
                  <a:pt x="8870" y="88886"/>
                </a:lnTo>
                <a:lnTo>
                  <a:pt x="33051" y="42624"/>
                </a:lnTo>
                <a:lnTo>
                  <a:pt x="68901" y="11435"/>
                </a:lnTo>
                <a:lnTo>
                  <a:pt x="112775" y="0"/>
                </a:lnTo>
                <a:lnTo>
                  <a:pt x="156650" y="11435"/>
                </a:lnTo>
                <a:lnTo>
                  <a:pt x="192500" y="42624"/>
                </a:lnTo>
                <a:lnTo>
                  <a:pt x="216681" y="88886"/>
                </a:lnTo>
                <a:lnTo>
                  <a:pt x="225551" y="145542"/>
                </a:lnTo>
                <a:lnTo>
                  <a:pt x="216681" y="202197"/>
                </a:lnTo>
                <a:lnTo>
                  <a:pt x="192500" y="248459"/>
                </a:lnTo>
                <a:lnTo>
                  <a:pt x="156650" y="279648"/>
                </a:lnTo>
                <a:lnTo>
                  <a:pt x="112775" y="291083"/>
                </a:lnTo>
                <a:lnTo>
                  <a:pt x="68901" y="279648"/>
                </a:lnTo>
                <a:lnTo>
                  <a:pt x="33051" y="248459"/>
                </a:lnTo>
                <a:lnTo>
                  <a:pt x="8870" y="202197"/>
                </a:lnTo>
                <a:lnTo>
                  <a:pt x="0" y="14554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4186682" y="2871597"/>
            <a:ext cx="736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40" b="1">
                <a:latin typeface="Verdana"/>
                <a:cs typeface="Verdana"/>
              </a:rPr>
              <a:t>A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703064" y="3329940"/>
            <a:ext cx="227329" cy="289560"/>
          </a:xfrm>
          <a:custGeom>
            <a:avLst/>
            <a:gdLst/>
            <a:ahLst/>
            <a:cxnLst/>
            <a:rect l="l" t="t" r="r" b="b"/>
            <a:pathLst>
              <a:path w="227329" h="289560">
                <a:moveTo>
                  <a:pt x="113537" y="0"/>
                </a:moveTo>
                <a:lnTo>
                  <a:pt x="69330" y="11370"/>
                </a:lnTo>
                <a:lnTo>
                  <a:pt x="33242" y="42386"/>
                </a:lnTo>
                <a:lnTo>
                  <a:pt x="8917" y="88403"/>
                </a:lnTo>
                <a:lnTo>
                  <a:pt x="0" y="144780"/>
                </a:lnTo>
                <a:lnTo>
                  <a:pt x="8917" y="201156"/>
                </a:lnTo>
                <a:lnTo>
                  <a:pt x="33242" y="247173"/>
                </a:lnTo>
                <a:lnTo>
                  <a:pt x="69330" y="278189"/>
                </a:lnTo>
                <a:lnTo>
                  <a:pt x="113537" y="289560"/>
                </a:lnTo>
                <a:lnTo>
                  <a:pt x="157745" y="278189"/>
                </a:lnTo>
                <a:lnTo>
                  <a:pt x="193833" y="247173"/>
                </a:lnTo>
                <a:lnTo>
                  <a:pt x="218158" y="201156"/>
                </a:lnTo>
                <a:lnTo>
                  <a:pt x="227075" y="144780"/>
                </a:lnTo>
                <a:lnTo>
                  <a:pt x="218158" y="88403"/>
                </a:lnTo>
                <a:lnTo>
                  <a:pt x="193833" y="42386"/>
                </a:lnTo>
                <a:lnTo>
                  <a:pt x="157745" y="11370"/>
                </a:lnTo>
                <a:lnTo>
                  <a:pt x="113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703064" y="3329940"/>
            <a:ext cx="227329" cy="289560"/>
          </a:xfrm>
          <a:custGeom>
            <a:avLst/>
            <a:gdLst/>
            <a:ahLst/>
            <a:cxnLst/>
            <a:rect l="l" t="t" r="r" b="b"/>
            <a:pathLst>
              <a:path w="227329" h="289560">
                <a:moveTo>
                  <a:pt x="0" y="144780"/>
                </a:moveTo>
                <a:lnTo>
                  <a:pt x="8917" y="88403"/>
                </a:lnTo>
                <a:lnTo>
                  <a:pt x="33242" y="42386"/>
                </a:lnTo>
                <a:lnTo>
                  <a:pt x="69330" y="11370"/>
                </a:lnTo>
                <a:lnTo>
                  <a:pt x="113537" y="0"/>
                </a:lnTo>
                <a:lnTo>
                  <a:pt x="157745" y="11370"/>
                </a:lnTo>
                <a:lnTo>
                  <a:pt x="193833" y="42386"/>
                </a:lnTo>
                <a:lnTo>
                  <a:pt x="218158" y="88403"/>
                </a:lnTo>
                <a:lnTo>
                  <a:pt x="227075" y="144780"/>
                </a:lnTo>
                <a:lnTo>
                  <a:pt x="218158" y="201156"/>
                </a:lnTo>
                <a:lnTo>
                  <a:pt x="193833" y="247173"/>
                </a:lnTo>
                <a:lnTo>
                  <a:pt x="157745" y="278189"/>
                </a:lnTo>
                <a:lnTo>
                  <a:pt x="113537" y="289560"/>
                </a:lnTo>
                <a:lnTo>
                  <a:pt x="69330" y="278189"/>
                </a:lnTo>
                <a:lnTo>
                  <a:pt x="33242" y="247173"/>
                </a:lnTo>
                <a:lnTo>
                  <a:pt x="8917" y="201156"/>
                </a:lnTo>
                <a:lnTo>
                  <a:pt x="0" y="1447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4795773" y="3350514"/>
            <a:ext cx="736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40" b="1">
                <a:latin typeface="Verdana"/>
                <a:cs typeface="Verdana"/>
              </a:rPr>
              <a:t>A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094988" y="3329940"/>
            <a:ext cx="226060" cy="289560"/>
          </a:xfrm>
          <a:custGeom>
            <a:avLst/>
            <a:gdLst/>
            <a:ahLst/>
            <a:cxnLst/>
            <a:rect l="l" t="t" r="r" b="b"/>
            <a:pathLst>
              <a:path w="226060" h="289560">
                <a:moveTo>
                  <a:pt x="112775" y="0"/>
                </a:moveTo>
                <a:lnTo>
                  <a:pt x="68901" y="11370"/>
                </a:lnTo>
                <a:lnTo>
                  <a:pt x="33051" y="42386"/>
                </a:lnTo>
                <a:lnTo>
                  <a:pt x="8870" y="88403"/>
                </a:lnTo>
                <a:lnTo>
                  <a:pt x="0" y="144780"/>
                </a:lnTo>
                <a:lnTo>
                  <a:pt x="8870" y="201156"/>
                </a:lnTo>
                <a:lnTo>
                  <a:pt x="33051" y="247173"/>
                </a:lnTo>
                <a:lnTo>
                  <a:pt x="68901" y="278189"/>
                </a:lnTo>
                <a:lnTo>
                  <a:pt x="112775" y="289560"/>
                </a:lnTo>
                <a:lnTo>
                  <a:pt x="156650" y="278189"/>
                </a:lnTo>
                <a:lnTo>
                  <a:pt x="192500" y="247173"/>
                </a:lnTo>
                <a:lnTo>
                  <a:pt x="216681" y="201156"/>
                </a:lnTo>
                <a:lnTo>
                  <a:pt x="225551" y="144780"/>
                </a:lnTo>
                <a:lnTo>
                  <a:pt x="216681" y="88403"/>
                </a:lnTo>
                <a:lnTo>
                  <a:pt x="192500" y="42386"/>
                </a:lnTo>
                <a:lnTo>
                  <a:pt x="156650" y="11370"/>
                </a:lnTo>
                <a:lnTo>
                  <a:pt x="11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94988" y="3329940"/>
            <a:ext cx="226060" cy="289560"/>
          </a:xfrm>
          <a:custGeom>
            <a:avLst/>
            <a:gdLst/>
            <a:ahLst/>
            <a:cxnLst/>
            <a:rect l="l" t="t" r="r" b="b"/>
            <a:pathLst>
              <a:path w="226060" h="289560">
                <a:moveTo>
                  <a:pt x="0" y="144780"/>
                </a:moveTo>
                <a:lnTo>
                  <a:pt x="8870" y="88403"/>
                </a:lnTo>
                <a:lnTo>
                  <a:pt x="33051" y="42386"/>
                </a:lnTo>
                <a:lnTo>
                  <a:pt x="68901" y="11370"/>
                </a:lnTo>
                <a:lnTo>
                  <a:pt x="112775" y="0"/>
                </a:lnTo>
                <a:lnTo>
                  <a:pt x="156650" y="11370"/>
                </a:lnTo>
                <a:lnTo>
                  <a:pt x="192500" y="42386"/>
                </a:lnTo>
                <a:lnTo>
                  <a:pt x="216681" y="88403"/>
                </a:lnTo>
                <a:lnTo>
                  <a:pt x="225551" y="144780"/>
                </a:lnTo>
                <a:lnTo>
                  <a:pt x="216681" y="201156"/>
                </a:lnTo>
                <a:lnTo>
                  <a:pt x="192500" y="247173"/>
                </a:lnTo>
                <a:lnTo>
                  <a:pt x="156650" y="278189"/>
                </a:lnTo>
                <a:lnTo>
                  <a:pt x="112775" y="289560"/>
                </a:lnTo>
                <a:lnTo>
                  <a:pt x="68901" y="278189"/>
                </a:lnTo>
                <a:lnTo>
                  <a:pt x="33051" y="247173"/>
                </a:lnTo>
                <a:lnTo>
                  <a:pt x="8870" y="201156"/>
                </a:lnTo>
                <a:lnTo>
                  <a:pt x="0" y="1447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4190746" y="3350514"/>
            <a:ext cx="755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10" b="1">
                <a:latin typeface="Verdana"/>
                <a:cs typeface="Verdana"/>
              </a:rPr>
              <a:t>B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703064" y="2849879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29" h="291464">
                <a:moveTo>
                  <a:pt x="113537" y="0"/>
                </a:moveTo>
                <a:lnTo>
                  <a:pt x="69330" y="11435"/>
                </a:lnTo>
                <a:lnTo>
                  <a:pt x="33242" y="42624"/>
                </a:lnTo>
                <a:lnTo>
                  <a:pt x="8917" y="88886"/>
                </a:lnTo>
                <a:lnTo>
                  <a:pt x="0" y="145542"/>
                </a:lnTo>
                <a:lnTo>
                  <a:pt x="8917" y="202197"/>
                </a:lnTo>
                <a:lnTo>
                  <a:pt x="33242" y="248459"/>
                </a:lnTo>
                <a:lnTo>
                  <a:pt x="69330" y="279648"/>
                </a:lnTo>
                <a:lnTo>
                  <a:pt x="113537" y="291083"/>
                </a:lnTo>
                <a:lnTo>
                  <a:pt x="157745" y="279648"/>
                </a:lnTo>
                <a:lnTo>
                  <a:pt x="193833" y="248459"/>
                </a:lnTo>
                <a:lnTo>
                  <a:pt x="218158" y="202197"/>
                </a:lnTo>
                <a:lnTo>
                  <a:pt x="227075" y="145542"/>
                </a:lnTo>
                <a:lnTo>
                  <a:pt x="218158" y="88886"/>
                </a:lnTo>
                <a:lnTo>
                  <a:pt x="193833" y="42624"/>
                </a:lnTo>
                <a:lnTo>
                  <a:pt x="157745" y="11435"/>
                </a:lnTo>
                <a:lnTo>
                  <a:pt x="113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703064" y="2849879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29" h="291464">
                <a:moveTo>
                  <a:pt x="0" y="145542"/>
                </a:moveTo>
                <a:lnTo>
                  <a:pt x="8917" y="88886"/>
                </a:lnTo>
                <a:lnTo>
                  <a:pt x="33242" y="42624"/>
                </a:lnTo>
                <a:lnTo>
                  <a:pt x="69330" y="11435"/>
                </a:lnTo>
                <a:lnTo>
                  <a:pt x="113537" y="0"/>
                </a:lnTo>
                <a:lnTo>
                  <a:pt x="157745" y="11435"/>
                </a:lnTo>
                <a:lnTo>
                  <a:pt x="193833" y="42624"/>
                </a:lnTo>
                <a:lnTo>
                  <a:pt x="218158" y="88886"/>
                </a:lnTo>
                <a:lnTo>
                  <a:pt x="227075" y="145542"/>
                </a:lnTo>
                <a:lnTo>
                  <a:pt x="218158" y="202197"/>
                </a:lnTo>
                <a:lnTo>
                  <a:pt x="193833" y="248459"/>
                </a:lnTo>
                <a:lnTo>
                  <a:pt x="157745" y="279648"/>
                </a:lnTo>
                <a:lnTo>
                  <a:pt x="113537" y="291083"/>
                </a:lnTo>
                <a:lnTo>
                  <a:pt x="69330" y="279648"/>
                </a:lnTo>
                <a:lnTo>
                  <a:pt x="33242" y="248459"/>
                </a:lnTo>
                <a:lnTo>
                  <a:pt x="8917" y="202197"/>
                </a:lnTo>
                <a:lnTo>
                  <a:pt x="0" y="14554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4799710" y="2871597"/>
            <a:ext cx="755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10" b="1">
                <a:latin typeface="Verdana"/>
                <a:cs typeface="Verdana"/>
              </a:rPr>
              <a:t>B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094988" y="3869435"/>
            <a:ext cx="226060" cy="291465"/>
          </a:xfrm>
          <a:custGeom>
            <a:avLst/>
            <a:gdLst/>
            <a:ahLst/>
            <a:cxnLst/>
            <a:rect l="l" t="t" r="r" b="b"/>
            <a:pathLst>
              <a:path w="226060" h="291464">
                <a:moveTo>
                  <a:pt x="112775" y="0"/>
                </a:moveTo>
                <a:lnTo>
                  <a:pt x="68901" y="11437"/>
                </a:lnTo>
                <a:lnTo>
                  <a:pt x="33051" y="42629"/>
                </a:lnTo>
                <a:lnTo>
                  <a:pt x="8870" y="88891"/>
                </a:lnTo>
                <a:lnTo>
                  <a:pt x="0" y="145541"/>
                </a:lnTo>
                <a:lnTo>
                  <a:pt x="8870" y="202192"/>
                </a:lnTo>
                <a:lnTo>
                  <a:pt x="33051" y="248454"/>
                </a:lnTo>
                <a:lnTo>
                  <a:pt x="68901" y="279646"/>
                </a:lnTo>
                <a:lnTo>
                  <a:pt x="112775" y="291083"/>
                </a:lnTo>
                <a:lnTo>
                  <a:pt x="156650" y="279646"/>
                </a:lnTo>
                <a:lnTo>
                  <a:pt x="192500" y="248454"/>
                </a:lnTo>
                <a:lnTo>
                  <a:pt x="216681" y="202192"/>
                </a:lnTo>
                <a:lnTo>
                  <a:pt x="225551" y="145541"/>
                </a:lnTo>
                <a:lnTo>
                  <a:pt x="216681" y="88891"/>
                </a:lnTo>
                <a:lnTo>
                  <a:pt x="192500" y="42629"/>
                </a:lnTo>
                <a:lnTo>
                  <a:pt x="156650" y="11437"/>
                </a:lnTo>
                <a:lnTo>
                  <a:pt x="11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094988" y="3869435"/>
            <a:ext cx="226060" cy="291465"/>
          </a:xfrm>
          <a:custGeom>
            <a:avLst/>
            <a:gdLst/>
            <a:ahLst/>
            <a:cxnLst/>
            <a:rect l="l" t="t" r="r" b="b"/>
            <a:pathLst>
              <a:path w="226060" h="291464">
                <a:moveTo>
                  <a:pt x="0" y="145541"/>
                </a:moveTo>
                <a:lnTo>
                  <a:pt x="8870" y="88891"/>
                </a:lnTo>
                <a:lnTo>
                  <a:pt x="33051" y="42629"/>
                </a:lnTo>
                <a:lnTo>
                  <a:pt x="68901" y="11437"/>
                </a:lnTo>
                <a:lnTo>
                  <a:pt x="112775" y="0"/>
                </a:lnTo>
                <a:lnTo>
                  <a:pt x="156650" y="11437"/>
                </a:lnTo>
                <a:lnTo>
                  <a:pt x="192500" y="42629"/>
                </a:lnTo>
                <a:lnTo>
                  <a:pt x="216681" y="88891"/>
                </a:lnTo>
                <a:lnTo>
                  <a:pt x="225551" y="145541"/>
                </a:lnTo>
                <a:lnTo>
                  <a:pt x="216681" y="202192"/>
                </a:lnTo>
                <a:lnTo>
                  <a:pt x="192500" y="248454"/>
                </a:lnTo>
                <a:lnTo>
                  <a:pt x="156650" y="279646"/>
                </a:lnTo>
                <a:lnTo>
                  <a:pt x="112775" y="291083"/>
                </a:lnTo>
                <a:lnTo>
                  <a:pt x="68901" y="279646"/>
                </a:lnTo>
                <a:lnTo>
                  <a:pt x="33051" y="248454"/>
                </a:lnTo>
                <a:lnTo>
                  <a:pt x="8870" y="202192"/>
                </a:lnTo>
                <a:lnTo>
                  <a:pt x="0" y="14554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4186682" y="3891178"/>
            <a:ext cx="7366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40" b="1">
                <a:latin typeface="Verdana"/>
                <a:cs typeface="Verdana"/>
              </a:rPr>
              <a:t>A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703064" y="4349496"/>
            <a:ext cx="227329" cy="289560"/>
          </a:xfrm>
          <a:custGeom>
            <a:avLst/>
            <a:gdLst/>
            <a:ahLst/>
            <a:cxnLst/>
            <a:rect l="l" t="t" r="r" b="b"/>
            <a:pathLst>
              <a:path w="227329" h="289560">
                <a:moveTo>
                  <a:pt x="113537" y="0"/>
                </a:moveTo>
                <a:lnTo>
                  <a:pt x="69330" y="11377"/>
                </a:lnTo>
                <a:lnTo>
                  <a:pt x="33242" y="42405"/>
                </a:lnTo>
                <a:lnTo>
                  <a:pt x="8917" y="88425"/>
                </a:lnTo>
                <a:lnTo>
                  <a:pt x="0" y="144779"/>
                </a:lnTo>
                <a:lnTo>
                  <a:pt x="8917" y="201134"/>
                </a:lnTo>
                <a:lnTo>
                  <a:pt x="33242" y="247154"/>
                </a:lnTo>
                <a:lnTo>
                  <a:pt x="69330" y="278182"/>
                </a:lnTo>
                <a:lnTo>
                  <a:pt x="113537" y="289559"/>
                </a:lnTo>
                <a:lnTo>
                  <a:pt x="157745" y="278182"/>
                </a:lnTo>
                <a:lnTo>
                  <a:pt x="193833" y="247154"/>
                </a:lnTo>
                <a:lnTo>
                  <a:pt x="218158" y="201134"/>
                </a:lnTo>
                <a:lnTo>
                  <a:pt x="227075" y="144779"/>
                </a:lnTo>
                <a:lnTo>
                  <a:pt x="218158" y="88425"/>
                </a:lnTo>
                <a:lnTo>
                  <a:pt x="193833" y="42405"/>
                </a:lnTo>
                <a:lnTo>
                  <a:pt x="157745" y="11377"/>
                </a:lnTo>
                <a:lnTo>
                  <a:pt x="113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703064" y="4349496"/>
            <a:ext cx="227329" cy="289560"/>
          </a:xfrm>
          <a:custGeom>
            <a:avLst/>
            <a:gdLst/>
            <a:ahLst/>
            <a:cxnLst/>
            <a:rect l="l" t="t" r="r" b="b"/>
            <a:pathLst>
              <a:path w="227329" h="289560">
                <a:moveTo>
                  <a:pt x="0" y="144779"/>
                </a:moveTo>
                <a:lnTo>
                  <a:pt x="8917" y="88425"/>
                </a:lnTo>
                <a:lnTo>
                  <a:pt x="33242" y="42405"/>
                </a:lnTo>
                <a:lnTo>
                  <a:pt x="69330" y="11377"/>
                </a:lnTo>
                <a:lnTo>
                  <a:pt x="113537" y="0"/>
                </a:lnTo>
                <a:lnTo>
                  <a:pt x="157745" y="11377"/>
                </a:lnTo>
                <a:lnTo>
                  <a:pt x="193833" y="42405"/>
                </a:lnTo>
                <a:lnTo>
                  <a:pt x="218158" y="88425"/>
                </a:lnTo>
                <a:lnTo>
                  <a:pt x="227075" y="144779"/>
                </a:lnTo>
                <a:lnTo>
                  <a:pt x="218158" y="201134"/>
                </a:lnTo>
                <a:lnTo>
                  <a:pt x="193833" y="247154"/>
                </a:lnTo>
                <a:lnTo>
                  <a:pt x="157745" y="278182"/>
                </a:lnTo>
                <a:lnTo>
                  <a:pt x="113537" y="289559"/>
                </a:lnTo>
                <a:lnTo>
                  <a:pt x="69330" y="278182"/>
                </a:lnTo>
                <a:lnTo>
                  <a:pt x="33242" y="247154"/>
                </a:lnTo>
                <a:lnTo>
                  <a:pt x="8917" y="201134"/>
                </a:lnTo>
                <a:lnTo>
                  <a:pt x="0" y="1447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4795773" y="4371543"/>
            <a:ext cx="736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40" b="1">
                <a:latin typeface="Verdana"/>
                <a:cs typeface="Verdana"/>
              </a:rPr>
              <a:t>A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094988" y="4349496"/>
            <a:ext cx="226060" cy="289560"/>
          </a:xfrm>
          <a:custGeom>
            <a:avLst/>
            <a:gdLst/>
            <a:ahLst/>
            <a:cxnLst/>
            <a:rect l="l" t="t" r="r" b="b"/>
            <a:pathLst>
              <a:path w="226060" h="289560">
                <a:moveTo>
                  <a:pt x="112775" y="0"/>
                </a:moveTo>
                <a:lnTo>
                  <a:pt x="68901" y="11377"/>
                </a:lnTo>
                <a:lnTo>
                  <a:pt x="33051" y="42405"/>
                </a:lnTo>
                <a:lnTo>
                  <a:pt x="8870" y="88425"/>
                </a:lnTo>
                <a:lnTo>
                  <a:pt x="0" y="144779"/>
                </a:lnTo>
                <a:lnTo>
                  <a:pt x="8870" y="201134"/>
                </a:lnTo>
                <a:lnTo>
                  <a:pt x="33051" y="247154"/>
                </a:lnTo>
                <a:lnTo>
                  <a:pt x="68901" y="278182"/>
                </a:lnTo>
                <a:lnTo>
                  <a:pt x="112775" y="289559"/>
                </a:lnTo>
                <a:lnTo>
                  <a:pt x="156650" y="278182"/>
                </a:lnTo>
                <a:lnTo>
                  <a:pt x="192500" y="247154"/>
                </a:lnTo>
                <a:lnTo>
                  <a:pt x="216681" y="201134"/>
                </a:lnTo>
                <a:lnTo>
                  <a:pt x="225551" y="144779"/>
                </a:lnTo>
                <a:lnTo>
                  <a:pt x="216681" y="88425"/>
                </a:lnTo>
                <a:lnTo>
                  <a:pt x="192500" y="42405"/>
                </a:lnTo>
                <a:lnTo>
                  <a:pt x="156650" y="11377"/>
                </a:lnTo>
                <a:lnTo>
                  <a:pt x="11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094988" y="4349496"/>
            <a:ext cx="226060" cy="289560"/>
          </a:xfrm>
          <a:custGeom>
            <a:avLst/>
            <a:gdLst/>
            <a:ahLst/>
            <a:cxnLst/>
            <a:rect l="l" t="t" r="r" b="b"/>
            <a:pathLst>
              <a:path w="226060" h="289560">
                <a:moveTo>
                  <a:pt x="0" y="144779"/>
                </a:moveTo>
                <a:lnTo>
                  <a:pt x="8870" y="88425"/>
                </a:lnTo>
                <a:lnTo>
                  <a:pt x="33051" y="42405"/>
                </a:lnTo>
                <a:lnTo>
                  <a:pt x="68901" y="11377"/>
                </a:lnTo>
                <a:lnTo>
                  <a:pt x="112775" y="0"/>
                </a:lnTo>
                <a:lnTo>
                  <a:pt x="156650" y="11377"/>
                </a:lnTo>
                <a:lnTo>
                  <a:pt x="192500" y="42405"/>
                </a:lnTo>
                <a:lnTo>
                  <a:pt x="216681" y="88425"/>
                </a:lnTo>
                <a:lnTo>
                  <a:pt x="225551" y="144779"/>
                </a:lnTo>
                <a:lnTo>
                  <a:pt x="216681" y="201134"/>
                </a:lnTo>
                <a:lnTo>
                  <a:pt x="192500" y="247154"/>
                </a:lnTo>
                <a:lnTo>
                  <a:pt x="156650" y="278182"/>
                </a:lnTo>
                <a:lnTo>
                  <a:pt x="112775" y="289559"/>
                </a:lnTo>
                <a:lnTo>
                  <a:pt x="68901" y="278182"/>
                </a:lnTo>
                <a:lnTo>
                  <a:pt x="33051" y="247154"/>
                </a:lnTo>
                <a:lnTo>
                  <a:pt x="8870" y="201134"/>
                </a:lnTo>
                <a:lnTo>
                  <a:pt x="0" y="1447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4190746" y="4371543"/>
            <a:ext cx="755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10" b="1">
                <a:latin typeface="Verdana"/>
                <a:cs typeface="Verdana"/>
              </a:rPr>
              <a:t>B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703064" y="3869435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29" h="291464">
                <a:moveTo>
                  <a:pt x="113537" y="0"/>
                </a:moveTo>
                <a:lnTo>
                  <a:pt x="69330" y="11437"/>
                </a:lnTo>
                <a:lnTo>
                  <a:pt x="33242" y="42629"/>
                </a:lnTo>
                <a:lnTo>
                  <a:pt x="8917" y="88891"/>
                </a:lnTo>
                <a:lnTo>
                  <a:pt x="0" y="145541"/>
                </a:lnTo>
                <a:lnTo>
                  <a:pt x="8917" y="202192"/>
                </a:lnTo>
                <a:lnTo>
                  <a:pt x="33242" y="248454"/>
                </a:lnTo>
                <a:lnTo>
                  <a:pt x="69330" y="279646"/>
                </a:lnTo>
                <a:lnTo>
                  <a:pt x="113537" y="291083"/>
                </a:lnTo>
                <a:lnTo>
                  <a:pt x="157745" y="279646"/>
                </a:lnTo>
                <a:lnTo>
                  <a:pt x="193833" y="248454"/>
                </a:lnTo>
                <a:lnTo>
                  <a:pt x="218158" y="202192"/>
                </a:lnTo>
                <a:lnTo>
                  <a:pt x="227075" y="145541"/>
                </a:lnTo>
                <a:lnTo>
                  <a:pt x="218158" y="88891"/>
                </a:lnTo>
                <a:lnTo>
                  <a:pt x="193833" y="42629"/>
                </a:lnTo>
                <a:lnTo>
                  <a:pt x="157745" y="11437"/>
                </a:lnTo>
                <a:lnTo>
                  <a:pt x="113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703064" y="3869435"/>
            <a:ext cx="227329" cy="291465"/>
          </a:xfrm>
          <a:custGeom>
            <a:avLst/>
            <a:gdLst/>
            <a:ahLst/>
            <a:cxnLst/>
            <a:rect l="l" t="t" r="r" b="b"/>
            <a:pathLst>
              <a:path w="227329" h="291464">
                <a:moveTo>
                  <a:pt x="0" y="145541"/>
                </a:moveTo>
                <a:lnTo>
                  <a:pt x="8917" y="88891"/>
                </a:lnTo>
                <a:lnTo>
                  <a:pt x="33242" y="42629"/>
                </a:lnTo>
                <a:lnTo>
                  <a:pt x="69330" y="11437"/>
                </a:lnTo>
                <a:lnTo>
                  <a:pt x="113537" y="0"/>
                </a:lnTo>
                <a:lnTo>
                  <a:pt x="157745" y="11437"/>
                </a:lnTo>
                <a:lnTo>
                  <a:pt x="193833" y="42629"/>
                </a:lnTo>
                <a:lnTo>
                  <a:pt x="218158" y="88891"/>
                </a:lnTo>
                <a:lnTo>
                  <a:pt x="227075" y="145541"/>
                </a:lnTo>
                <a:lnTo>
                  <a:pt x="218158" y="202192"/>
                </a:lnTo>
                <a:lnTo>
                  <a:pt x="193833" y="248454"/>
                </a:lnTo>
                <a:lnTo>
                  <a:pt x="157745" y="279646"/>
                </a:lnTo>
                <a:lnTo>
                  <a:pt x="113537" y="291083"/>
                </a:lnTo>
                <a:lnTo>
                  <a:pt x="69330" y="279646"/>
                </a:lnTo>
                <a:lnTo>
                  <a:pt x="33242" y="248454"/>
                </a:lnTo>
                <a:lnTo>
                  <a:pt x="8917" y="202192"/>
                </a:lnTo>
                <a:lnTo>
                  <a:pt x="0" y="14554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4799710" y="3891178"/>
            <a:ext cx="7556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10" b="1">
                <a:latin typeface="Verdana"/>
                <a:cs typeface="Verdana"/>
              </a:rPr>
              <a:t>B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244084" y="1845564"/>
            <a:ext cx="374015" cy="300355"/>
          </a:xfrm>
          <a:custGeom>
            <a:avLst/>
            <a:gdLst/>
            <a:ahLst/>
            <a:cxnLst/>
            <a:rect l="l" t="t" r="r" b="b"/>
            <a:pathLst>
              <a:path w="374014" h="300355">
                <a:moveTo>
                  <a:pt x="0" y="300228"/>
                </a:moveTo>
                <a:lnTo>
                  <a:pt x="3410" y="259565"/>
                </a:lnTo>
                <a:lnTo>
                  <a:pt x="13346" y="220556"/>
                </a:lnTo>
                <a:lnTo>
                  <a:pt x="29362" y="183558"/>
                </a:lnTo>
                <a:lnTo>
                  <a:pt x="51016" y="148928"/>
                </a:lnTo>
                <a:lnTo>
                  <a:pt x="77862" y="117023"/>
                </a:lnTo>
                <a:lnTo>
                  <a:pt x="109458" y="88201"/>
                </a:lnTo>
                <a:lnTo>
                  <a:pt x="145358" y="62818"/>
                </a:lnTo>
                <a:lnTo>
                  <a:pt x="185118" y="41232"/>
                </a:lnTo>
                <a:lnTo>
                  <a:pt x="228296" y="23800"/>
                </a:lnTo>
                <a:lnTo>
                  <a:pt x="274446" y="10879"/>
                </a:lnTo>
                <a:lnTo>
                  <a:pt x="323124" y="2827"/>
                </a:lnTo>
                <a:lnTo>
                  <a:pt x="37388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242559" y="2145792"/>
            <a:ext cx="376555" cy="300355"/>
          </a:xfrm>
          <a:custGeom>
            <a:avLst/>
            <a:gdLst/>
            <a:ahLst/>
            <a:cxnLst/>
            <a:rect l="l" t="t" r="r" b="b"/>
            <a:pathLst>
              <a:path w="376554" h="300355">
                <a:moveTo>
                  <a:pt x="376427" y="300227"/>
                </a:moveTo>
                <a:lnTo>
                  <a:pt x="376174" y="300227"/>
                </a:lnTo>
                <a:lnTo>
                  <a:pt x="375792" y="300227"/>
                </a:lnTo>
                <a:lnTo>
                  <a:pt x="375412" y="300227"/>
                </a:lnTo>
                <a:lnTo>
                  <a:pt x="324485" y="297488"/>
                </a:lnTo>
                <a:lnTo>
                  <a:pt x="275637" y="289507"/>
                </a:lnTo>
                <a:lnTo>
                  <a:pt x="229314" y="276641"/>
                </a:lnTo>
                <a:lnTo>
                  <a:pt x="185965" y="259249"/>
                </a:lnTo>
                <a:lnTo>
                  <a:pt x="146038" y="237687"/>
                </a:lnTo>
                <a:lnTo>
                  <a:pt x="109981" y="212312"/>
                </a:lnTo>
                <a:lnTo>
                  <a:pt x="78243" y="183481"/>
                </a:lnTo>
                <a:lnTo>
                  <a:pt x="51270" y="151553"/>
                </a:lnTo>
                <a:lnTo>
                  <a:pt x="29511" y="116883"/>
                </a:lnTo>
                <a:lnTo>
                  <a:pt x="13414" y="79830"/>
                </a:lnTo>
                <a:lnTo>
                  <a:pt x="3428" y="40749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431535" y="1965960"/>
            <a:ext cx="186690" cy="180340"/>
          </a:xfrm>
          <a:custGeom>
            <a:avLst/>
            <a:gdLst/>
            <a:ahLst/>
            <a:cxnLst/>
            <a:rect l="l" t="t" r="r" b="b"/>
            <a:pathLst>
              <a:path w="186689" h="180339">
                <a:moveTo>
                  <a:pt x="0" y="179831"/>
                </a:moveTo>
                <a:lnTo>
                  <a:pt x="6648" y="132194"/>
                </a:lnTo>
                <a:lnTo>
                  <a:pt x="25418" y="89351"/>
                </a:lnTo>
                <a:lnTo>
                  <a:pt x="54546" y="53006"/>
                </a:lnTo>
                <a:lnTo>
                  <a:pt x="92267" y="24863"/>
                </a:lnTo>
                <a:lnTo>
                  <a:pt x="136818" y="6626"/>
                </a:lnTo>
                <a:lnTo>
                  <a:pt x="1864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430011" y="2145792"/>
            <a:ext cx="189230" cy="180340"/>
          </a:xfrm>
          <a:custGeom>
            <a:avLst/>
            <a:gdLst/>
            <a:ahLst/>
            <a:cxnLst/>
            <a:rect l="l" t="t" r="r" b="b"/>
            <a:pathLst>
              <a:path w="189229" h="180339">
                <a:moveTo>
                  <a:pt x="188975" y="179831"/>
                </a:moveTo>
                <a:lnTo>
                  <a:pt x="188595" y="179831"/>
                </a:lnTo>
                <a:lnTo>
                  <a:pt x="188340" y="179831"/>
                </a:lnTo>
                <a:lnTo>
                  <a:pt x="187960" y="179831"/>
                </a:lnTo>
                <a:lnTo>
                  <a:pt x="138009" y="173407"/>
                </a:lnTo>
                <a:lnTo>
                  <a:pt x="93114" y="155278"/>
                </a:lnTo>
                <a:lnTo>
                  <a:pt x="55070" y="127158"/>
                </a:lnTo>
                <a:lnTo>
                  <a:pt x="25672" y="90762"/>
                </a:lnTo>
                <a:lnTo>
                  <a:pt x="6717" y="47804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617464" y="2325623"/>
            <a:ext cx="47625" cy="59690"/>
          </a:xfrm>
          <a:custGeom>
            <a:avLst/>
            <a:gdLst/>
            <a:ahLst/>
            <a:cxnLst/>
            <a:rect l="l" t="t" r="r" b="b"/>
            <a:pathLst>
              <a:path w="47625" h="59689">
                <a:moveTo>
                  <a:pt x="0" y="0"/>
                </a:moveTo>
                <a:lnTo>
                  <a:pt x="18365" y="4679"/>
                </a:lnTo>
                <a:lnTo>
                  <a:pt x="33385" y="17430"/>
                </a:lnTo>
                <a:lnTo>
                  <a:pt x="43523" y="36325"/>
                </a:lnTo>
                <a:lnTo>
                  <a:pt x="47244" y="594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20003" y="2385060"/>
            <a:ext cx="46355" cy="60960"/>
          </a:xfrm>
          <a:custGeom>
            <a:avLst/>
            <a:gdLst/>
            <a:ahLst/>
            <a:cxnLst/>
            <a:rect l="l" t="t" r="r" b="b"/>
            <a:pathLst>
              <a:path w="46354" h="60960">
                <a:moveTo>
                  <a:pt x="46228" y="0"/>
                </a:moveTo>
                <a:lnTo>
                  <a:pt x="42612" y="23419"/>
                </a:lnTo>
                <a:lnTo>
                  <a:pt x="32734" y="42672"/>
                </a:lnTo>
                <a:lnTo>
                  <a:pt x="18045" y="55828"/>
                </a:lnTo>
                <a:lnTo>
                  <a:pt x="0" y="609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664708" y="1845564"/>
            <a:ext cx="47625" cy="60960"/>
          </a:xfrm>
          <a:custGeom>
            <a:avLst/>
            <a:gdLst/>
            <a:ahLst/>
            <a:cxnLst/>
            <a:rect l="l" t="t" r="r" b="b"/>
            <a:pathLst>
              <a:path w="47625" h="60960">
                <a:moveTo>
                  <a:pt x="0" y="0"/>
                </a:moveTo>
                <a:lnTo>
                  <a:pt x="18365" y="4792"/>
                </a:lnTo>
                <a:lnTo>
                  <a:pt x="33385" y="17859"/>
                </a:lnTo>
                <a:lnTo>
                  <a:pt x="43523" y="37236"/>
                </a:lnTo>
                <a:lnTo>
                  <a:pt x="47243" y="6096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667247" y="1906523"/>
            <a:ext cx="46355" cy="59690"/>
          </a:xfrm>
          <a:custGeom>
            <a:avLst/>
            <a:gdLst/>
            <a:ahLst/>
            <a:cxnLst/>
            <a:rect l="l" t="t" r="r" b="b"/>
            <a:pathLst>
              <a:path w="46354" h="59689">
                <a:moveTo>
                  <a:pt x="46227" y="0"/>
                </a:moveTo>
                <a:lnTo>
                  <a:pt x="42612" y="22859"/>
                </a:lnTo>
                <a:lnTo>
                  <a:pt x="32734" y="41624"/>
                </a:lnTo>
                <a:lnTo>
                  <a:pt x="18045" y="54435"/>
                </a:lnTo>
                <a:lnTo>
                  <a:pt x="0" y="594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617464" y="196443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617464" y="184403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617464" y="2025395"/>
            <a:ext cx="376555" cy="300355"/>
          </a:xfrm>
          <a:custGeom>
            <a:avLst/>
            <a:gdLst/>
            <a:ahLst/>
            <a:cxnLst/>
            <a:rect l="l" t="t" r="r" b="b"/>
            <a:pathLst>
              <a:path w="376554" h="300355">
                <a:moveTo>
                  <a:pt x="0" y="0"/>
                </a:moveTo>
                <a:lnTo>
                  <a:pt x="253" y="0"/>
                </a:lnTo>
                <a:lnTo>
                  <a:pt x="635" y="0"/>
                </a:lnTo>
                <a:lnTo>
                  <a:pt x="1015" y="0"/>
                </a:lnTo>
                <a:lnTo>
                  <a:pt x="51942" y="2739"/>
                </a:lnTo>
                <a:lnTo>
                  <a:pt x="100790" y="10720"/>
                </a:lnTo>
                <a:lnTo>
                  <a:pt x="147113" y="23586"/>
                </a:lnTo>
                <a:lnTo>
                  <a:pt x="190462" y="40978"/>
                </a:lnTo>
                <a:lnTo>
                  <a:pt x="230389" y="62540"/>
                </a:lnTo>
                <a:lnTo>
                  <a:pt x="266446" y="87915"/>
                </a:lnTo>
                <a:lnTo>
                  <a:pt x="298184" y="116746"/>
                </a:lnTo>
                <a:lnTo>
                  <a:pt x="325157" y="148674"/>
                </a:lnTo>
                <a:lnTo>
                  <a:pt x="346916" y="183344"/>
                </a:lnTo>
                <a:lnTo>
                  <a:pt x="363013" y="220397"/>
                </a:lnTo>
                <a:lnTo>
                  <a:pt x="372999" y="259478"/>
                </a:lnTo>
                <a:lnTo>
                  <a:pt x="376427" y="30022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620003" y="2325623"/>
            <a:ext cx="374015" cy="300355"/>
          </a:xfrm>
          <a:custGeom>
            <a:avLst/>
            <a:gdLst/>
            <a:ahLst/>
            <a:cxnLst/>
            <a:rect l="l" t="t" r="r" b="b"/>
            <a:pathLst>
              <a:path w="374014" h="300355">
                <a:moveTo>
                  <a:pt x="373888" y="0"/>
                </a:moveTo>
                <a:lnTo>
                  <a:pt x="370477" y="40662"/>
                </a:lnTo>
                <a:lnTo>
                  <a:pt x="360541" y="79671"/>
                </a:lnTo>
                <a:lnTo>
                  <a:pt x="344525" y="116669"/>
                </a:lnTo>
                <a:lnTo>
                  <a:pt x="322871" y="151299"/>
                </a:lnTo>
                <a:lnTo>
                  <a:pt x="296025" y="183204"/>
                </a:lnTo>
                <a:lnTo>
                  <a:pt x="264429" y="212026"/>
                </a:lnTo>
                <a:lnTo>
                  <a:pt x="228529" y="237409"/>
                </a:lnTo>
                <a:lnTo>
                  <a:pt x="188769" y="258995"/>
                </a:lnTo>
                <a:lnTo>
                  <a:pt x="145591" y="276427"/>
                </a:lnTo>
                <a:lnTo>
                  <a:pt x="99441" y="289348"/>
                </a:lnTo>
                <a:lnTo>
                  <a:pt x="50763" y="297400"/>
                </a:lnTo>
                <a:lnTo>
                  <a:pt x="0" y="30022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617464" y="2145792"/>
            <a:ext cx="189230" cy="180340"/>
          </a:xfrm>
          <a:custGeom>
            <a:avLst/>
            <a:gdLst/>
            <a:ahLst/>
            <a:cxnLst/>
            <a:rect l="l" t="t" r="r" b="b"/>
            <a:pathLst>
              <a:path w="189229" h="180339">
                <a:moveTo>
                  <a:pt x="0" y="0"/>
                </a:moveTo>
                <a:lnTo>
                  <a:pt x="381" y="0"/>
                </a:lnTo>
                <a:lnTo>
                  <a:pt x="635" y="0"/>
                </a:lnTo>
                <a:lnTo>
                  <a:pt x="1015" y="0"/>
                </a:lnTo>
                <a:lnTo>
                  <a:pt x="50966" y="6424"/>
                </a:lnTo>
                <a:lnTo>
                  <a:pt x="95861" y="24553"/>
                </a:lnTo>
                <a:lnTo>
                  <a:pt x="133905" y="52673"/>
                </a:lnTo>
                <a:lnTo>
                  <a:pt x="163303" y="89069"/>
                </a:lnTo>
                <a:lnTo>
                  <a:pt x="182258" y="132027"/>
                </a:lnTo>
                <a:lnTo>
                  <a:pt x="188975" y="1798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20003" y="2325623"/>
            <a:ext cx="186690" cy="180340"/>
          </a:xfrm>
          <a:custGeom>
            <a:avLst/>
            <a:gdLst/>
            <a:ahLst/>
            <a:cxnLst/>
            <a:rect l="l" t="t" r="r" b="b"/>
            <a:pathLst>
              <a:path w="186689" h="180339">
                <a:moveTo>
                  <a:pt x="186436" y="0"/>
                </a:moveTo>
                <a:lnTo>
                  <a:pt x="179787" y="47637"/>
                </a:lnTo>
                <a:lnTo>
                  <a:pt x="161017" y="90480"/>
                </a:lnTo>
                <a:lnTo>
                  <a:pt x="131889" y="126825"/>
                </a:lnTo>
                <a:lnTo>
                  <a:pt x="94168" y="154968"/>
                </a:lnTo>
                <a:lnTo>
                  <a:pt x="49617" y="173205"/>
                </a:lnTo>
                <a:lnTo>
                  <a:pt x="0" y="1798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571744" y="2505455"/>
            <a:ext cx="46355" cy="59690"/>
          </a:xfrm>
          <a:custGeom>
            <a:avLst/>
            <a:gdLst/>
            <a:ahLst/>
            <a:cxnLst/>
            <a:rect l="l" t="t" r="r" b="b"/>
            <a:pathLst>
              <a:path w="46354" h="59689">
                <a:moveTo>
                  <a:pt x="0" y="59436"/>
                </a:moveTo>
                <a:lnTo>
                  <a:pt x="3615" y="36575"/>
                </a:lnTo>
                <a:lnTo>
                  <a:pt x="13493" y="17811"/>
                </a:lnTo>
                <a:lnTo>
                  <a:pt x="28182" y="5000"/>
                </a:lnTo>
                <a:lnTo>
                  <a:pt x="46227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571744" y="2564892"/>
            <a:ext cx="45720" cy="60960"/>
          </a:xfrm>
          <a:custGeom>
            <a:avLst/>
            <a:gdLst/>
            <a:ahLst/>
            <a:cxnLst/>
            <a:rect l="l" t="t" r="r" b="b"/>
            <a:pathLst>
              <a:path w="45720" h="60960">
                <a:moveTo>
                  <a:pt x="45719" y="60959"/>
                </a:moveTo>
                <a:lnTo>
                  <a:pt x="27914" y="56167"/>
                </a:lnTo>
                <a:lnTo>
                  <a:pt x="13382" y="43100"/>
                </a:lnTo>
                <a:lnTo>
                  <a:pt x="3589" y="23723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526023" y="2025395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0" y="60960"/>
                </a:moveTo>
                <a:lnTo>
                  <a:pt x="3502" y="37540"/>
                </a:lnTo>
                <a:lnTo>
                  <a:pt x="13065" y="18287"/>
                </a:lnTo>
                <a:lnTo>
                  <a:pt x="27271" y="5131"/>
                </a:lnTo>
                <a:lnTo>
                  <a:pt x="4470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524500" y="2086355"/>
            <a:ext cx="47625" cy="59690"/>
          </a:xfrm>
          <a:custGeom>
            <a:avLst/>
            <a:gdLst/>
            <a:ahLst/>
            <a:cxnLst/>
            <a:rect l="l" t="t" r="r" b="b"/>
            <a:pathLst>
              <a:path w="47625" h="59689">
                <a:moveTo>
                  <a:pt x="47244" y="59436"/>
                </a:moveTo>
                <a:lnTo>
                  <a:pt x="28878" y="54756"/>
                </a:lnTo>
                <a:lnTo>
                  <a:pt x="13858" y="42005"/>
                </a:lnTo>
                <a:lnTo>
                  <a:pt x="3720" y="23110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571744" y="214426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571744" y="2023872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5337683" y="2027936"/>
            <a:ext cx="755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10" b="1">
                <a:latin typeface="Verdana"/>
                <a:cs typeface="Verdana"/>
              </a:rPr>
              <a:t>B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869559" y="2181301"/>
            <a:ext cx="7366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40" b="1">
                <a:latin typeface="Verdana"/>
                <a:cs typeface="Verdana"/>
              </a:rPr>
              <a:t>A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244084" y="2865120"/>
            <a:ext cx="374015" cy="300355"/>
          </a:xfrm>
          <a:custGeom>
            <a:avLst/>
            <a:gdLst/>
            <a:ahLst/>
            <a:cxnLst/>
            <a:rect l="l" t="t" r="r" b="b"/>
            <a:pathLst>
              <a:path w="374014" h="300355">
                <a:moveTo>
                  <a:pt x="0" y="300228"/>
                </a:moveTo>
                <a:lnTo>
                  <a:pt x="3410" y="259565"/>
                </a:lnTo>
                <a:lnTo>
                  <a:pt x="13346" y="220556"/>
                </a:lnTo>
                <a:lnTo>
                  <a:pt x="29362" y="183558"/>
                </a:lnTo>
                <a:lnTo>
                  <a:pt x="51016" y="148928"/>
                </a:lnTo>
                <a:lnTo>
                  <a:pt x="77862" y="117023"/>
                </a:lnTo>
                <a:lnTo>
                  <a:pt x="109458" y="88201"/>
                </a:lnTo>
                <a:lnTo>
                  <a:pt x="145358" y="62818"/>
                </a:lnTo>
                <a:lnTo>
                  <a:pt x="185118" y="41232"/>
                </a:lnTo>
                <a:lnTo>
                  <a:pt x="228296" y="23800"/>
                </a:lnTo>
                <a:lnTo>
                  <a:pt x="274446" y="10879"/>
                </a:lnTo>
                <a:lnTo>
                  <a:pt x="323124" y="2827"/>
                </a:lnTo>
                <a:lnTo>
                  <a:pt x="37388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242559" y="3165348"/>
            <a:ext cx="376555" cy="300355"/>
          </a:xfrm>
          <a:custGeom>
            <a:avLst/>
            <a:gdLst/>
            <a:ahLst/>
            <a:cxnLst/>
            <a:rect l="l" t="t" r="r" b="b"/>
            <a:pathLst>
              <a:path w="376554" h="300354">
                <a:moveTo>
                  <a:pt x="376427" y="300227"/>
                </a:moveTo>
                <a:lnTo>
                  <a:pt x="376174" y="300227"/>
                </a:lnTo>
                <a:lnTo>
                  <a:pt x="375792" y="300227"/>
                </a:lnTo>
                <a:lnTo>
                  <a:pt x="375412" y="300227"/>
                </a:lnTo>
                <a:lnTo>
                  <a:pt x="324485" y="297488"/>
                </a:lnTo>
                <a:lnTo>
                  <a:pt x="275637" y="289507"/>
                </a:lnTo>
                <a:lnTo>
                  <a:pt x="229314" y="276641"/>
                </a:lnTo>
                <a:lnTo>
                  <a:pt x="185965" y="259249"/>
                </a:lnTo>
                <a:lnTo>
                  <a:pt x="146038" y="237687"/>
                </a:lnTo>
                <a:lnTo>
                  <a:pt x="109981" y="212312"/>
                </a:lnTo>
                <a:lnTo>
                  <a:pt x="78243" y="183481"/>
                </a:lnTo>
                <a:lnTo>
                  <a:pt x="51270" y="151553"/>
                </a:lnTo>
                <a:lnTo>
                  <a:pt x="29511" y="116883"/>
                </a:lnTo>
                <a:lnTo>
                  <a:pt x="13414" y="79830"/>
                </a:lnTo>
                <a:lnTo>
                  <a:pt x="3428" y="40749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431535" y="2985516"/>
            <a:ext cx="186690" cy="180340"/>
          </a:xfrm>
          <a:custGeom>
            <a:avLst/>
            <a:gdLst/>
            <a:ahLst/>
            <a:cxnLst/>
            <a:rect l="l" t="t" r="r" b="b"/>
            <a:pathLst>
              <a:path w="186689" h="180339">
                <a:moveTo>
                  <a:pt x="0" y="179831"/>
                </a:moveTo>
                <a:lnTo>
                  <a:pt x="6648" y="132194"/>
                </a:lnTo>
                <a:lnTo>
                  <a:pt x="25418" y="89351"/>
                </a:lnTo>
                <a:lnTo>
                  <a:pt x="54546" y="53006"/>
                </a:lnTo>
                <a:lnTo>
                  <a:pt x="92267" y="24863"/>
                </a:lnTo>
                <a:lnTo>
                  <a:pt x="136818" y="6626"/>
                </a:lnTo>
                <a:lnTo>
                  <a:pt x="1864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430011" y="3165348"/>
            <a:ext cx="189230" cy="180340"/>
          </a:xfrm>
          <a:custGeom>
            <a:avLst/>
            <a:gdLst/>
            <a:ahLst/>
            <a:cxnLst/>
            <a:rect l="l" t="t" r="r" b="b"/>
            <a:pathLst>
              <a:path w="189229" h="180339">
                <a:moveTo>
                  <a:pt x="188975" y="179831"/>
                </a:moveTo>
                <a:lnTo>
                  <a:pt x="188595" y="179831"/>
                </a:lnTo>
                <a:lnTo>
                  <a:pt x="188340" y="179831"/>
                </a:lnTo>
                <a:lnTo>
                  <a:pt x="187960" y="179831"/>
                </a:lnTo>
                <a:lnTo>
                  <a:pt x="138009" y="173407"/>
                </a:lnTo>
                <a:lnTo>
                  <a:pt x="93114" y="155278"/>
                </a:lnTo>
                <a:lnTo>
                  <a:pt x="55070" y="127158"/>
                </a:lnTo>
                <a:lnTo>
                  <a:pt x="25672" y="90762"/>
                </a:lnTo>
                <a:lnTo>
                  <a:pt x="6717" y="47804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617464" y="3345179"/>
            <a:ext cx="47625" cy="59690"/>
          </a:xfrm>
          <a:custGeom>
            <a:avLst/>
            <a:gdLst/>
            <a:ahLst/>
            <a:cxnLst/>
            <a:rect l="l" t="t" r="r" b="b"/>
            <a:pathLst>
              <a:path w="47625" h="59689">
                <a:moveTo>
                  <a:pt x="0" y="0"/>
                </a:moveTo>
                <a:lnTo>
                  <a:pt x="18365" y="4679"/>
                </a:lnTo>
                <a:lnTo>
                  <a:pt x="33385" y="17430"/>
                </a:lnTo>
                <a:lnTo>
                  <a:pt x="43523" y="36325"/>
                </a:lnTo>
                <a:lnTo>
                  <a:pt x="47244" y="594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20003" y="3404615"/>
            <a:ext cx="46355" cy="60960"/>
          </a:xfrm>
          <a:custGeom>
            <a:avLst/>
            <a:gdLst/>
            <a:ahLst/>
            <a:cxnLst/>
            <a:rect l="l" t="t" r="r" b="b"/>
            <a:pathLst>
              <a:path w="46354" h="60960">
                <a:moveTo>
                  <a:pt x="46228" y="0"/>
                </a:moveTo>
                <a:lnTo>
                  <a:pt x="42612" y="23419"/>
                </a:lnTo>
                <a:lnTo>
                  <a:pt x="32734" y="42671"/>
                </a:lnTo>
                <a:lnTo>
                  <a:pt x="18045" y="55828"/>
                </a:lnTo>
                <a:lnTo>
                  <a:pt x="0" y="609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664708" y="2865120"/>
            <a:ext cx="47625" cy="60960"/>
          </a:xfrm>
          <a:custGeom>
            <a:avLst/>
            <a:gdLst/>
            <a:ahLst/>
            <a:cxnLst/>
            <a:rect l="l" t="t" r="r" b="b"/>
            <a:pathLst>
              <a:path w="47625" h="60960">
                <a:moveTo>
                  <a:pt x="0" y="0"/>
                </a:moveTo>
                <a:lnTo>
                  <a:pt x="18365" y="4792"/>
                </a:lnTo>
                <a:lnTo>
                  <a:pt x="33385" y="17859"/>
                </a:lnTo>
                <a:lnTo>
                  <a:pt x="43523" y="37236"/>
                </a:lnTo>
                <a:lnTo>
                  <a:pt x="47243" y="6096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67247" y="2926079"/>
            <a:ext cx="46355" cy="59690"/>
          </a:xfrm>
          <a:custGeom>
            <a:avLst/>
            <a:gdLst/>
            <a:ahLst/>
            <a:cxnLst/>
            <a:rect l="l" t="t" r="r" b="b"/>
            <a:pathLst>
              <a:path w="46354" h="59689">
                <a:moveTo>
                  <a:pt x="46227" y="0"/>
                </a:moveTo>
                <a:lnTo>
                  <a:pt x="42612" y="22859"/>
                </a:lnTo>
                <a:lnTo>
                  <a:pt x="32734" y="41624"/>
                </a:lnTo>
                <a:lnTo>
                  <a:pt x="18045" y="54435"/>
                </a:lnTo>
                <a:lnTo>
                  <a:pt x="0" y="594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617464" y="298399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617464" y="286359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617464" y="3044951"/>
            <a:ext cx="376555" cy="300355"/>
          </a:xfrm>
          <a:custGeom>
            <a:avLst/>
            <a:gdLst/>
            <a:ahLst/>
            <a:cxnLst/>
            <a:rect l="l" t="t" r="r" b="b"/>
            <a:pathLst>
              <a:path w="376554" h="300354">
                <a:moveTo>
                  <a:pt x="0" y="0"/>
                </a:moveTo>
                <a:lnTo>
                  <a:pt x="253" y="0"/>
                </a:lnTo>
                <a:lnTo>
                  <a:pt x="635" y="0"/>
                </a:lnTo>
                <a:lnTo>
                  <a:pt x="1015" y="0"/>
                </a:lnTo>
                <a:lnTo>
                  <a:pt x="51942" y="2739"/>
                </a:lnTo>
                <a:lnTo>
                  <a:pt x="100790" y="10720"/>
                </a:lnTo>
                <a:lnTo>
                  <a:pt x="147113" y="23586"/>
                </a:lnTo>
                <a:lnTo>
                  <a:pt x="190462" y="40978"/>
                </a:lnTo>
                <a:lnTo>
                  <a:pt x="230389" y="62540"/>
                </a:lnTo>
                <a:lnTo>
                  <a:pt x="266446" y="87915"/>
                </a:lnTo>
                <a:lnTo>
                  <a:pt x="298184" y="116746"/>
                </a:lnTo>
                <a:lnTo>
                  <a:pt x="325157" y="148674"/>
                </a:lnTo>
                <a:lnTo>
                  <a:pt x="346916" y="183344"/>
                </a:lnTo>
                <a:lnTo>
                  <a:pt x="363013" y="220397"/>
                </a:lnTo>
                <a:lnTo>
                  <a:pt x="372999" y="259478"/>
                </a:lnTo>
                <a:lnTo>
                  <a:pt x="376427" y="30022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20003" y="3345179"/>
            <a:ext cx="374015" cy="300355"/>
          </a:xfrm>
          <a:custGeom>
            <a:avLst/>
            <a:gdLst/>
            <a:ahLst/>
            <a:cxnLst/>
            <a:rect l="l" t="t" r="r" b="b"/>
            <a:pathLst>
              <a:path w="374014" h="300354">
                <a:moveTo>
                  <a:pt x="373888" y="0"/>
                </a:moveTo>
                <a:lnTo>
                  <a:pt x="370477" y="40662"/>
                </a:lnTo>
                <a:lnTo>
                  <a:pt x="360541" y="79671"/>
                </a:lnTo>
                <a:lnTo>
                  <a:pt x="344525" y="116669"/>
                </a:lnTo>
                <a:lnTo>
                  <a:pt x="322871" y="151299"/>
                </a:lnTo>
                <a:lnTo>
                  <a:pt x="296025" y="183204"/>
                </a:lnTo>
                <a:lnTo>
                  <a:pt x="264429" y="212026"/>
                </a:lnTo>
                <a:lnTo>
                  <a:pt x="228529" y="237409"/>
                </a:lnTo>
                <a:lnTo>
                  <a:pt x="188769" y="258995"/>
                </a:lnTo>
                <a:lnTo>
                  <a:pt x="145591" y="276427"/>
                </a:lnTo>
                <a:lnTo>
                  <a:pt x="99441" y="289348"/>
                </a:lnTo>
                <a:lnTo>
                  <a:pt x="50763" y="297400"/>
                </a:lnTo>
                <a:lnTo>
                  <a:pt x="0" y="30022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617464" y="3165348"/>
            <a:ext cx="189230" cy="180340"/>
          </a:xfrm>
          <a:custGeom>
            <a:avLst/>
            <a:gdLst/>
            <a:ahLst/>
            <a:cxnLst/>
            <a:rect l="l" t="t" r="r" b="b"/>
            <a:pathLst>
              <a:path w="189229" h="180339">
                <a:moveTo>
                  <a:pt x="0" y="0"/>
                </a:moveTo>
                <a:lnTo>
                  <a:pt x="381" y="0"/>
                </a:lnTo>
                <a:lnTo>
                  <a:pt x="635" y="0"/>
                </a:lnTo>
                <a:lnTo>
                  <a:pt x="1015" y="0"/>
                </a:lnTo>
                <a:lnTo>
                  <a:pt x="50966" y="6424"/>
                </a:lnTo>
                <a:lnTo>
                  <a:pt x="95861" y="24553"/>
                </a:lnTo>
                <a:lnTo>
                  <a:pt x="133905" y="52673"/>
                </a:lnTo>
                <a:lnTo>
                  <a:pt x="163303" y="89069"/>
                </a:lnTo>
                <a:lnTo>
                  <a:pt x="182258" y="132027"/>
                </a:lnTo>
                <a:lnTo>
                  <a:pt x="188975" y="17983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620003" y="3345179"/>
            <a:ext cx="186690" cy="180340"/>
          </a:xfrm>
          <a:custGeom>
            <a:avLst/>
            <a:gdLst/>
            <a:ahLst/>
            <a:cxnLst/>
            <a:rect l="l" t="t" r="r" b="b"/>
            <a:pathLst>
              <a:path w="186689" h="180339">
                <a:moveTo>
                  <a:pt x="186436" y="0"/>
                </a:moveTo>
                <a:lnTo>
                  <a:pt x="179787" y="47637"/>
                </a:lnTo>
                <a:lnTo>
                  <a:pt x="161017" y="90480"/>
                </a:lnTo>
                <a:lnTo>
                  <a:pt x="131889" y="126825"/>
                </a:lnTo>
                <a:lnTo>
                  <a:pt x="94168" y="154968"/>
                </a:lnTo>
                <a:lnTo>
                  <a:pt x="49617" y="173205"/>
                </a:lnTo>
                <a:lnTo>
                  <a:pt x="0" y="1798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571744" y="3525011"/>
            <a:ext cx="46355" cy="59690"/>
          </a:xfrm>
          <a:custGeom>
            <a:avLst/>
            <a:gdLst/>
            <a:ahLst/>
            <a:cxnLst/>
            <a:rect l="l" t="t" r="r" b="b"/>
            <a:pathLst>
              <a:path w="46354" h="59689">
                <a:moveTo>
                  <a:pt x="0" y="59435"/>
                </a:moveTo>
                <a:lnTo>
                  <a:pt x="3615" y="36575"/>
                </a:lnTo>
                <a:lnTo>
                  <a:pt x="13493" y="17811"/>
                </a:lnTo>
                <a:lnTo>
                  <a:pt x="28182" y="5000"/>
                </a:lnTo>
                <a:lnTo>
                  <a:pt x="46227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571744" y="3584447"/>
            <a:ext cx="45720" cy="60960"/>
          </a:xfrm>
          <a:custGeom>
            <a:avLst/>
            <a:gdLst/>
            <a:ahLst/>
            <a:cxnLst/>
            <a:rect l="l" t="t" r="r" b="b"/>
            <a:pathLst>
              <a:path w="45720" h="60960">
                <a:moveTo>
                  <a:pt x="45719" y="60959"/>
                </a:moveTo>
                <a:lnTo>
                  <a:pt x="27914" y="56167"/>
                </a:lnTo>
                <a:lnTo>
                  <a:pt x="13382" y="43100"/>
                </a:lnTo>
                <a:lnTo>
                  <a:pt x="3589" y="23723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526023" y="3044951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0" y="60960"/>
                </a:moveTo>
                <a:lnTo>
                  <a:pt x="3502" y="37540"/>
                </a:lnTo>
                <a:lnTo>
                  <a:pt x="13065" y="18287"/>
                </a:lnTo>
                <a:lnTo>
                  <a:pt x="27271" y="5131"/>
                </a:lnTo>
                <a:lnTo>
                  <a:pt x="4470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524500" y="3105911"/>
            <a:ext cx="47625" cy="59690"/>
          </a:xfrm>
          <a:custGeom>
            <a:avLst/>
            <a:gdLst/>
            <a:ahLst/>
            <a:cxnLst/>
            <a:rect l="l" t="t" r="r" b="b"/>
            <a:pathLst>
              <a:path w="47625" h="59689">
                <a:moveTo>
                  <a:pt x="47244" y="59436"/>
                </a:moveTo>
                <a:lnTo>
                  <a:pt x="28878" y="54756"/>
                </a:lnTo>
                <a:lnTo>
                  <a:pt x="13858" y="42005"/>
                </a:lnTo>
                <a:lnTo>
                  <a:pt x="3720" y="23110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571744" y="3163823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571744" y="304342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5337683" y="3047745"/>
            <a:ext cx="755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10" b="1">
                <a:latin typeface="Verdana"/>
                <a:cs typeface="Verdana"/>
              </a:rPr>
              <a:t>B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869559" y="3201670"/>
            <a:ext cx="736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40" b="1">
                <a:latin typeface="Verdana"/>
                <a:cs typeface="Verdana"/>
              </a:rPr>
              <a:t>A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244084" y="3884676"/>
            <a:ext cx="374015" cy="300355"/>
          </a:xfrm>
          <a:custGeom>
            <a:avLst/>
            <a:gdLst/>
            <a:ahLst/>
            <a:cxnLst/>
            <a:rect l="l" t="t" r="r" b="b"/>
            <a:pathLst>
              <a:path w="374014" h="300354">
                <a:moveTo>
                  <a:pt x="0" y="300215"/>
                </a:moveTo>
                <a:lnTo>
                  <a:pt x="3410" y="259548"/>
                </a:lnTo>
                <a:lnTo>
                  <a:pt x="13346" y="220538"/>
                </a:lnTo>
                <a:lnTo>
                  <a:pt x="29362" y="183542"/>
                </a:lnTo>
                <a:lnTo>
                  <a:pt x="51016" y="148916"/>
                </a:lnTo>
                <a:lnTo>
                  <a:pt x="77862" y="117016"/>
                </a:lnTo>
                <a:lnTo>
                  <a:pt x="109458" y="88199"/>
                </a:lnTo>
                <a:lnTo>
                  <a:pt x="145358" y="62822"/>
                </a:lnTo>
                <a:lnTo>
                  <a:pt x="185118" y="41240"/>
                </a:lnTo>
                <a:lnTo>
                  <a:pt x="228296" y="23811"/>
                </a:lnTo>
                <a:lnTo>
                  <a:pt x="274446" y="10890"/>
                </a:lnTo>
                <a:lnTo>
                  <a:pt x="323124" y="2834"/>
                </a:lnTo>
                <a:lnTo>
                  <a:pt x="37388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242559" y="4184903"/>
            <a:ext cx="376555" cy="300355"/>
          </a:xfrm>
          <a:custGeom>
            <a:avLst/>
            <a:gdLst/>
            <a:ahLst/>
            <a:cxnLst/>
            <a:rect l="l" t="t" r="r" b="b"/>
            <a:pathLst>
              <a:path w="376554" h="300354">
                <a:moveTo>
                  <a:pt x="376427" y="300228"/>
                </a:moveTo>
                <a:lnTo>
                  <a:pt x="376174" y="300228"/>
                </a:lnTo>
                <a:lnTo>
                  <a:pt x="375792" y="300228"/>
                </a:lnTo>
                <a:lnTo>
                  <a:pt x="375412" y="300228"/>
                </a:lnTo>
                <a:lnTo>
                  <a:pt x="324485" y="297487"/>
                </a:lnTo>
                <a:lnTo>
                  <a:pt x="275637" y="289504"/>
                </a:lnTo>
                <a:lnTo>
                  <a:pt x="229314" y="276636"/>
                </a:lnTo>
                <a:lnTo>
                  <a:pt x="185965" y="259240"/>
                </a:lnTo>
                <a:lnTo>
                  <a:pt x="146038" y="237675"/>
                </a:lnTo>
                <a:lnTo>
                  <a:pt x="109981" y="212297"/>
                </a:lnTo>
                <a:lnTo>
                  <a:pt x="78243" y="183465"/>
                </a:lnTo>
                <a:lnTo>
                  <a:pt x="51270" y="151536"/>
                </a:lnTo>
                <a:lnTo>
                  <a:pt x="29511" y="116867"/>
                </a:lnTo>
                <a:lnTo>
                  <a:pt x="13414" y="79816"/>
                </a:lnTo>
                <a:lnTo>
                  <a:pt x="3428" y="40741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431535" y="4005071"/>
            <a:ext cx="186690" cy="180340"/>
          </a:xfrm>
          <a:custGeom>
            <a:avLst/>
            <a:gdLst/>
            <a:ahLst/>
            <a:cxnLst/>
            <a:rect l="l" t="t" r="r" b="b"/>
            <a:pathLst>
              <a:path w="186689" h="180339">
                <a:moveTo>
                  <a:pt x="0" y="179819"/>
                </a:moveTo>
                <a:lnTo>
                  <a:pt x="6648" y="132178"/>
                </a:lnTo>
                <a:lnTo>
                  <a:pt x="25418" y="89336"/>
                </a:lnTo>
                <a:lnTo>
                  <a:pt x="54546" y="52995"/>
                </a:lnTo>
                <a:lnTo>
                  <a:pt x="92267" y="24857"/>
                </a:lnTo>
                <a:lnTo>
                  <a:pt x="136818" y="6625"/>
                </a:lnTo>
                <a:lnTo>
                  <a:pt x="18643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430011" y="4184903"/>
            <a:ext cx="189230" cy="180340"/>
          </a:xfrm>
          <a:custGeom>
            <a:avLst/>
            <a:gdLst/>
            <a:ahLst/>
            <a:cxnLst/>
            <a:rect l="l" t="t" r="r" b="b"/>
            <a:pathLst>
              <a:path w="189229" h="180339">
                <a:moveTo>
                  <a:pt x="188975" y="179832"/>
                </a:moveTo>
                <a:lnTo>
                  <a:pt x="188595" y="179832"/>
                </a:lnTo>
                <a:lnTo>
                  <a:pt x="188340" y="179832"/>
                </a:lnTo>
                <a:lnTo>
                  <a:pt x="187960" y="179832"/>
                </a:lnTo>
                <a:lnTo>
                  <a:pt x="138009" y="173408"/>
                </a:lnTo>
                <a:lnTo>
                  <a:pt x="93114" y="155281"/>
                </a:lnTo>
                <a:lnTo>
                  <a:pt x="55070" y="127163"/>
                </a:lnTo>
                <a:lnTo>
                  <a:pt x="25672" y="90768"/>
                </a:lnTo>
                <a:lnTo>
                  <a:pt x="6717" y="47809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617464" y="4364735"/>
            <a:ext cx="47625" cy="59690"/>
          </a:xfrm>
          <a:custGeom>
            <a:avLst/>
            <a:gdLst/>
            <a:ahLst/>
            <a:cxnLst/>
            <a:rect l="l" t="t" r="r" b="b"/>
            <a:pathLst>
              <a:path w="47625" h="59689">
                <a:moveTo>
                  <a:pt x="0" y="0"/>
                </a:moveTo>
                <a:lnTo>
                  <a:pt x="18365" y="4670"/>
                </a:lnTo>
                <a:lnTo>
                  <a:pt x="33385" y="17406"/>
                </a:lnTo>
                <a:lnTo>
                  <a:pt x="43523" y="36299"/>
                </a:lnTo>
                <a:lnTo>
                  <a:pt x="47244" y="5943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620003" y="4424171"/>
            <a:ext cx="46355" cy="60960"/>
          </a:xfrm>
          <a:custGeom>
            <a:avLst/>
            <a:gdLst/>
            <a:ahLst/>
            <a:cxnLst/>
            <a:rect l="l" t="t" r="r" b="b"/>
            <a:pathLst>
              <a:path w="46354" h="60960">
                <a:moveTo>
                  <a:pt x="46228" y="0"/>
                </a:moveTo>
                <a:lnTo>
                  <a:pt x="42612" y="23428"/>
                </a:lnTo>
                <a:lnTo>
                  <a:pt x="32734" y="42667"/>
                </a:lnTo>
                <a:lnTo>
                  <a:pt x="18045" y="55812"/>
                </a:lnTo>
                <a:lnTo>
                  <a:pt x="0" y="6095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664708" y="3884676"/>
            <a:ext cx="47625" cy="60960"/>
          </a:xfrm>
          <a:custGeom>
            <a:avLst/>
            <a:gdLst/>
            <a:ahLst/>
            <a:cxnLst/>
            <a:rect l="l" t="t" r="r" b="b"/>
            <a:pathLst>
              <a:path w="47625" h="60960">
                <a:moveTo>
                  <a:pt x="0" y="0"/>
                </a:moveTo>
                <a:lnTo>
                  <a:pt x="18365" y="4790"/>
                </a:lnTo>
                <a:lnTo>
                  <a:pt x="33385" y="17854"/>
                </a:lnTo>
                <a:lnTo>
                  <a:pt x="43523" y="37231"/>
                </a:lnTo>
                <a:lnTo>
                  <a:pt x="47243" y="6096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667247" y="3945635"/>
            <a:ext cx="46355" cy="59690"/>
          </a:xfrm>
          <a:custGeom>
            <a:avLst/>
            <a:gdLst/>
            <a:ahLst/>
            <a:cxnLst/>
            <a:rect l="l" t="t" r="r" b="b"/>
            <a:pathLst>
              <a:path w="46354" h="59689">
                <a:moveTo>
                  <a:pt x="46227" y="0"/>
                </a:moveTo>
                <a:lnTo>
                  <a:pt x="42612" y="22838"/>
                </a:lnTo>
                <a:lnTo>
                  <a:pt x="32734" y="41595"/>
                </a:lnTo>
                <a:lnTo>
                  <a:pt x="18045" y="54413"/>
                </a:lnTo>
                <a:lnTo>
                  <a:pt x="0" y="5943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617464" y="400354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617464" y="388315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2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617464" y="4064508"/>
            <a:ext cx="376555" cy="300355"/>
          </a:xfrm>
          <a:custGeom>
            <a:avLst/>
            <a:gdLst/>
            <a:ahLst/>
            <a:cxnLst/>
            <a:rect l="l" t="t" r="r" b="b"/>
            <a:pathLst>
              <a:path w="376554" h="300354">
                <a:moveTo>
                  <a:pt x="0" y="0"/>
                </a:moveTo>
                <a:lnTo>
                  <a:pt x="253" y="0"/>
                </a:lnTo>
                <a:lnTo>
                  <a:pt x="635" y="0"/>
                </a:lnTo>
                <a:lnTo>
                  <a:pt x="1015" y="0"/>
                </a:lnTo>
                <a:lnTo>
                  <a:pt x="51942" y="2740"/>
                </a:lnTo>
                <a:lnTo>
                  <a:pt x="100790" y="10723"/>
                </a:lnTo>
                <a:lnTo>
                  <a:pt x="147113" y="23591"/>
                </a:lnTo>
                <a:lnTo>
                  <a:pt x="190462" y="40987"/>
                </a:lnTo>
                <a:lnTo>
                  <a:pt x="230389" y="62552"/>
                </a:lnTo>
                <a:lnTo>
                  <a:pt x="266446" y="87930"/>
                </a:lnTo>
                <a:lnTo>
                  <a:pt x="298184" y="116762"/>
                </a:lnTo>
                <a:lnTo>
                  <a:pt x="325157" y="148691"/>
                </a:lnTo>
                <a:lnTo>
                  <a:pt x="346916" y="183360"/>
                </a:lnTo>
                <a:lnTo>
                  <a:pt x="363013" y="220411"/>
                </a:lnTo>
                <a:lnTo>
                  <a:pt x="372999" y="259486"/>
                </a:lnTo>
                <a:lnTo>
                  <a:pt x="376427" y="30022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620003" y="4364748"/>
            <a:ext cx="374015" cy="300355"/>
          </a:xfrm>
          <a:custGeom>
            <a:avLst/>
            <a:gdLst/>
            <a:ahLst/>
            <a:cxnLst/>
            <a:rect l="l" t="t" r="r" b="b"/>
            <a:pathLst>
              <a:path w="374014" h="300354">
                <a:moveTo>
                  <a:pt x="373888" y="0"/>
                </a:moveTo>
                <a:lnTo>
                  <a:pt x="370477" y="40666"/>
                </a:lnTo>
                <a:lnTo>
                  <a:pt x="360541" y="79676"/>
                </a:lnTo>
                <a:lnTo>
                  <a:pt x="344525" y="116672"/>
                </a:lnTo>
                <a:lnTo>
                  <a:pt x="322871" y="151298"/>
                </a:lnTo>
                <a:lnTo>
                  <a:pt x="296025" y="183198"/>
                </a:lnTo>
                <a:lnTo>
                  <a:pt x="264429" y="212015"/>
                </a:lnTo>
                <a:lnTo>
                  <a:pt x="228529" y="237392"/>
                </a:lnTo>
                <a:lnTo>
                  <a:pt x="188769" y="258974"/>
                </a:lnTo>
                <a:lnTo>
                  <a:pt x="145591" y="276404"/>
                </a:lnTo>
                <a:lnTo>
                  <a:pt x="99441" y="289325"/>
                </a:lnTo>
                <a:lnTo>
                  <a:pt x="50763" y="297380"/>
                </a:lnTo>
                <a:lnTo>
                  <a:pt x="0" y="3002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617464" y="4184903"/>
            <a:ext cx="189230" cy="180340"/>
          </a:xfrm>
          <a:custGeom>
            <a:avLst/>
            <a:gdLst/>
            <a:ahLst/>
            <a:cxnLst/>
            <a:rect l="l" t="t" r="r" b="b"/>
            <a:pathLst>
              <a:path w="189229" h="180339">
                <a:moveTo>
                  <a:pt x="0" y="0"/>
                </a:moveTo>
                <a:lnTo>
                  <a:pt x="381" y="0"/>
                </a:lnTo>
                <a:lnTo>
                  <a:pt x="635" y="0"/>
                </a:lnTo>
                <a:lnTo>
                  <a:pt x="1015" y="0"/>
                </a:lnTo>
                <a:lnTo>
                  <a:pt x="50966" y="6423"/>
                </a:lnTo>
                <a:lnTo>
                  <a:pt x="95861" y="24550"/>
                </a:lnTo>
                <a:lnTo>
                  <a:pt x="133905" y="52668"/>
                </a:lnTo>
                <a:lnTo>
                  <a:pt x="163303" y="89063"/>
                </a:lnTo>
                <a:lnTo>
                  <a:pt x="182258" y="132022"/>
                </a:lnTo>
                <a:lnTo>
                  <a:pt x="188975" y="1798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620003" y="4364748"/>
            <a:ext cx="186690" cy="180340"/>
          </a:xfrm>
          <a:custGeom>
            <a:avLst/>
            <a:gdLst/>
            <a:ahLst/>
            <a:cxnLst/>
            <a:rect l="l" t="t" r="r" b="b"/>
            <a:pathLst>
              <a:path w="186689" h="180339">
                <a:moveTo>
                  <a:pt x="186436" y="0"/>
                </a:moveTo>
                <a:lnTo>
                  <a:pt x="179787" y="47640"/>
                </a:lnTo>
                <a:lnTo>
                  <a:pt x="161017" y="90482"/>
                </a:lnTo>
                <a:lnTo>
                  <a:pt x="131889" y="126823"/>
                </a:lnTo>
                <a:lnTo>
                  <a:pt x="94168" y="154961"/>
                </a:lnTo>
                <a:lnTo>
                  <a:pt x="49617" y="173194"/>
                </a:lnTo>
                <a:lnTo>
                  <a:pt x="0" y="17981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571744" y="4544567"/>
            <a:ext cx="46355" cy="60960"/>
          </a:xfrm>
          <a:custGeom>
            <a:avLst/>
            <a:gdLst/>
            <a:ahLst/>
            <a:cxnLst/>
            <a:rect l="l" t="t" r="r" b="b"/>
            <a:pathLst>
              <a:path w="46354" h="60960">
                <a:moveTo>
                  <a:pt x="0" y="60959"/>
                </a:moveTo>
                <a:lnTo>
                  <a:pt x="3615" y="37531"/>
                </a:lnTo>
                <a:lnTo>
                  <a:pt x="13493" y="18292"/>
                </a:lnTo>
                <a:lnTo>
                  <a:pt x="28182" y="5147"/>
                </a:lnTo>
                <a:lnTo>
                  <a:pt x="46227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571744" y="4605528"/>
            <a:ext cx="45720" cy="59690"/>
          </a:xfrm>
          <a:custGeom>
            <a:avLst/>
            <a:gdLst/>
            <a:ahLst/>
            <a:cxnLst/>
            <a:rect l="l" t="t" r="r" b="b"/>
            <a:pathLst>
              <a:path w="45720" h="59689">
                <a:moveTo>
                  <a:pt x="45719" y="59436"/>
                </a:moveTo>
                <a:lnTo>
                  <a:pt x="27914" y="54765"/>
                </a:lnTo>
                <a:lnTo>
                  <a:pt x="13382" y="42029"/>
                </a:lnTo>
                <a:lnTo>
                  <a:pt x="3589" y="23136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526023" y="4064508"/>
            <a:ext cx="45085" cy="60960"/>
          </a:xfrm>
          <a:custGeom>
            <a:avLst/>
            <a:gdLst/>
            <a:ahLst/>
            <a:cxnLst/>
            <a:rect l="l" t="t" r="r" b="b"/>
            <a:pathLst>
              <a:path w="45085" h="60960">
                <a:moveTo>
                  <a:pt x="0" y="60959"/>
                </a:moveTo>
                <a:lnTo>
                  <a:pt x="3502" y="37531"/>
                </a:lnTo>
                <a:lnTo>
                  <a:pt x="13065" y="18292"/>
                </a:lnTo>
                <a:lnTo>
                  <a:pt x="27271" y="5147"/>
                </a:lnTo>
                <a:lnTo>
                  <a:pt x="4470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524500" y="4125467"/>
            <a:ext cx="47625" cy="59690"/>
          </a:xfrm>
          <a:custGeom>
            <a:avLst/>
            <a:gdLst/>
            <a:ahLst/>
            <a:cxnLst/>
            <a:rect l="l" t="t" r="r" b="b"/>
            <a:pathLst>
              <a:path w="47625" h="59689">
                <a:moveTo>
                  <a:pt x="47244" y="59435"/>
                </a:moveTo>
                <a:lnTo>
                  <a:pt x="28878" y="54765"/>
                </a:lnTo>
                <a:lnTo>
                  <a:pt x="13858" y="42029"/>
                </a:lnTo>
                <a:lnTo>
                  <a:pt x="3720" y="23136"/>
                </a:ln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571744" y="4183379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571744" y="406450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 h="0">
                <a:moveTo>
                  <a:pt x="45719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5337683" y="4067962"/>
            <a:ext cx="755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10" b="1">
                <a:latin typeface="Verdana"/>
                <a:cs typeface="Verdana"/>
              </a:rPr>
              <a:t>B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5869559" y="4221581"/>
            <a:ext cx="736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40" b="1">
                <a:latin typeface="Verdana"/>
                <a:cs typeface="Verdana"/>
              </a:rPr>
              <a:t>A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6156959" y="1725167"/>
            <a:ext cx="1078230" cy="539750"/>
          </a:xfrm>
          <a:custGeom>
            <a:avLst/>
            <a:gdLst/>
            <a:ahLst/>
            <a:cxnLst/>
            <a:rect l="l" t="t" r="r" b="b"/>
            <a:pathLst>
              <a:path w="1078229" h="539750">
                <a:moveTo>
                  <a:pt x="1077975" y="0"/>
                </a:moveTo>
                <a:lnTo>
                  <a:pt x="0" y="0"/>
                </a:lnTo>
                <a:lnTo>
                  <a:pt x="0" y="239903"/>
                </a:lnTo>
                <a:lnTo>
                  <a:pt x="1077975" y="539750"/>
                </a:lnTo>
                <a:lnTo>
                  <a:pt x="1077975" y="0"/>
                </a:lnTo>
                <a:close/>
              </a:path>
            </a:pathLst>
          </a:custGeom>
          <a:solidFill>
            <a:srgbClr val="F7B7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156959" y="1725167"/>
            <a:ext cx="1078230" cy="539750"/>
          </a:xfrm>
          <a:custGeom>
            <a:avLst/>
            <a:gdLst/>
            <a:ahLst/>
            <a:cxnLst/>
            <a:rect l="l" t="t" r="r" b="b"/>
            <a:pathLst>
              <a:path w="1078229" h="539750">
                <a:moveTo>
                  <a:pt x="0" y="239903"/>
                </a:moveTo>
                <a:lnTo>
                  <a:pt x="1077975" y="539750"/>
                </a:lnTo>
                <a:lnTo>
                  <a:pt x="1077975" y="0"/>
                </a:lnTo>
                <a:lnTo>
                  <a:pt x="0" y="0"/>
                </a:lnTo>
                <a:lnTo>
                  <a:pt x="0" y="23990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437376" y="2744723"/>
            <a:ext cx="797560" cy="1019810"/>
          </a:xfrm>
          <a:custGeom>
            <a:avLst/>
            <a:gdLst/>
            <a:ahLst/>
            <a:cxnLst/>
            <a:rect l="l" t="t" r="r" b="b"/>
            <a:pathLst>
              <a:path w="797559" h="1019810">
                <a:moveTo>
                  <a:pt x="797432" y="0"/>
                </a:moveTo>
                <a:lnTo>
                  <a:pt x="106299" y="0"/>
                </a:lnTo>
                <a:lnTo>
                  <a:pt x="0" y="419988"/>
                </a:lnTo>
                <a:lnTo>
                  <a:pt x="106299" y="779907"/>
                </a:lnTo>
                <a:lnTo>
                  <a:pt x="637921" y="1019810"/>
                </a:lnTo>
                <a:lnTo>
                  <a:pt x="797432" y="1019810"/>
                </a:lnTo>
                <a:lnTo>
                  <a:pt x="797432" y="0"/>
                </a:lnTo>
                <a:close/>
              </a:path>
            </a:pathLst>
          </a:custGeom>
          <a:solidFill>
            <a:srgbClr val="F7B7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437376" y="2744723"/>
            <a:ext cx="797560" cy="1019810"/>
          </a:xfrm>
          <a:custGeom>
            <a:avLst/>
            <a:gdLst/>
            <a:ahLst/>
            <a:cxnLst/>
            <a:rect l="l" t="t" r="r" b="b"/>
            <a:pathLst>
              <a:path w="797559" h="1019810">
                <a:moveTo>
                  <a:pt x="106299" y="0"/>
                </a:moveTo>
                <a:lnTo>
                  <a:pt x="0" y="419988"/>
                </a:lnTo>
                <a:lnTo>
                  <a:pt x="106299" y="779907"/>
                </a:lnTo>
                <a:lnTo>
                  <a:pt x="637921" y="1019810"/>
                </a:lnTo>
                <a:lnTo>
                  <a:pt x="797432" y="1019810"/>
                </a:lnTo>
                <a:lnTo>
                  <a:pt x="797432" y="0"/>
                </a:lnTo>
                <a:lnTo>
                  <a:pt x="1062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193535" y="3823715"/>
            <a:ext cx="281305" cy="419734"/>
          </a:xfrm>
          <a:custGeom>
            <a:avLst/>
            <a:gdLst/>
            <a:ahLst/>
            <a:cxnLst/>
            <a:rect l="l" t="t" r="r" b="b"/>
            <a:pathLst>
              <a:path w="281304" h="419735">
                <a:moveTo>
                  <a:pt x="234187" y="0"/>
                </a:moveTo>
                <a:lnTo>
                  <a:pt x="93599" y="59905"/>
                </a:lnTo>
                <a:lnTo>
                  <a:pt x="0" y="239649"/>
                </a:lnTo>
                <a:lnTo>
                  <a:pt x="93599" y="419379"/>
                </a:lnTo>
                <a:lnTo>
                  <a:pt x="280924" y="239649"/>
                </a:lnTo>
                <a:lnTo>
                  <a:pt x="234187" y="0"/>
                </a:lnTo>
                <a:close/>
              </a:path>
            </a:pathLst>
          </a:custGeom>
          <a:solidFill>
            <a:srgbClr val="F7B7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193535" y="3823715"/>
            <a:ext cx="281305" cy="419734"/>
          </a:xfrm>
          <a:custGeom>
            <a:avLst/>
            <a:gdLst/>
            <a:ahLst/>
            <a:cxnLst/>
            <a:rect l="l" t="t" r="r" b="b"/>
            <a:pathLst>
              <a:path w="281304" h="419735">
                <a:moveTo>
                  <a:pt x="0" y="239649"/>
                </a:moveTo>
                <a:lnTo>
                  <a:pt x="93599" y="59905"/>
                </a:lnTo>
                <a:lnTo>
                  <a:pt x="234187" y="0"/>
                </a:lnTo>
                <a:lnTo>
                  <a:pt x="280924" y="239649"/>
                </a:lnTo>
                <a:lnTo>
                  <a:pt x="93599" y="419379"/>
                </a:lnTo>
                <a:lnTo>
                  <a:pt x="0" y="23964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615683" y="3944111"/>
            <a:ext cx="561340" cy="779145"/>
          </a:xfrm>
          <a:custGeom>
            <a:avLst/>
            <a:gdLst/>
            <a:ahLst/>
            <a:cxnLst/>
            <a:rect l="l" t="t" r="r" b="b"/>
            <a:pathLst>
              <a:path w="561340" h="779145">
                <a:moveTo>
                  <a:pt x="421005" y="0"/>
                </a:moveTo>
                <a:lnTo>
                  <a:pt x="140335" y="119849"/>
                </a:lnTo>
                <a:lnTo>
                  <a:pt x="140335" y="359562"/>
                </a:lnTo>
                <a:lnTo>
                  <a:pt x="0" y="419481"/>
                </a:lnTo>
                <a:lnTo>
                  <a:pt x="0" y="719112"/>
                </a:lnTo>
                <a:lnTo>
                  <a:pt x="374269" y="779043"/>
                </a:lnTo>
                <a:lnTo>
                  <a:pt x="561340" y="659180"/>
                </a:lnTo>
                <a:lnTo>
                  <a:pt x="561340" y="299631"/>
                </a:lnTo>
                <a:lnTo>
                  <a:pt x="421005" y="0"/>
                </a:lnTo>
                <a:close/>
              </a:path>
            </a:pathLst>
          </a:custGeom>
          <a:solidFill>
            <a:srgbClr val="F7B7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615683" y="3944111"/>
            <a:ext cx="561340" cy="779145"/>
          </a:xfrm>
          <a:custGeom>
            <a:avLst/>
            <a:gdLst/>
            <a:ahLst/>
            <a:cxnLst/>
            <a:rect l="l" t="t" r="r" b="b"/>
            <a:pathLst>
              <a:path w="561340" h="779145">
                <a:moveTo>
                  <a:pt x="0" y="719112"/>
                </a:moveTo>
                <a:lnTo>
                  <a:pt x="0" y="419481"/>
                </a:lnTo>
                <a:lnTo>
                  <a:pt x="140335" y="359562"/>
                </a:lnTo>
                <a:lnTo>
                  <a:pt x="140335" y="119849"/>
                </a:lnTo>
                <a:lnTo>
                  <a:pt x="421005" y="0"/>
                </a:lnTo>
                <a:lnTo>
                  <a:pt x="561340" y="299631"/>
                </a:lnTo>
                <a:lnTo>
                  <a:pt x="561340" y="659180"/>
                </a:lnTo>
                <a:lnTo>
                  <a:pt x="374269" y="779043"/>
                </a:lnTo>
                <a:lnTo>
                  <a:pt x="0" y="71911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906768" y="4244340"/>
            <a:ext cx="186690" cy="360045"/>
          </a:xfrm>
          <a:custGeom>
            <a:avLst/>
            <a:gdLst/>
            <a:ahLst/>
            <a:cxnLst/>
            <a:rect l="l" t="t" r="r" b="b"/>
            <a:pathLst>
              <a:path w="186690" h="360045">
                <a:moveTo>
                  <a:pt x="93217" y="0"/>
                </a:moveTo>
                <a:lnTo>
                  <a:pt x="0" y="119976"/>
                </a:lnTo>
                <a:lnTo>
                  <a:pt x="0" y="299948"/>
                </a:lnTo>
                <a:lnTo>
                  <a:pt x="93217" y="359943"/>
                </a:lnTo>
                <a:lnTo>
                  <a:pt x="186435" y="239953"/>
                </a:lnTo>
                <a:lnTo>
                  <a:pt x="932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906768" y="4244340"/>
            <a:ext cx="186690" cy="360045"/>
          </a:xfrm>
          <a:custGeom>
            <a:avLst/>
            <a:gdLst/>
            <a:ahLst/>
            <a:cxnLst/>
            <a:rect l="l" t="t" r="r" b="b"/>
            <a:pathLst>
              <a:path w="186690" h="360045">
                <a:moveTo>
                  <a:pt x="0" y="299948"/>
                </a:moveTo>
                <a:lnTo>
                  <a:pt x="0" y="119976"/>
                </a:lnTo>
                <a:lnTo>
                  <a:pt x="93217" y="0"/>
                </a:lnTo>
                <a:lnTo>
                  <a:pt x="186435" y="239953"/>
                </a:lnTo>
                <a:lnTo>
                  <a:pt x="93217" y="359943"/>
                </a:lnTo>
                <a:lnTo>
                  <a:pt x="0" y="2999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3436" y="3595115"/>
            <a:ext cx="3768852" cy="928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84197" y="3595878"/>
            <a:ext cx="3767454" cy="927100"/>
          </a:xfrm>
          <a:custGeom>
            <a:avLst/>
            <a:gdLst/>
            <a:ahLst/>
            <a:cxnLst/>
            <a:rect l="l" t="t" r="r" b="b"/>
            <a:pathLst>
              <a:path w="3767454" h="927100">
                <a:moveTo>
                  <a:pt x="0" y="84455"/>
                </a:moveTo>
                <a:lnTo>
                  <a:pt x="6641" y="51595"/>
                </a:lnTo>
                <a:lnTo>
                  <a:pt x="24749" y="24749"/>
                </a:lnTo>
                <a:lnTo>
                  <a:pt x="51595" y="6641"/>
                </a:lnTo>
                <a:lnTo>
                  <a:pt x="84454" y="0"/>
                </a:lnTo>
                <a:lnTo>
                  <a:pt x="3682873" y="0"/>
                </a:lnTo>
                <a:lnTo>
                  <a:pt x="3715732" y="6641"/>
                </a:lnTo>
                <a:lnTo>
                  <a:pt x="3742578" y="24749"/>
                </a:lnTo>
                <a:lnTo>
                  <a:pt x="3760686" y="51595"/>
                </a:lnTo>
                <a:lnTo>
                  <a:pt x="3767328" y="84455"/>
                </a:lnTo>
                <a:lnTo>
                  <a:pt x="3767328" y="842175"/>
                </a:lnTo>
                <a:lnTo>
                  <a:pt x="3760686" y="875033"/>
                </a:lnTo>
                <a:lnTo>
                  <a:pt x="3742578" y="901866"/>
                </a:lnTo>
                <a:lnTo>
                  <a:pt x="3715732" y="919958"/>
                </a:lnTo>
                <a:lnTo>
                  <a:pt x="3682873" y="926592"/>
                </a:lnTo>
                <a:lnTo>
                  <a:pt x="84454" y="926592"/>
                </a:lnTo>
                <a:lnTo>
                  <a:pt x="51595" y="919958"/>
                </a:lnTo>
                <a:lnTo>
                  <a:pt x="24749" y="901866"/>
                </a:lnTo>
                <a:lnTo>
                  <a:pt x="6641" y="875033"/>
                </a:lnTo>
                <a:lnTo>
                  <a:pt x="0" y="842175"/>
                </a:lnTo>
                <a:lnTo>
                  <a:pt x="0" y="84455"/>
                </a:lnTo>
                <a:close/>
              </a:path>
            </a:pathLst>
          </a:custGeom>
          <a:ln w="381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383" y="0"/>
            <a:ext cx="707136" cy="579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663" y="0"/>
            <a:ext cx="929640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2791" y="0"/>
            <a:ext cx="1487423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3704" y="0"/>
            <a:ext cx="929640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46832" y="0"/>
            <a:ext cx="929640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4061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3. </a:t>
            </a:r>
            <a:r>
              <a:rPr dirty="0" sz="2200" spc="170">
                <a:solidFill>
                  <a:srgbClr val="FFFFFF"/>
                </a:solidFill>
              </a:rPr>
              <a:t>다층 신경망의 분류</a:t>
            </a:r>
            <a:r>
              <a:rPr dirty="0" sz="2200" spc="10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원리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93023" y="1296924"/>
            <a:ext cx="250190" cy="121920"/>
          </a:xfrm>
          <a:custGeom>
            <a:avLst/>
            <a:gdLst/>
            <a:ahLst/>
            <a:cxnLst/>
            <a:rect l="l" t="t" r="r" b="b"/>
            <a:pathLst>
              <a:path w="250190" h="121919">
                <a:moveTo>
                  <a:pt x="0" y="121920"/>
                </a:moveTo>
                <a:lnTo>
                  <a:pt x="249935" y="121920"/>
                </a:lnTo>
                <a:lnTo>
                  <a:pt x="24993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93023" y="1296924"/>
            <a:ext cx="250190" cy="121920"/>
          </a:xfrm>
          <a:custGeom>
            <a:avLst/>
            <a:gdLst/>
            <a:ahLst/>
            <a:cxnLst/>
            <a:rect l="l" t="t" r="r" b="b"/>
            <a:pathLst>
              <a:path w="250190" h="121919">
                <a:moveTo>
                  <a:pt x="0" y="121920"/>
                </a:moveTo>
                <a:lnTo>
                  <a:pt x="249935" y="121920"/>
                </a:lnTo>
                <a:lnTo>
                  <a:pt x="24993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45273" y="2114550"/>
            <a:ext cx="0" cy="585470"/>
          </a:xfrm>
          <a:custGeom>
            <a:avLst/>
            <a:gdLst/>
            <a:ahLst/>
            <a:cxnLst/>
            <a:rect l="l" t="t" r="r" b="b"/>
            <a:pathLst>
              <a:path w="0" h="585469">
                <a:moveTo>
                  <a:pt x="0" y="0"/>
                </a:moveTo>
                <a:lnTo>
                  <a:pt x="0" y="585216"/>
                </a:lnTo>
              </a:path>
            </a:pathLst>
          </a:custGeom>
          <a:ln w="50292">
            <a:solidFill>
              <a:srgbClr val="1F487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73290" y="1009014"/>
            <a:ext cx="915669" cy="358140"/>
          </a:xfrm>
          <a:custGeom>
            <a:avLst/>
            <a:gdLst/>
            <a:ahLst/>
            <a:cxnLst/>
            <a:rect l="l" t="t" r="r" b="b"/>
            <a:pathLst>
              <a:path w="915670" h="358140">
                <a:moveTo>
                  <a:pt x="4571" y="0"/>
                </a:moveTo>
                <a:lnTo>
                  <a:pt x="0" y="11937"/>
                </a:lnTo>
                <a:lnTo>
                  <a:pt x="95123" y="47625"/>
                </a:lnTo>
                <a:lnTo>
                  <a:pt x="99567" y="35813"/>
                </a:lnTo>
                <a:lnTo>
                  <a:pt x="4571" y="0"/>
                </a:lnTo>
                <a:close/>
              </a:path>
              <a:path w="915670" h="358140">
                <a:moveTo>
                  <a:pt x="135254" y="49149"/>
                </a:moveTo>
                <a:lnTo>
                  <a:pt x="130809" y="61087"/>
                </a:lnTo>
                <a:lnTo>
                  <a:pt x="225932" y="96774"/>
                </a:lnTo>
                <a:lnTo>
                  <a:pt x="230377" y="84836"/>
                </a:lnTo>
                <a:lnTo>
                  <a:pt x="135254" y="49149"/>
                </a:lnTo>
                <a:close/>
              </a:path>
              <a:path w="915670" h="358140">
                <a:moveTo>
                  <a:pt x="266064" y="98298"/>
                </a:moveTo>
                <a:lnTo>
                  <a:pt x="261619" y="110109"/>
                </a:lnTo>
                <a:lnTo>
                  <a:pt x="356742" y="145923"/>
                </a:lnTo>
                <a:lnTo>
                  <a:pt x="361187" y="133985"/>
                </a:lnTo>
                <a:lnTo>
                  <a:pt x="266064" y="98298"/>
                </a:lnTo>
                <a:close/>
              </a:path>
              <a:path w="915670" h="358140">
                <a:moveTo>
                  <a:pt x="396875" y="147447"/>
                </a:moveTo>
                <a:lnTo>
                  <a:pt x="392429" y="159258"/>
                </a:lnTo>
                <a:lnTo>
                  <a:pt x="487552" y="195072"/>
                </a:lnTo>
                <a:lnTo>
                  <a:pt x="491998" y="183134"/>
                </a:lnTo>
                <a:lnTo>
                  <a:pt x="396875" y="147447"/>
                </a:lnTo>
                <a:close/>
              </a:path>
              <a:path w="915670" h="358140">
                <a:moveTo>
                  <a:pt x="527684" y="196469"/>
                </a:moveTo>
                <a:lnTo>
                  <a:pt x="523112" y="208407"/>
                </a:lnTo>
                <a:lnTo>
                  <a:pt x="618235" y="244094"/>
                </a:lnTo>
                <a:lnTo>
                  <a:pt x="622680" y="232283"/>
                </a:lnTo>
                <a:lnTo>
                  <a:pt x="527684" y="196469"/>
                </a:lnTo>
                <a:close/>
              </a:path>
              <a:path w="915670" h="358140">
                <a:moveTo>
                  <a:pt x="658367" y="245618"/>
                </a:moveTo>
                <a:lnTo>
                  <a:pt x="653923" y="257556"/>
                </a:lnTo>
                <a:lnTo>
                  <a:pt x="749045" y="293243"/>
                </a:lnTo>
                <a:lnTo>
                  <a:pt x="753490" y="281432"/>
                </a:lnTo>
                <a:lnTo>
                  <a:pt x="658367" y="245618"/>
                </a:lnTo>
                <a:close/>
              </a:path>
              <a:path w="915670" h="358140">
                <a:moveTo>
                  <a:pt x="841608" y="328046"/>
                </a:moveTo>
                <a:lnTo>
                  <a:pt x="830452" y="357759"/>
                </a:lnTo>
                <a:lnTo>
                  <a:pt x="915161" y="348869"/>
                </a:lnTo>
                <a:lnTo>
                  <a:pt x="899977" y="332486"/>
                </a:lnTo>
                <a:lnTo>
                  <a:pt x="853439" y="332486"/>
                </a:lnTo>
                <a:lnTo>
                  <a:pt x="841608" y="328046"/>
                </a:lnTo>
                <a:close/>
              </a:path>
              <a:path w="915670" h="358140">
                <a:moveTo>
                  <a:pt x="846085" y="316120"/>
                </a:moveTo>
                <a:lnTo>
                  <a:pt x="841608" y="328046"/>
                </a:lnTo>
                <a:lnTo>
                  <a:pt x="853439" y="332486"/>
                </a:lnTo>
                <a:lnTo>
                  <a:pt x="857884" y="320548"/>
                </a:lnTo>
                <a:lnTo>
                  <a:pt x="846085" y="316120"/>
                </a:lnTo>
                <a:close/>
              </a:path>
              <a:path w="915670" h="358140">
                <a:moveTo>
                  <a:pt x="857250" y="286385"/>
                </a:moveTo>
                <a:lnTo>
                  <a:pt x="846085" y="316120"/>
                </a:lnTo>
                <a:lnTo>
                  <a:pt x="857884" y="320548"/>
                </a:lnTo>
                <a:lnTo>
                  <a:pt x="853439" y="332486"/>
                </a:lnTo>
                <a:lnTo>
                  <a:pt x="899977" y="332486"/>
                </a:lnTo>
                <a:lnTo>
                  <a:pt x="857250" y="286385"/>
                </a:lnTo>
                <a:close/>
              </a:path>
              <a:path w="915670" h="358140">
                <a:moveTo>
                  <a:pt x="789177" y="294767"/>
                </a:moveTo>
                <a:lnTo>
                  <a:pt x="784732" y="306705"/>
                </a:lnTo>
                <a:lnTo>
                  <a:pt x="841608" y="328046"/>
                </a:lnTo>
                <a:lnTo>
                  <a:pt x="846085" y="316120"/>
                </a:lnTo>
                <a:lnTo>
                  <a:pt x="789177" y="29476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10043" y="1319783"/>
            <a:ext cx="913130" cy="76200"/>
          </a:xfrm>
          <a:custGeom>
            <a:avLst/>
            <a:gdLst/>
            <a:ahLst/>
            <a:cxnLst/>
            <a:rect l="l" t="t" r="r" b="b"/>
            <a:pathLst>
              <a:path w="913129" h="76200">
                <a:moveTo>
                  <a:pt x="101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913129" h="76200">
                <a:moveTo>
                  <a:pt x="2413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241300" y="44450"/>
                </a:lnTo>
                <a:lnTo>
                  <a:pt x="241300" y="31750"/>
                </a:lnTo>
                <a:close/>
              </a:path>
              <a:path w="913129" h="76200">
                <a:moveTo>
                  <a:pt x="381000" y="31750"/>
                </a:moveTo>
                <a:lnTo>
                  <a:pt x="279400" y="31750"/>
                </a:lnTo>
                <a:lnTo>
                  <a:pt x="2794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913129" h="76200">
                <a:moveTo>
                  <a:pt x="5207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913129" h="76200">
                <a:moveTo>
                  <a:pt x="6604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913129" h="76200">
                <a:moveTo>
                  <a:pt x="8001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800100" y="44450"/>
                </a:lnTo>
                <a:lnTo>
                  <a:pt x="800100" y="31750"/>
                </a:lnTo>
                <a:close/>
              </a:path>
              <a:path w="913129" h="76200">
                <a:moveTo>
                  <a:pt x="836676" y="0"/>
                </a:moveTo>
                <a:lnTo>
                  <a:pt x="836676" y="76200"/>
                </a:lnTo>
                <a:lnTo>
                  <a:pt x="900176" y="44450"/>
                </a:lnTo>
                <a:lnTo>
                  <a:pt x="838200" y="44450"/>
                </a:lnTo>
                <a:lnTo>
                  <a:pt x="838200" y="31750"/>
                </a:lnTo>
                <a:lnTo>
                  <a:pt x="900176" y="31750"/>
                </a:lnTo>
                <a:lnTo>
                  <a:pt x="836676" y="0"/>
                </a:lnTo>
                <a:close/>
              </a:path>
              <a:path w="913129" h="76200">
                <a:moveTo>
                  <a:pt x="849376" y="31750"/>
                </a:moveTo>
                <a:lnTo>
                  <a:pt x="838200" y="31750"/>
                </a:lnTo>
                <a:lnTo>
                  <a:pt x="838200" y="44450"/>
                </a:lnTo>
                <a:lnTo>
                  <a:pt x="849376" y="44450"/>
                </a:lnTo>
                <a:lnTo>
                  <a:pt x="849376" y="31750"/>
                </a:lnTo>
                <a:close/>
              </a:path>
              <a:path w="913129" h="76200">
                <a:moveTo>
                  <a:pt x="900176" y="31750"/>
                </a:moveTo>
                <a:lnTo>
                  <a:pt x="849376" y="31750"/>
                </a:lnTo>
                <a:lnTo>
                  <a:pt x="849376" y="44450"/>
                </a:lnTo>
                <a:lnTo>
                  <a:pt x="900176" y="44450"/>
                </a:lnTo>
                <a:lnTo>
                  <a:pt x="912876" y="38100"/>
                </a:lnTo>
                <a:lnTo>
                  <a:pt x="900176" y="317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73290" y="1349121"/>
            <a:ext cx="915669" cy="359410"/>
          </a:xfrm>
          <a:custGeom>
            <a:avLst/>
            <a:gdLst/>
            <a:ahLst/>
            <a:cxnLst/>
            <a:rect l="l" t="t" r="r" b="b"/>
            <a:pathLst>
              <a:path w="915670" h="359410">
                <a:moveTo>
                  <a:pt x="95123" y="311403"/>
                </a:moveTo>
                <a:lnTo>
                  <a:pt x="0" y="347217"/>
                </a:lnTo>
                <a:lnTo>
                  <a:pt x="4571" y="359155"/>
                </a:lnTo>
                <a:lnTo>
                  <a:pt x="99567" y="323214"/>
                </a:lnTo>
                <a:lnTo>
                  <a:pt x="95123" y="311403"/>
                </a:lnTo>
                <a:close/>
              </a:path>
              <a:path w="915670" h="359410">
                <a:moveTo>
                  <a:pt x="225805" y="262127"/>
                </a:moveTo>
                <a:lnTo>
                  <a:pt x="130809" y="297941"/>
                </a:lnTo>
                <a:lnTo>
                  <a:pt x="135254" y="309752"/>
                </a:lnTo>
                <a:lnTo>
                  <a:pt x="230250" y="273938"/>
                </a:lnTo>
                <a:lnTo>
                  <a:pt x="225805" y="262127"/>
                </a:lnTo>
                <a:close/>
              </a:path>
              <a:path w="915670" h="359410">
                <a:moveTo>
                  <a:pt x="356488" y="212725"/>
                </a:moveTo>
                <a:lnTo>
                  <a:pt x="261492" y="248665"/>
                </a:lnTo>
                <a:lnTo>
                  <a:pt x="265937" y="260476"/>
                </a:lnTo>
                <a:lnTo>
                  <a:pt x="360933" y="224662"/>
                </a:lnTo>
                <a:lnTo>
                  <a:pt x="356488" y="212725"/>
                </a:lnTo>
                <a:close/>
              </a:path>
              <a:path w="915670" h="359410">
                <a:moveTo>
                  <a:pt x="487171" y="163449"/>
                </a:moveTo>
                <a:lnTo>
                  <a:pt x="392175" y="199262"/>
                </a:lnTo>
                <a:lnTo>
                  <a:pt x="396620" y="211200"/>
                </a:lnTo>
                <a:lnTo>
                  <a:pt x="491743" y="175259"/>
                </a:lnTo>
                <a:lnTo>
                  <a:pt x="487171" y="163449"/>
                </a:lnTo>
                <a:close/>
              </a:path>
              <a:path w="915670" h="359410">
                <a:moveTo>
                  <a:pt x="617981" y="114173"/>
                </a:moveTo>
                <a:lnTo>
                  <a:pt x="522858" y="149987"/>
                </a:lnTo>
                <a:lnTo>
                  <a:pt x="527303" y="161925"/>
                </a:lnTo>
                <a:lnTo>
                  <a:pt x="622426" y="125983"/>
                </a:lnTo>
                <a:lnTo>
                  <a:pt x="617981" y="114173"/>
                </a:lnTo>
                <a:close/>
              </a:path>
              <a:path w="915670" h="359410">
                <a:moveTo>
                  <a:pt x="748664" y="64769"/>
                </a:moveTo>
                <a:lnTo>
                  <a:pt x="653541" y="100711"/>
                </a:lnTo>
                <a:lnTo>
                  <a:pt x="658113" y="112521"/>
                </a:lnTo>
                <a:lnTo>
                  <a:pt x="753109" y="76707"/>
                </a:lnTo>
                <a:lnTo>
                  <a:pt x="748664" y="64769"/>
                </a:lnTo>
                <a:close/>
              </a:path>
              <a:path w="915670" h="359410">
                <a:moveTo>
                  <a:pt x="899893" y="25273"/>
                </a:moveTo>
                <a:lnTo>
                  <a:pt x="853566" y="25273"/>
                </a:lnTo>
                <a:lnTo>
                  <a:pt x="858011" y="37083"/>
                </a:lnTo>
                <a:lnTo>
                  <a:pt x="846159" y="41563"/>
                </a:lnTo>
                <a:lnTo>
                  <a:pt x="857376" y="71246"/>
                </a:lnTo>
                <a:lnTo>
                  <a:pt x="899893" y="25273"/>
                </a:lnTo>
                <a:close/>
              </a:path>
              <a:path w="915670" h="359410">
                <a:moveTo>
                  <a:pt x="841688" y="29732"/>
                </a:moveTo>
                <a:lnTo>
                  <a:pt x="784225" y="51307"/>
                </a:lnTo>
                <a:lnTo>
                  <a:pt x="788796" y="63245"/>
                </a:lnTo>
                <a:lnTo>
                  <a:pt x="846159" y="41563"/>
                </a:lnTo>
                <a:lnTo>
                  <a:pt x="841688" y="29732"/>
                </a:lnTo>
                <a:close/>
              </a:path>
              <a:path w="915670" h="359410">
                <a:moveTo>
                  <a:pt x="853566" y="25273"/>
                </a:moveTo>
                <a:lnTo>
                  <a:pt x="841688" y="29732"/>
                </a:lnTo>
                <a:lnTo>
                  <a:pt x="846159" y="41563"/>
                </a:lnTo>
                <a:lnTo>
                  <a:pt x="858011" y="37083"/>
                </a:lnTo>
                <a:lnTo>
                  <a:pt x="853566" y="25273"/>
                </a:lnTo>
                <a:close/>
              </a:path>
              <a:path w="915670" h="359410">
                <a:moveTo>
                  <a:pt x="830452" y="0"/>
                </a:moveTo>
                <a:lnTo>
                  <a:pt x="841688" y="29732"/>
                </a:lnTo>
                <a:lnTo>
                  <a:pt x="853566" y="25273"/>
                </a:lnTo>
                <a:lnTo>
                  <a:pt x="899893" y="25273"/>
                </a:lnTo>
                <a:lnTo>
                  <a:pt x="915161" y="8762"/>
                </a:lnTo>
                <a:lnTo>
                  <a:pt x="83045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70115" y="1357883"/>
            <a:ext cx="918844" cy="1582420"/>
          </a:xfrm>
          <a:custGeom>
            <a:avLst/>
            <a:gdLst/>
            <a:ahLst/>
            <a:cxnLst/>
            <a:rect l="l" t="t" r="r" b="b"/>
            <a:pathLst>
              <a:path w="918845" h="1582420">
                <a:moveTo>
                  <a:pt x="50800" y="1487677"/>
                </a:moveTo>
                <a:lnTo>
                  <a:pt x="0" y="1575689"/>
                </a:lnTo>
                <a:lnTo>
                  <a:pt x="10921" y="1582039"/>
                </a:lnTo>
                <a:lnTo>
                  <a:pt x="61849" y="1494027"/>
                </a:lnTo>
                <a:lnTo>
                  <a:pt x="50800" y="1487677"/>
                </a:lnTo>
                <a:close/>
              </a:path>
              <a:path w="918845" h="1582420">
                <a:moveTo>
                  <a:pt x="120776" y="1366773"/>
                </a:moveTo>
                <a:lnTo>
                  <a:pt x="69850" y="1454784"/>
                </a:lnTo>
                <a:lnTo>
                  <a:pt x="80899" y="1461134"/>
                </a:lnTo>
                <a:lnTo>
                  <a:pt x="131699" y="1373123"/>
                </a:lnTo>
                <a:lnTo>
                  <a:pt x="120776" y="1366773"/>
                </a:lnTo>
                <a:close/>
              </a:path>
              <a:path w="918845" h="1582420">
                <a:moveTo>
                  <a:pt x="190626" y="1245870"/>
                </a:moveTo>
                <a:lnTo>
                  <a:pt x="139826" y="1333753"/>
                </a:lnTo>
                <a:lnTo>
                  <a:pt x="150749" y="1340103"/>
                </a:lnTo>
                <a:lnTo>
                  <a:pt x="201675" y="1252220"/>
                </a:lnTo>
                <a:lnTo>
                  <a:pt x="190626" y="1245870"/>
                </a:lnTo>
                <a:close/>
              </a:path>
              <a:path w="918845" h="1582420">
                <a:moveTo>
                  <a:pt x="260603" y="1124965"/>
                </a:moveTo>
                <a:lnTo>
                  <a:pt x="209676" y="1212849"/>
                </a:lnTo>
                <a:lnTo>
                  <a:pt x="220725" y="1219199"/>
                </a:lnTo>
                <a:lnTo>
                  <a:pt x="271525" y="1131315"/>
                </a:lnTo>
                <a:lnTo>
                  <a:pt x="260603" y="1124965"/>
                </a:lnTo>
                <a:close/>
              </a:path>
              <a:path w="918845" h="1582420">
                <a:moveTo>
                  <a:pt x="330453" y="1003934"/>
                </a:moveTo>
                <a:lnTo>
                  <a:pt x="279653" y="1091945"/>
                </a:lnTo>
                <a:lnTo>
                  <a:pt x="290702" y="1098295"/>
                </a:lnTo>
                <a:lnTo>
                  <a:pt x="341502" y="1010284"/>
                </a:lnTo>
                <a:lnTo>
                  <a:pt x="330453" y="1003934"/>
                </a:lnTo>
                <a:close/>
              </a:path>
              <a:path w="918845" h="1582420">
                <a:moveTo>
                  <a:pt x="400430" y="883030"/>
                </a:moveTo>
                <a:lnTo>
                  <a:pt x="349630" y="971041"/>
                </a:lnTo>
                <a:lnTo>
                  <a:pt x="360552" y="977391"/>
                </a:lnTo>
                <a:lnTo>
                  <a:pt x="411479" y="889380"/>
                </a:lnTo>
                <a:lnTo>
                  <a:pt x="400430" y="883030"/>
                </a:lnTo>
                <a:close/>
              </a:path>
              <a:path w="918845" h="1582420">
                <a:moveTo>
                  <a:pt x="470407" y="762126"/>
                </a:moveTo>
                <a:lnTo>
                  <a:pt x="419480" y="850010"/>
                </a:lnTo>
                <a:lnTo>
                  <a:pt x="430529" y="856360"/>
                </a:lnTo>
                <a:lnTo>
                  <a:pt x="481329" y="768476"/>
                </a:lnTo>
                <a:lnTo>
                  <a:pt x="470407" y="762126"/>
                </a:lnTo>
                <a:close/>
              </a:path>
              <a:path w="918845" h="1582420">
                <a:moveTo>
                  <a:pt x="540257" y="641095"/>
                </a:moveTo>
                <a:lnTo>
                  <a:pt x="489457" y="729107"/>
                </a:lnTo>
                <a:lnTo>
                  <a:pt x="500379" y="735457"/>
                </a:lnTo>
                <a:lnTo>
                  <a:pt x="551306" y="647445"/>
                </a:lnTo>
                <a:lnTo>
                  <a:pt x="540257" y="641095"/>
                </a:lnTo>
                <a:close/>
              </a:path>
              <a:path w="918845" h="1582420">
                <a:moveTo>
                  <a:pt x="610234" y="520191"/>
                </a:moveTo>
                <a:lnTo>
                  <a:pt x="559307" y="608202"/>
                </a:lnTo>
                <a:lnTo>
                  <a:pt x="570356" y="614552"/>
                </a:lnTo>
                <a:lnTo>
                  <a:pt x="621156" y="526541"/>
                </a:lnTo>
                <a:lnTo>
                  <a:pt x="610234" y="520191"/>
                </a:lnTo>
                <a:close/>
              </a:path>
              <a:path w="918845" h="1582420">
                <a:moveTo>
                  <a:pt x="680084" y="399288"/>
                </a:moveTo>
                <a:lnTo>
                  <a:pt x="629284" y="487171"/>
                </a:lnTo>
                <a:lnTo>
                  <a:pt x="640333" y="493521"/>
                </a:lnTo>
                <a:lnTo>
                  <a:pt x="691133" y="405638"/>
                </a:lnTo>
                <a:lnTo>
                  <a:pt x="680084" y="399288"/>
                </a:lnTo>
                <a:close/>
              </a:path>
              <a:path w="918845" h="1582420">
                <a:moveTo>
                  <a:pt x="750061" y="278383"/>
                </a:moveTo>
                <a:lnTo>
                  <a:pt x="699261" y="366267"/>
                </a:lnTo>
                <a:lnTo>
                  <a:pt x="710183" y="372617"/>
                </a:lnTo>
                <a:lnTo>
                  <a:pt x="761110" y="284733"/>
                </a:lnTo>
                <a:lnTo>
                  <a:pt x="750061" y="278383"/>
                </a:lnTo>
                <a:close/>
              </a:path>
              <a:path w="918845" h="1582420">
                <a:moveTo>
                  <a:pt x="820038" y="157352"/>
                </a:moveTo>
                <a:lnTo>
                  <a:pt x="769111" y="245363"/>
                </a:lnTo>
                <a:lnTo>
                  <a:pt x="780160" y="251713"/>
                </a:lnTo>
                <a:lnTo>
                  <a:pt x="830960" y="163702"/>
                </a:lnTo>
                <a:lnTo>
                  <a:pt x="820038" y="157352"/>
                </a:lnTo>
                <a:close/>
              </a:path>
              <a:path w="918845" h="1582420">
                <a:moveTo>
                  <a:pt x="874670" y="62785"/>
                </a:moveTo>
                <a:lnTo>
                  <a:pt x="839088" y="124460"/>
                </a:lnTo>
                <a:lnTo>
                  <a:pt x="850010" y="130810"/>
                </a:lnTo>
                <a:lnTo>
                  <a:pt x="885680" y="69170"/>
                </a:lnTo>
                <a:lnTo>
                  <a:pt x="874670" y="62785"/>
                </a:lnTo>
                <a:close/>
              </a:path>
              <a:path w="918845" h="1582420">
                <a:moveTo>
                  <a:pt x="915166" y="51815"/>
                </a:moveTo>
                <a:lnTo>
                  <a:pt x="880999" y="51815"/>
                </a:lnTo>
                <a:lnTo>
                  <a:pt x="892048" y="58165"/>
                </a:lnTo>
                <a:lnTo>
                  <a:pt x="885680" y="69170"/>
                </a:lnTo>
                <a:lnTo>
                  <a:pt x="913129" y="85089"/>
                </a:lnTo>
                <a:lnTo>
                  <a:pt x="915166" y="51815"/>
                </a:lnTo>
                <a:close/>
              </a:path>
              <a:path w="918845" h="1582420">
                <a:moveTo>
                  <a:pt x="880999" y="51815"/>
                </a:moveTo>
                <a:lnTo>
                  <a:pt x="874670" y="62785"/>
                </a:lnTo>
                <a:lnTo>
                  <a:pt x="885680" y="69170"/>
                </a:lnTo>
                <a:lnTo>
                  <a:pt x="892048" y="58165"/>
                </a:lnTo>
                <a:lnTo>
                  <a:pt x="880999" y="51815"/>
                </a:lnTo>
                <a:close/>
              </a:path>
              <a:path w="918845" h="1582420">
                <a:moveTo>
                  <a:pt x="918336" y="0"/>
                </a:moveTo>
                <a:lnTo>
                  <a:pt x="847216" y="46862"/>
                </a:lnTo>
                <a:lnTo>
                  <a:pt x="874670" y="62785"/>
                </a:lnTo>
                <a:lnTo>
                  <a:pt x="880999" y="51815"/>
                </a:lnTo>
                <a:lnTo>
                  <a:pt x="915166" y="51815"/>
                </a:lnTo>
                <a:lnTo>
                  <a:pt x="91833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19543" y="987552"/>
            <a:ext cx="250190" cy="121920"/>
          </a:xfrm>
          <a:custGeom>
            <a:avLst/>
            <a:gdLst/>
            <a:ahLst/>
            <a:cxnLst/>
            <a:rect l="l" t="t" r="r" b="b"/>
            <a:pathLst>
              <a:path w="250190" h="121919">
                <a:moveTo>
                  <a:pt x="0" y="121920"/>
                </a:moveTo>
                <a:lnTo>
                  <a:pt x="249935" y="121920"/>
                </a:lnTo>
                <a:lnTo>
                  <a:pt x="24993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19543" y="987552"/>
            <a:ext cx="250190" cy="121920"/>
          </a:xfrm>
          <a:custGeom>
            <a:avLst/>
            <a:gdLst/>
            <a:ahLst/>
            <a:cxnLst/>
            <a:rect l="l" t="t" r="r" b="b"/>
            <a:pathLst>
              <a:path w="250190" h="121919">
                <a:moveTo>
                  <a:pt x="0" y="121920"/>
                </a:moveTo>
                <a:lnTo>
                  <a:pt x="249935" y="121920"/>
                </a:lnTo>
                <a:lnTo>
                  <a:pt x="24993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19543" y="1641348"/>
            <a:ext cx="250190" cy="120650"/>
          </a:xfrm>
          <a:custGeom>
            <a:avLst/>
            <a:gdLst/>
            <a:ahLst/>
            <a:cxnLst/>
            <a:rect l="l" t="t" r="r" b="b"/>
            <a:pathLst>
              <a:path w="250190" h="120650">
                <a:moveTo>
                  <a:pt x="0" y="120396"/>
                </a:moveTo>
                <a:lnTo>
                  <a:pt x="249935" y="120396"/>
                </a:lnTo>
                <a:lnTo>
                  <a:pt x="249935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19543" y="1641348"/>
            <a:ext cx="250190" cy="120650"/>
          </a:xfrm>
          <a:custGeom>
            <a:avLst/>
            <a:gdLst/>
            <a:ahLst/>
            <a:cxnLst/>
            <a:rect l="l" t="t" r="r" b="b"/>
            <a:pathLst>
              <a:path w="250190" h="120650">
                <a:moveTo>
                  <a:pt x="0" y="120396"/>
                </a:moveTo>
                <a:lnTo>
                  <a:pt x="249935" y="120396"/>
                </a:lnTo>
                <a:lnTo>
                  <a:pt x="249935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19543" y="1296924"/>
            <a:ext cx="250190" cy="121920"/>
          </a:xfrm>
          <a:custGeom>
            <a:avLst/>
            <a:gdLst/>
            <a:ahLst/>
            <a:cxnLst/>
            <a:rect l="l" t="t" r="r" b="b"/>
            <a:pathLst>
              <a:path w="250190" h="121919">
                <a:moveTo>
                  <a:pt x="0" y="121920"/>
                </a:moveTo>
                <a:lnTo>
                  <a:pt x="249935" y="121920"/>
                </a:lnTo>
                <a:lnTo>
                  <a:pt x="24993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19543" y="1296924"/>
            <a:ext cx="250190" cy="121920"/>
          </a:xfrm>
          <a:custGeom>
            <a:avLst/>
            <a:gdLst/>
            <a:ahLst/>
            <a:cxnLst/>
            <a:rect l="l" t="t" r="r" b="b"/>
            <a:pathLst>
              <a:path w="250190" h="121919">
                <a:moveTo>
                  <a:pt x="0" y="121920"/>
                </a:moveTo>
                <a:lnTo>
                  <a:pt x="249935" y="121920"/>
                </a:lnTo>
                <a:lnTo>
                  <a:pt x="24993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19543" y="2875788"/>
            <a:ext cx="250190" cy="121920"/>
          </a:xfrm>
          <a:custGeom>
            <a:avLst/>
            <a:gdLst/>
            <a:ahLst/>
            <a:cxnLst/>
            <a:rect l="l" t="t" r="r" b="b"/>
            <a:pathLst>
              <a:path w="250190" h="121919">
                <a:moveTo>
                  <a:pt x="0" y="121919"/>
                </a:moveTo>
                <a:lnTo>
                  <a:pt x="249935" y="121919"/>
                </a:lnTo>
                <a:lnTo>
                  <a:pt x="24993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19543" y="2875788"/>
            <a:ext cx="250190" cy="121920"/>
          </a:xfrm>
          <a:custGeom>
            <a:avLst/>
            <a:gdLst/>
            <a:ahLst/>
            <a:cxnLst/>
            <a:rect l="l" t="t" r="r" b="b"/>
            <a:pathLst>
              <a:path w="250190" h="121919">
                <a:moveTo>
                  <a:pt x="0" y="121919"/>
                </a:moveTo>
                <a:lnTo>
                  <a:pt x="249935" y="121919"/>
                </a:lnTo>
                <a:lnTo>
                  <a:pt x="24993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7654" y="1142364"/>
            <a:ext cx="140207" cy="141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7654" y="1488313"/>
            <a:ext cx="140207" cy="141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7654" y="1834260"/>
            <a:ext cx="140207" cy="1417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7654" y="2178685"/>
            <a:ext cx="140207" cy="141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7654" y="2524632"/>
            <a:ext cx="140207" cy="141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7654" y="2870580"/>
            <a:ext cx="140207" cy="1417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20426" y="3622716"/>
            <a:ext cx="176530" cy="2489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450" spc="140" i="1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85132" y="3739975"/>
            <a:ext cx="3115310" cy="471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4335" algn="l"/>
                <a:tab pos="793750" algn="l"/>
                <a:tab pos="2322830" algn="l"/>
              </a:tabLst>
            </a:pPr>
            <a:r>
              <a:rPr dirty="0" sz="2900" spc="80" i="1">
                <a:latin typeface="Times New Roman"/>
                <a:cs typeface="Times New Roman"/>
              </a:rPr>
              <a:t>y</a:t>
            </a:r>
            <a:r>
              <a:rPr dirty="0" baseline="-28735" sz="2175" spc="120" i="1">
                <a:latin typeface="Times New Roman"/>
                <a:cs typeface="Times New Roman"/>
              </a:rPr>
              <a:t>i	</a:t>
            </a:r>
            <a:r>
              <a:rPr dirty="0" sz="2900" spc="210">
                <a:latin typeface="Symbol"/>
                <a:cs typeface="Symbol"/>
              </a:rPr>
              <a:t></a:t>
            </a:r>
            <a:r>
              <a:rPr dirty="0" sz="2900" spc="210">
                <a:latin typeface="Times New Roman"/>
                <a:cs typeface="Times New Roman"/>
              </a:rPr>
              <a:t>	</a:t>
            </a:r>
            <a:r>
              <a:rPr dirty="0" sz="2900" spc="105" i="1">
                <a:latin typeface="Times New Roman"/>
                <a:cs typeface="Times New Roman"/>
              </a:rPr>
              <a:t>f </a:t>
            </a:r>
            <a:r>
              <a:rPr dirty="0" sz="2900" spc="200">
                <a:latin typeface="Times New Roman"/>
                <a:cs typeface="Times New Roman"/>
              </a:rPr>
              <a:t>(</a:t>
            </a:r>
            <a:r>
              <a:rPr dirty="0" baseline="-3831" sz="4350" spc="300">
                <a:latin typeface="Symbol"/>
                <a:cs typeface="Symbol"/>
              </a:rPr>
              <a:t></a:t>
            </a:r>
            <a:r>
              <a:rPr dirty="0" baseline="-3831" sz="4350" spc="-277">
                <a:latin typeface="Times New Roman"/>
                <a:cs typeface="Times New Roman"/>
              </a:rPr>
              <a:t> </a:t>
            </a:r>
            <a:r>
              <a:rPr dirty="0" sz="2900" spc="75" i="1">
                <a:latin typeface="Times New Roman"/>
                <a:cs typeface="Times New Roman"/>
              </a:rPr>
              <a:t>w</a:t>
            </a:r>
            <a:r>
              <a:rPr dirty="0" baseline="-28735" sz="2175" spc="112" i="1">
                <a:latin typeface="Times New Roman"/>
                <a:cs typeface="Times New Roman"/>
              </a:rPr>
              <a:t>ij</a:t>
            </a:r>
            <a:r>
              <a:rPr dirty="0" baseline="-28735" sz="2175" spc="-172" i="1">
                <a:latin typeface="Times New Roman"/>
                <a:cs typeface="Times New Roman"/>
              </a:rPr>
              <a:t> </a:t>
            </a:r>
            <a:r>
              <a:rPr dirty="0" sz="2900" spc="190" i="1">
                <a:latin typeface="Times New Roman"/>
                <a:cs typeface="Times New Roman"/>
              </a:rPr>
              <a:t>x</a:t>
            </a:r>
            <a:r>
              <a:rPr dirty="0" baseline="-28735" sz="2175" spc="284" i="1">
                <a:latin typeface="Times New Roman"/>
                <a:cs typeface="Times New Roman"/>
              </a:rPr>
              <a:t>j	</a:t>
            </a:r>
            <a:r>
              <a:rPr dirty="0" sz="2900" spc="210">
                <a:latin typeface="Symbol"/>
                <a:cs typeface="Symbol"/>
              </a:rPr>
              <a:t></a:t>
            </a:r>
            <a:r>
              <a:rPr dirty="0" sz="2900" spc="210">
                <a:latin typeface="Times New Roman"/>
                <a:cs typeface="Times New Roman"/>
              </a:rPr>
              <a:t> </a:t>
            </a:r>
            <a:r>
              <a:rPr dirty="0" sz="2900" spc="45" i="1">
                <a:latin typeface="Times New Roman"/>
                <a:cs typeface="Times New Roman"/>
              </a:rPr>
              <a:t>b</a:t>
            </a:r>
            <a:r>
              <a:rPr dirty="0" baseline="-28735" sz="2175" spc="67" i="1">
                <a:latin typeface="Times New Roman"/>
                <a:cs typeface="Times New Roman"/>
              </a:rPr>
              <a:t>i</a:t>
            </a:r>
            <a:r>
              <a:rPr dirty="0" baseline="-28735" sz="2175" spc="-150" i="1">
                <a:latin typeface="Times New Roman"/>
                <a:cs typeface="Times New Roman"/>
              </a:rPr>
              <a:t> </a:t>
            </a:r>
            <a:r>
              <a:rPr dirty="0" sz="2900" spc="125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06320" y="4175229"/>
            <a:ext cx="3194685" cy="69024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R="544830">
              <a:lnSpc>
                <a:spcPct val="100000"/>
              </a:lnSpc>
              <a:spcBef>
                <a:spcPts val="115"/>
              </a:spcBef>
            </a:pPr>
            <a:r>
              <a:rPr dirty="0" sz="1450" spc="114" i="1">
                <a:latin typeface="Times New Roman"/>
                <a:cs typeface="Times New Roman"/>
              </a:rPr>
              <a:t>j</a:t>
            </a:r>
            <a:r>
              <a:rPr dirty="0" sz="1450" spc="114">
                <a:latin typeface="Symbol"/>
                <a:cs typeface="Symbol"/>
              </a:rPr>
              <a:t></a:t>
            </a:r>
            <a:r>
              <a:rPr dirty="0" sz="1450" spc="114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600" spc="-135" b="1">
                <a:latin typeface="Arial"/>
                <a:cs typeface="Arial"/>
              </a:rPr>
              <a:t>Bias</a:t>
            </a:r>
            <a:r>
              <a:rPr dirty="0" sz="1600" spc="-135">
                <a:latin typeface="Noto Sans CJK JP Regular"/>
                <a:cs typeface="Noto Sans CJK JP Regular"/>
              </a:rPr>
              <a:t>를 </a:t>
            </a:r>
            <a:r>
              <a:rPr dirty="0" sz="1600" spc="120">
                <a:latin typeface="Noto Sans CJK JP Regular"/>
                <a:cs typeface="Noto Sans CJK JP Regular"/>
              </a:rPr>
              <a:t>추가적인 가중치로 갖기도</a:t>
            </a:r>
            <a:r>
              <a:rPr dirty="0" sz="1600" spc="-215"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latin typeface="Noto Sans CJK JP Regular"/>
                <a:cs typeface="Noto Sans CJK JP Regular"/>
              </a:rPr>
              <a:t>함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0006" y="609091"/>
            <a:ext cx="6048375" cy="2907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다층 퍼셉트론 </a:t>
            </a:r>
            <a:r>
              <a:rPr dirty="0" sz="2000" spc="11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2000" spc="110">
                <a:solidFill>
                  <a:srgbClr val="404040"/>
                </a:solidFill>
                <a:latin typeface="Noto Sans CJK JP Regular"/>
                <a:cs typeface="Noto Sans CJK JP Regular"/>
              </a:rPr>
              <a:t>다층 </a:t>
            </a:r>
            <a:r>
              <a:rPr dirty="0" sz="2000" spc="130">
                <a:solidFill>
                  <a:srgbClr val="404040"/>
                </a:solidFill>
                <a:latin typeface="Noto Sans CJK JP Regular"/>
                <a:cs typeface="Noto Sans CJK JP Regular"/>
              </a:rPr>
              <a:t>신경망</a:t>
            </a:r>
            <a:r>
              <a:rPr dirty="0" sz="2000" spc="13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dirty="0" sz="2000" spc="130">
                <a:solidFill>
                  <a:srgbClr val="404040"/>
                </a:solidFill>
                <a:latin typeface="Noto Sans CJK JP Regular"/>
                <a:cs typeface="Noto Sans CJK JP Regular"/>
              </a:rPr>
              <a:t>의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특징</a:t>
            </a:r>
            <a:endParaRPr sz="200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117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같은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층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안에서는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연결이</a:t>
            </a:r>
            <a:r>
              <a:rPr dirty="0" sz="1600" spc="5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존재하지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않음</a:t>
            </a:r>
            <a:endParaRPr sz="1600">
              <a:latin typeface="Noto Sans CJK JP Regular"/>
              <a:cs typeface="Noto Sans CJK JP Regular"/>
            </a:endParaRPr>
          </a:p>
          <a:p>
            <a:pPr marL="309245" marR="966469">
              <a:lnSpc>
                <a:spcPct val="141600"/>
              </a:lnSpc>
              <a:spcBef>
                <a:spcPts val="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입력층과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출력층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사이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직접적인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연결이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존재하지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않음  각 층 사이는 완전 </a:t>
            </a:r>
            <a:r>
              <a:rPr dirty="0" sz="1600" spc="-95">
                <a:solidFill>
                  <a:srgbClr val="404040"/>
                </a:solidFill>
                <a:latin typeface="Noto Sans CJK JP Regular"/>
                <a:cs typeface="Noto Sans CJK JP Regular"/>
              </a:rPr>
              <a:t>연결</a:t>
            </a:r>
            <a:r>
              <a:rPr dirty="0" sz="1600" spc="-95" b="1">
                <a:solidFill>
                  <a:srgbClr val="404040"/>
                </a:solidFill>
                <a:latin typeface="Arial"/>
                <a:cs typeface="Arial"/>
              </a:rPr>
              <a:t>(Fully </a:t>
            </a:r>
            <a:r>
              <a:rPr dirty="0" sz="1600" spc="-240" b="1">
                <a:solidFill>
                  <a:srgbClr val="404040"/>
                </a:solidFill>
                <a:latin typeface="Arial"/>
                <a:cs typeface="Arial"/>
              </a:rPr>
              <a:t>Connected)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되어 있음  입력층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-35" b="1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16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은닉층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-95" b="1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dirty="0" sz="16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출력층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구조를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많이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가짐</a:t>
            </a:r>
            <a:endParaRPr sz="1600">
              <a:latin typeface="Noto Sans CJK JP Regular"/>
              <a:cs typeface="Noto Sans CJK JP Regular"/>
            </a:endParaRPr>
          </a:p>
          <a:p>
            <a:pPr marL="309245" marR="5080">
              <a:lnSpc>
                <a:spcPct val="141900"/>
              </a:lnSpc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출력층의 유닛 개수는 입력층의 유닛 개수와 같을 필요가 없음  은닉층의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유닛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개수는</a:t>
            </a:r>
            <a:r>
              <a:rPr dirty="0" sz="16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입력층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또는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출력층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보다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많거나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적어도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됨</a:t>
            </a:r>
            <a:endParaRPr sz="1600">
              <a:latin typeface="Noto Sans CJK JP Regular"/>
              <a:cs typeface="Noto Sans CJK JP Regular"/>
            </a:endParaRPr>
          </a:p>
          <a:p>
            <a:pPr algn="ctr" marR="1991995">
              <a:lnSpc>
                <a:spcPct val="100000"/>
              </a:lnSpc>
              <a:spcBef>
                <a:spcPts val="1655"/>
              </a:spcBef>
            </a:pPr>
            <a:r>
              <a:rPr dirty="0" sz="1600" spc="40" b="1">
                <a:latin typeface="Arial"/>
                <a:cs typeface="Arial"/>
              </a:rPr>
              <a:t>*</a:t>
            </a:r>
            <a:r>
              <a:rPr dirty="0" sz="1600" spc="40">
                <a:latin typeface="Noto Sans CJK JP Regular"/>
                <a:cs typeface="Noto Sans CJK JP Regular"/>
              </a:rPr>
              <a:t>각 </a:t>
            </a:r>
            <a:r>
              <a:rPr dirty="0" sz="1600" spc="120">
                <a:latin typeface="Noto Sans CJK JP Regular"/>
                <a:cs typeface="Noto Sans CJK JP Regular"/>
              </a:rPr>
              <a:t>유닛은</a:t>
            </a:r>
            <a:r>
              <a:rPr dirty="0" sz="1600" spc="15"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latin typeface="Noto Sans CJK JP Regular"/>
                <a:cs typeface="Noto Sans CJK JP Regular"/>
              </a:rPr>
              <a:t>퍼셉트론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3" y="0"/>
            <a:ext cx="707136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3" y="0"/>
            <a:ext cx="92964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2791" y="0"/>
            <a:ext cx="1487423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3704" y="0"/>
            <a:ext cx="929640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6832" y="0"/>
            <a:ext cx="929640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4061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3. </a:t>
            </a:r>
            <a:r>
              <a:rPr dirty="0" sz="2200" spc="170">
                <a:solidFill>
                  <a:srgbClr val="FFFFFF"/>
                </a:solidFill>
              </a:rPr>
              <a:t>다층 신경망의 분류</a:t>
            </a:r>
            <a:r>
              <a:rPr dirty="0" sz="2200" spc="10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원리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7654" y="1142364"/>
            <a:ext cx="140207" cy="141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7654" y="1488313"/>
            <a:ext cx="140207" cy="141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2311" y="1802892"/>
            <a:ext cx="4896612" cy="32186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3074" y="1803654"/>
            <a:ext cx="4895215" cy="3217545"/>
          </a:xfrm>
          <a:custGeom>
            <a:avLst/>
            <a:gdLst/>
            <a:ahLst/>
            <a:cxnLst/>
            <a:rect l="l" t="t" r="r" b="b"/>
            <a:pathLst>
              <a:path w="4895215" h="3217545">
                <a:moveTo>
                  <a:pt x="0" y="192278"/>
                </a:moveTo>
                <a:lnTo>
                  <a:pt x="5077" y="148196"/>
                </a:lnTo>
                <a:lnTo>
                  <a:pt x="19542" y="107727"/>
                </a:lnTo>
                <a:lnTo>
                  <a:pt x="42238" y="72026"/>
                </a:lnTo>
                <a:lnTo>
                  <a:pt x="72013" y="42247"/>
                </a:lnTo>
                <a:lnTo>
                  <a:pt x="107712" y="19546"/>
                </a:lnTo>
                <a:lnTo>
                  <a:pt x="148180" y="5079"/>
                </a:lnTo>
                <a:lnTo>
                  <a:pt x="192265" y="0"/>
                </a:lnTo>
                <a:lnTo>
                  <a:pt x="4702810" y="0"/>
                </a:lnTo>
                <a:lnTo>
                  <a:pt x="4746891" y="5079"/>
                </a:lnTo>
                <a:lnTo>
                  <a:pt x="4787360" y="19546"/>
                </a:lnTo>
                <a:lnTo>
                  <a:pt x="4823061" y="42247"/>
                </a:lnTo>
                <a:lnTo>
                  <a:pt x="4852840" y="72026"/>
                </a:lnTo>
                <a:lnTo>
                  <a:pt x="4875541" y="107727"/>
                </a:lnTo>
                <a:lnTo>
                  <a:pt x="4890008" y="148196"/>
                </a:lnTo>
                <a:lnTo>
                  <a:pt x="4895088" y="192278"/>
                </a:lnTo>
                <a:lnTo>
                  <a:pt x="4895088" y="3024898"/>
                </a:lnTo>
                <a:lnTo>
                  <a:pt x="4890008" y="3068983"/>
                </a:lnTo>
                <a:lnTo>
                  <a:pt x="4875541" y="3109451"/>
                </a:lnTo>
                <a:lnTo>
                  <a:pt x="4852840" y="3145150"/>
                </a:lnTo>
                <a:lnTo>
                  <a:pt x="4823061" y="3174925"/>
                </a:lnTo>
                <a:lnTo>
                  <a:pt x="4787360" y="3197621"/>
                </a:lnTo>
                <a:lnTo>
                  <a:pt x="4746891" y="3212086"/>
                </a:lnTo>
                <a:lnTo>
                  <a:pt x="4702810" y="3217164"/>
                </a:lnTo>
                <a:lnTo>
                  <a:pt x="192265" y="3217164"/>
                </a:lnTo>
                <a:lnTo>
                  <a:pt x="148180" y="3212086"/>
                </a:lnTo>
                <a:lnTo>
                  <a:pt x="107712" y="3197621"/>
                </a:lnTo>
                <a:lnTo>
                  <a:pt x="72013" y="3174925"/>
                </a:lnTo>
                <a:lnTo>
                  <a:pt x="42238" y="3145150"/>
                </a:lnTo>
                <a:lnTo>
                  <a:pt x="19542" y="3109451"/>
                </a:lnTo>
                <a:lnTo>
                  <a:pt x="5077" y="3068983"/>
                </a:lnTo>
                <a:lnTo>
                  <a:pt x="0" y="3024898"/>
                </a:lnTo>
                <a:lnTo>
                  <a:pt x="0" y="192278"/>
                </a:lnTo>
                <a:close/>
              </a:path>
            </a:pathLst>
          </a:custGeom>
          <a:ln w="381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0077" y="257778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30" h="0">
                <a:moveTo>
                  <a:pt x="0" y="0"/>
                </a:moveTo>
                <a:lnTo>
                  <a:pt x="125132" y="0"/>
                </a:lnTo>
              </a:path>
            </a:pathLst>
          </a:custGeom>
          <a:ln w="8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9421" y="3620841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292" y="0"/>
                </a:lnTo>
              </a:path>
            </a:pathLst>
          </a:custGeom>
          <a:ln w="8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4135" y="3620841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331" y="0"/>
                </a:lnTo>
              </a:path>
            </a:pathLst>
          </a:custGeom>
          <a:ln w="8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65688" y="3620841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343" y="0"/>
                </a:lnTo>
              </a:path>
            </a:pathLst>
          </a:custGeom>
          <a:ln w="8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9421" y="4168398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292" y="0"/>
                </a:lnTo>
              </a:path>
            </a:pathLst>
          </a:custGeom>
          <a:ln w="8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9660" y="4168398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 h="0">
                <a:moveTo>
                  <a:pt x="0" y="0"/>
                </a:moveTo>
                <a:lnTo>
                  <a:pt x="716145" y="0"/>
                </a:lnTo>
              </a:path>
            </a:pathLst>
          </a:custGeom>
          <a:ln w="8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44504" y="4715920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324" y="0"/>
                </a:lnTo>
              </a:path>
            </a:pathLst>
          </a:custGeom>
          <a:ln w="8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80512" y="2678057"/>
            <a:ext cx="93345" cy="1682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25">
                <a:latin typeface="Noto Sans CJK JP Regular"/>
                <a:cs typeface="Noto Sans CJK JP Regular"/>
              </a:rPr>
              <a:t>j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6661" y="4161912"/>
            <a:ext cx="14160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75">
                <a:latin typeface="Noto Sans CJK JP Regular"/>
                <a:cs typeface="Noto Sans CJK JP Regular"/>
              </a:rPr>
              <a:t>2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21593" y="4011880"/>
            <a:ext cx="42862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45">
                <a:latin typeface="Symbol"/>
                <a:cs typeface="Symbol"/>
              </a:rPr>
              <a:t>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60">
                <a:latin typeface="Symbol"/>
                <a:cs typeface="Symbol"/>
              </a:rPr>
              <a:t></a:t>
            </a:r>
            <a:r>
              <a:rPr dirty="0" sz="1500" spc="60">
                <a:latin typeface="Noto Sans CJK JP Regular"/>
                <a:cs typeface="Noto Sans CJK JP Regular"/>
              </a:rPr>
              <a:t>2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1571" y="2571303"/>
            <a:ext cx="14160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75">
                <a:latin typeface="Noto Sans CJK JP Regular"/>
                <a:cs typeface="Noto Sans CJK JP Regular"/>
              </a:rPr>
              <a:t>2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94905" y="4000441"/>
            <a:ext cx="5422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45">
                <a:latin typeface="Noto Sans CJK JP Regular"/>
                <a:cs typeface="Noto Sans CJK JP Regular"/>
              </a:rPr>
              <a:t>jp</a:t>
            </a:r>
            <a:r>
              <a:rPr dirty="0" sz="850" spc="-45">
                <a:latin typeface="Noto Sans CJK JP Regular"/>
                <a:cs typeface="Noto Sans CJK JP Regular"/>
              </a:rPr>
              <a:t>) </a:t>
            </a:r>
            <a:r>
              <a:rPr dirty="0" sz="1500" spc="45">
                <a:latin typeface="Symbol"/>
                <a:cs typeface="Symbol"/>
              </a:rPr>
              <a:t></a:t>
            </a:r>
            <a:r>
              <a:rPr dirty="0" sz="1500" spc="-280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Noto Sans CJK JP Regular"/>
                <a:cs typeface="Noto Sans CJK JP Regular"/>
              </a:rPr>
              <a:t>i</a:t>
            </a:r>
            <a:r>
              <a:rPr dirty="0" sz="900" spc="-155">
                <a:latin typeface="Noto Sans CJK JP Regular"/>
                <a:cs typeface="Noto Sans CJK JP Regular"/>
              </a:rPr>
              <a:t>ip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20445" y="4000441"/>
            <a:ext cx="1162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45">
                <a:latin typeface="Symbol"/>
                <a:cs typeface="Symbol"/>
              </a:rPr>
              <a:t></a:t>
            </a:r>
            <a:r>
              <a:rPr dirty="0" sz="1500" spc="-235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Noto Sans CJK JP Regular"/>
                <a:cs typeface="Noto Sans CJK JP Regular"/>
              </a:rPr>
              <a:t>i</a:t>
            </a:r>
            <a:r>
              <a:rPr dirty="0" sz="900" spc="-155">
                <a:latin typeface="Noto Sans CJK JP Regular"/>
                <a:cs typeface="Noto Sans CJK JP Regular"/>
              </a:rPr>
              <a:t>ip</a:t>
            </a:r>
            <a:r>
              <a:rPr dirty="0" sz="900" spc="-135">
                <a:latin typeface="Noto Sans CJK JP Regular"/>
                <a:cs typeface="Noto Sans CJK JP Regular"/>
              </a:rPr>
              <a:t> </a:t>
            </a:r>
            <a:r>
              <a:rPr dirty="0" sz="850" spc="40">
                <a:latin typeface="Symbol"/>
                <a:cs typeface="Symbol"/>
              </a:rPr>
              <a:t></a:t>
            </a:r>
            <a:r>
              <a:rPr dirty="0" sz="850" spc="70">
                <a:latin typeface="Times New Roman"/>
                <a:cs typeface="Times New Roman"/>
              </a:rPr>
              <a:t> </a:t>
            </a:r>
            <a:r>
              <a:rPr dirty="0" sz="850" spc="-155">
                <a:latin typeface="Symbol"/>
                <a:cs typeface="Symbol"/>
              </a:rPr>
              <a:t></a:t>
            </a:r>
            <a:r>
              <a:rPr dirty="0" sz="850" spc="-155">
                <a:latin typeface="Noto Sans CJK JP Regular"/>
                <a:cs typeface="Noto Sans CJK JP Regular"/>
              </a:rPr>
              <a:t>(</a:t>
            </a:r>
            <a:r>
              <a:rPr dirty="0" sz="1600" spc="-155">
                <a:latin typeface="Noto Sans CJK JP Regular"/>
                <a:cs typeface="Noto Sans CJK JP Regular"/>
              </a:rPr>
              <a:t>t</a:t>
            </a:r>
            <a:r>
              <a:rPr dirty="0" sz="900" spc="-155">
                <a:latin typeface="Noto Sans CJK JP Regular"/>
                <a:cs typeface="Noto Sans CJK JP Regular"/>
              </a:rPr>
              <a:t>jp</a:t>
            </a:r>
            <a:r>
              <a:rPr dirty="0" sz="900" spc="-150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</a:t>
            </a:r>
            <a:r>
              <a:rPr dirty="0" sz="1500" spc="-2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Noto Sans CJK JP Regular"/>
                <a:cs typeface="Noto Sans CJK JP Regular"/>
              </a:rPr>
              <a:t>o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006" y="609091"/>
            <a:ext cx="4808220" cy="2087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다중 퍼셉트론 가중치</a:t>
            </a:r>
            <a:r>
              <a:rPr dirty="0" sz="2000" spc="9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학습</a:t>
            </a:r>
            <a:endParaRPr sz="200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117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오류 역전파 </a:t>
            </a:r>
            <a:r>
              <a:rPr dirty="0" sz="1600" spc="-55">
                <a:solidFill>
                  <a:srgbClr val="404040"/>
                </a:solidFill>
                <a:latin typeface="Noto Sans CJK JP Regular"/>
                <a:cs typeface="Noto Sans CJK JP Regular"/>
              </a:rPr>
              <a:t>알고리즘</a:t>
            </a:r>
            <a:r>
              <a:rPr dirty="0" sz="1600" spc="-55" b="1">
                <a:solidFill>
                  <a:srgbClr val="404040"/>
                </a:solidFill>
                <a:latin typeface="Arial"/>
                <a:cs typeface="Arial"/>
              </a:rPr>
              <a:t>(Error </a:t>
            </a:r>
            <a:r>
              <a:rPr dirty="0" sz="1600" spc="-245" b="1">
                <a:solidFill>
                  <a:srgbClr val="404040"/>
                </a:solidFill>
                <a:latin typeface="Arial"/>
                <a:cs typeface="Arial"/>
              </a:rPr>
              <a:t>Back </a:t>
            </a:r>
            <a:r>
              <a:rPr dirty="0" sz="1600" spc="-170" b="1">
                <a:solidFill>
                  <a:srgbClr val="404040"/>
                </a:solidFill>
                <a:latin typeface="Arial"/>
                <a:cs typeface="Arial"/>
              </a:rPr>
              <a:t>Propagation)</a:t>
            </a:r>
            <a:r>
              <a:rPr dirty="0" sz="1600" spc="-20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이용함</a:t>
            </a:r>
            <a:endParaRPr sz="160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dirty="0" sz="1600" spc="-175" b="1">
                <a:solidFill>
                  <a:srgbClr val="404040"/>
                </a:solidFill>
                <a:latin typeface="Arial"/>
                <a:cs typeface="Arial"/>
              </a:rPr>
              <a:t>Generalized  </a:t>
            </a:r>
            <a:r>
              <a:rPr dirty="0" sz="1600" spc="-155" b="1">
                <a:solidFill>
                  <a:srgbClr val="404040"/>
                </a:solidFill>
                <a:latin typeface="Arial"/>
                <a:cs typeface="Arial"/>
              </a:rPr>
              <a:t>Delta </a:t>
            </a:r>
            <a:r>
              <a:rPr dirty="0" sz="1600" spc="-204" b="1">
                <a:solidFill>
                  <a:srgbClr val="404040"/>
                </a:solidFill>
                <a:latin typeface="Arial"/>
                <a:cs typeface="Arial"/>
              </a:rPr>
              <a:t>Rule</a:t>
            </a:r>
            <a:r>
              <a:rPr dirty="0" sz="1600" spc="-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Noto Sans CJK JP Regular"/>
                <a:cs typeface="Noto Sans CJK JP Regular"/>
              </a:rPr>
              <a:t>이용</a:t>
            </a:r>
            <a:endParaRPr sz="1600">
              <a:latin typeface="Noto Sans CJK JP Regular"/>
              <a:cs typeface="Noto Sans CJK JP Regular"/>
            </a:endParaRPr>
          </a:p>
          <a:p>
            <a:pPr algn="ctr" marR="757555">
              <a:lnSpc>
                <a:spcPct val="100000"/>
              </a:lnSpc>
              <a:spcBef>
                <a:spcPts val="850"/>
              </a:spcBef>
            </a:pPr>
            <a:r>
              <a:rPr dirty="0" sz="1600" spc="-505">
                <a:latin typeface="Noto Sans CJK JP Regular"/>
                <a:cs typeface="Noto Sans CJK JP Regular"/>
              </a:rPr>
              <a:t>o</a:t>
            </a:r>
            <a:r>
              <a:rPr dirty="0" sz="900" spc="-15">
                <a:latin typeface="Noto Sans CJK JP Regular"/>
                <a:cs typeface="Noto Sans CJK JP Regular"/>
              </a:rPr>
              <a:t>ip</a:t>
            </a:r>
            <a:r>
              <a:rPr dirty="0" sz="900">
                <a:latin typeface="Noto Sans CJK JP Regular"/>
                <a:cs typeface="Noto Sans CJK JP Regular"/>
              </a:rPr>
              <a:t> </a:t>
            </a:r>
            <a:r>
              <a:rPr dirty="0" sz="900" spc="-60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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baseline="-8641" sz="3375" spc="7">
                <a:latin typeface="Symbol"/>
                <a:cs typeface="Symbol"/>
              </a:rPr>
              <a:t></a:t>
            </a:r>
            <a:r>
              <a:rPr dirty="0" sz="1600" spc="-595">
                <a:latin typeface="Noto Sans CJK JP Regular"/>
                <a:cs typeface="Noto Sans CJK JP Regular"/>
              </a:rPr>
              <a:t>w</a:t>
            </a:r>
            <a:r>
              <a:rPr dirty="0" sz="900" spc="-25">
                <a:latin typeface="Noto Sans CJK JP Regular"/>
                <a:cs typeface="Noto Sans CJK JP Regular"/>
              </a:rPr>
              <a:t>ij</a:t>
            </a:r>
            <a:r>
              <a:rPr dirty="0" sz="900" spc="50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</a:t>
            </a:r>
            <a:r>
              <a:rPr dirty="0" sz="1500" spc="-229">
                <a:latin typeface="Times New Roman"/>
                <a:cs typeface="Times New Roman"/>
              </a:rPr>
              <a:t> </a:t>
            </a:r>
            <a:r>
              <a:rPr dirty="0" sz="1600" spc="-570">
                <a:latin typeface="Noto Sans CJK JP Regular"/>
                <a:cs typeface="Noto Sans CJK JP Regular"/>
              </a:rPr>
              <a:t>i</a:t>
            </a:r>
            <a:r>
              <a:rPr dirty="0" sz="900" spc="-15">
                <a:latin typeface="Noto Sans CJK JP Regular"/>
                <a:cs typeface="Noto Sans CJK JP Regular"/>
              </a:rPr>
              <a:t>ip</a:t>
            </a:r>
            <a:endParaRPr sz="900">
              <a:latin typeface="Noto Sans CJK JP Regular"/>
              <a:cs typeface="Noto Sans CJK JP Regular"/>
            </a:endParaRPr>
          </a:p>
          <a:p>
            <a:pPr algn="ctr" marR="871855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Noto Sans CJK JP Regular"/>
                <a:cs typeface="Noto Sans CJK JP Regular"/>
              </a:rPr>
              <a:t>i</a:t>
            </a:r>
            <a:endParaRPr sz="900">
              <a:latin typeface="Noto Sans CJK JP Regular"/>
              <a:cs typeface="Noto Sans CJK JP Regular"/>
            </a:endParaRPr>
          </a:p>
          <a:p>
            <a:pPr marL="1374140">
              <a:lnSpc>
                <a:spcPct val="100000"/>
              </a:lnSpc>
              <a:spcBef>
                <a:spcPts val="580"/>
              </a:spcBef>
            </a:pPr>
            <a:r>
              <a:rPr dirty="0" sz="1600" spc="-450">
                <a:latin typeface="Noto Sans CJK JP Regular"/>
                <a:cs typeface="Noto Sans CJK JP Regular"/>
              </a:rPr>
              <a:t>E</a:t>
            </a:r>
            <a:r>
              <a:rPr dirty="0" sz="900">
                <a:latin typeface="Noto Sans CJK JP Regular"/>
                <a:cs typeface="Noto Sans CJK JP Regular"/>
              </a:rPr>
              <a:t>p</a:t>
            </a:r>
            <a:r>
              <a:rPr dirty="0" sz="900">
                <a:latin typeface="Noto Sans CJK JP Regular"/>
                <a:cs typeface="Noto Sans CJK JP Regular"/>
              </a:rPr>
              <a:t> </a:t>
            </a:r>
            <a:r>
              <a:rPr dirty="0" sz="900" spc="-50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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baseline="35185" sz="2250" spc="112">
                <a:latin typeface="Noto Sans CJK JP Regular"/>
                <a:cs typeface="Noto Sans CJK JP Regular"/>
              </a:rPr>
              <a:t>1</a:t>
            </a:r>
            <a:r>
              <a:rPr dirty="0" baseline="35185" sz="2250" spc="-112">
                <a:latin typeface="Noto Sans CJK JP Regular"/>
                <a:cs typeface="Noto Sans CJK JP Regular"/>
              </a:rPr>
              <a:t> </a:t>
            </a:r>
            <a:r>
              <a:rPr dirty="0" baseline="-8641" sz="3375" spc="307">
                <a:latin typeface="Symbol"/>
                <a:cs typeface="Symbol"/>
              </a:rPr>
              <a:t></a:t>
            </a:r>
            <a:r>
              <a:rPr dirty="0" sz="1500" spc="-190">
                <a:latin typeface="Noto Sans CJK JP Regular"/>
                <a:cs typeface="Noto Sans CJK JP Regular"/>
              </a:rPr>
              <a:t>(</a:t>
            </a:r>
            <a:r>
              <a:rPr dirty="0" sz="1600" spc="-610">
                <a:latin typeface="Noto Sans CJK JP Regular"/>
                <a:cs typeface="Noto Sans CJK JP Regular"/>
              </a:rPr>
              <a:t>t</a:t>
            </a:r>
            <a:r>
              <a:rPr dirty="0" sz="900" spc="-15">
                <a:latin typeface="Noto Sans CJK JP Regular"/>
                <a:cs typeface="Noto Sans CJK JP Regular"/>
              </a:rPr>
              <a:t>jp</a:t>
            </a:r>
            <a:r>
              <a:rPr dirty="0" sz="900" spc="40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</a:t>
            </a:r>
            <a:r>
              <a:rPr dirty="0" sz="1500" spc="-204">
                <a:latin typeface="Times New Roman"/>
                <a:cs typeface="Times New Roman"/>
              </a:rPr>
              <a:t> </a:t>
            </a:r>
            <a:r>
              <a:rPr dirty="0" sz="1600" spc="-505">
                <a:latin typeface="Noto Sans CJK JP Regular"/>
                <a:cs typeface="Noto Sans CJK JP Regular"/>
              </a:rPr>
              <a:t>o</a:t>
            </a:r>
            <a:r>
              <a:rPr dirty="0" sz="900" spc="-10">
                <a:latin typeface="Noto Sans CJK JP Regular"/>
                <a:cs typeface="Noto Sans CJK JP Regular"/>
              </a:rPr>
              <a:t>j</a:t>
            </a:r>
            <a:r>
              <a:rPr dirty="0" sz="900" spc="-220">
                <a:latin typeface="Noto Sans CJK JP Regular"/>
                <a:cs typeface="Noto Sans CJK JP Regular"/>
              </a:rPr>
              <a:t>p</a:t>
            </a:r>
            <a:r>
              <a:rPr dirty="0" sz="1500">
                <a:latin typeface="Noto Sans CJK JP Regular"/>
                <a:cs typeface="Noto Sans CJK JP Regular"/>
              </a:rPr>
              <a:t>)</a:t>
            </a:r>
            <a:r>
              <a:rPr dirty="0" baseline="45751" sz="1275" spc="89">
                <a:latin typeface="Noto Sans CJK JP Regular"/>
                <a:cs typeface="Noto Sans CJK JP Regular"/>
              </a:rPr>
              <a:t>2</a:t>
            </a:r>
            <a:endParaRPr baseline="45751" sz="1275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46672" y="4547998"/>
            <a:ext cx="15398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45">
                <a:latin typeface="Symbol"/>
                <a:cs typeface="Symbol"/>
              </a:rPr>
              <a:t>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sz="1500" spc="-240">
                <a:latin typeface="Symbol"/>
                <a:cs typeface="Symbol"/>
              </a:rPr>
              <a:t></a:t>
            </a:r>
            <a:r>
              <a:rPr dirty="0" sz="1600" spc="-240" i="1">
                <a:latin typeface="Symbol"/>
                <a:cs typeface="Symbol"/>
              </a:rPr>
              <a:t></a:t>
            </a:r>
            <a:r>
              <a:rPr dirty="0" sz="1500" spc="-240">
                <a:latin typeface="Noto Sans CJK JP Regular"/>
                <a:cs typeface="Noto Sans CJK JP Regular"/>
              </a:rPr>
              <a:t>(</a:t>
            </a:r>
            <a:r>
              <a:rPr dirty="0" sz="1600" spc="-240">
                <a:latin typeface="Noto Sans CJK JP Regular"/>
                <a:cs typeface="Noto Sans CJK JP Regular"/>
              </a:rPr>
              <a:t>t</a:t>
            </a:r>
            <a:r>
              <a:rPr dirty="0" sz="900" spc="-240">
                <a:latin typeface="Noto Sans CJK JP Regular"/>
                <a:cs typeface="Noto Sans CJK JP Regular"/>
              </a:rPr>
              <a:t>pj</a:t>
            </a:r>
            <a:r>
              <a:rPr dirty="0" sz="900" spc="150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</a:t>
            </a:r>
            <a:r>
              <a:rPr dirty="0" sz="1500" spc="-204">
                <a:latin typeface="Times New Roman"/>
                <a:cs typeface="Times New Roman"/>
              </a:rPr>
              <a:t> </a:t>
            </a:r>
            <a:r>
              <a:rPr dirty="0" sz="1600" spc="-135">
                <a:latin typeface="Noto Sans CJK JP Regular"/>
                <a:cs typeface="Noto Sans CJK JP Regular"/>
              </a:rPr>
              <a:t>o</a:t>
            </a:r>
            <a:r>
              <a:rPr dirty="0" sz="900" spc="-135">
                <a:latin typeface="Noto Sans CJK JP Regular"/>
                <a:cs typeface="Noto Sans CJK JP Regular"/>
              </a:rPr>
              <a:t>pj</a:t>
            </a:r>
            <a:r>
              <a:rPr dirty="0" sz="1500" spc="-135">
                <a:latin typeface="Noto Sans CJK JP Regular"/>
                <a:cs typeface="Noto Sans CJK JP Regular"/>
              </a:rPr>
              <a:t>)</a:t>
            </a:r>
            <a:r>
              <a:rPr dirty="0" sz="1500" spc="-145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</a:t>
            </a:r>
            <a:r>
              <a:rPr dirty="0" sz="1500" spc="-229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Noto Sans CJK JP Regular"/>
                <a:cs typeface="Noto Sans CJK JP Regular"/>
              </a:rPr>
              <a:t>i</a:t>
            </a:r>
            <a:r>
              <a:rPr dirty="0" sz="900" spc="-155">
                <a:latin typeface="Noto Sans CJK JP Regular"/>
                <a:cs typeface="Noto Sans CJK JP Regular"/>
              </a:rPr>
              <a:t>ip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8112" y="4697996"/>
            <a:ext cx="3803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20" i="1">
                <a:latin typeface="Symbol"/>
                <a:cs typeface="Symbol"/>
              </a:rPr>
              <a:t></a:t>
            </a:r>
            <a:r>
              <a:rPr dirty="0" sz="1600" spc="-320">
                <a:latin typeface="Noto Sans CJK JP Regular"/>
                <a:cs typeface="Noto Sans CJK JP Regular"/>
              </a:rPr>
              <a:t>w</a:t>
            </a:r>
            <a:r>
              <a:rPr dirty="0" sz="900" spc="-320">
                <a:latin typeface="Noto Sans CJK JP Regular"/>
                <a:cs typeface="Noto Sans CJK JP Regular"/>
              </a:rPr>
              <a:t>ij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29678" y="4426983"/>
            <a:ext cx="3695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60" i="1">
                <a:latin typeface="Symbol"/>
                <a:cs typeface="Symbol"/>
              </a:rPr>
              <a:t></a:t>
            </a:r>
            <a:r>
              <a:rPr dirty="0" sz="1600" spc="-360">
                <a:latin typeface="Noto Sans CJK JP Regular"/>
                <a:cs typeface="Noto Sans CJK JP Regular"/>
              </a:rPr>
              <a:t>E</a:t>
            </a:r>
            <a:r>
              <a:rPr dirty="0" sz="900" spc="-360">
                <a:latin typeface="Noto Sans CJK JP Regular"/>
                <a:cs typeface="Noto Sans CJK JP Regular"/>
              </a:rPr>
              <a:t>p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9357" y="4547998"/>
            <a:ext cx="8070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15">
                <a:latin typeface="Noto Sans CJK JP Regular"/>
                <a:cs typeface="Noto Sans CJK JP Regular"/>
              </a:rPr>
              <a:t>w</a:t>
            </a:r>
            <a:r>
              <a:rPr dirty="0" sz="900" spc="-215">
                <a:latin typeface="Noto Sans CJK JP Regular"/>
                <a:cs typeface="Noto Sans CJK JP Regular"/>
              </a:rPr>
              <a:t>ij</a:t>
            </a:r>
            <a:r>
              <a:rPr dirty="0" sz="900" spc="229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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1500" spc="-80">
                <a:latin typeface="Symbol"/>
                <a:cs typeface="Symbol"/>
              </a:rPr>
              <a:t></a:t>
            </a:r>
            <a:r>
              <a:rPr dirty="0" sz="1600" spc="-80" i="1"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92999" y="4150473"/>
            <a:ext cx="3803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20" i="1">
                <a:latin typeface="Symbol"/>
                <a:cs typeface="Symbol"/>
              </a:rPr>
              <a:t></a:t>
            </a:r>
            <a:r>
              <a:rPr dirty="0" sz="1600" spc="-320">
                <a:latin typeface="Noto Sans CJK JP Regular"/>
                <a:cs typeface="Noto Sans CJK JP Regular"/>
              </a:rPr>
              <a:t>w</a:t>
            </a:r>
            <a:r>
              <a:rPr dirty="0" sz="900" spc="-320">
                <a:latin typeface="Noto Sans CJK JP Regular"/>
                <a:cs typeface="Noto Sans CJK JP Regular"/>
              </a:rPr>
              <a:t>ij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04565" y="3879449"/>
            <a:ext cx="15995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155" algn="l"/>
              </a:tabLst>
            </a:pPr>
            <a:r>
              <a:rPr dirty="0" sz="1600" spc="-360" i="1">
                <a:latin typeface="Symbol"/>
                <a:cs typeface="Symbol"/>
              </a:rPr>
              <a:t></a:t>
            </a:r>
            <a:r>
              <a:rPr dirty="0" sz="1600" spc="-360">
                <a:latin typeface="Noto Sans CJK JP Regular"/>
                <a:cs typeface="Noto Sans CJK JP Regular"/>
              </a:rPr>
              <a:t>E</a:t>
            </a:r>
            <a:r>
              <a:rPr dirty="0" sz="900" spc="-360">
                <a:latin typeface="Noto Sans CJK JP Regular"/>
                <a:cs typeface="Noto Sans CJK JP Regular"/>
              </a:rPr>
              <a:t>p	</a:t>
            </a:r>
            <a:r>
              <a:rPr dirty="0" sz="1500" spc="-204">
                <a:latin typeface="Noto Sans CJK JP Regular"/>
                <a:cs typeface="Noto Sans CJK JP Regular"/>
              </a:rPr>
              <a:t>(</a:t>
            </a:r>
            <a:r>
              <a:rPr dirty="0" sz="1600" spc="-204">
                <a:latin typeface="Noto Sans CJK JP Regular"/>
                <a:cs typeface="Noto Sans CJK JP Regular"/>
              </a:rPr>
              <a:t>t</a:t>
            </a:r>
            <a:r>
              <a:rPr dirty="0" sz="900" spc="-204">
                <a:latin typeface="Noto Sans CJK JP Regular"/>
                <a:cs typeface="Noto Sans CJK JP Regular"/>
              </a:rPr>
              <a:t>jp</a:t>
            </a:r>
            <a:r>
              <a:rPr dirty="0" sz="900" spc="30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</a:t>
            </a:r>
            <a:r>
              <a:rPr dirty="0" sz="1500" spc="-210">
                <a:latin typeface="Times New Roman"/>
                <a:cs typeface="Times New Roman"/>
              </a:rPr>
              <a:t> </a:t>
            </a:r>
            <a:r>
              <a:rPr dirty="0" sz="1600" spc="-165">
                <a:latin typeface="Noto Sans CJK JP Regular"/>
                <a:cs typeface="Noto Sans CJK JP Regular"/>
              </a:rPr>
              <a:t>o</a:t>
            </a:r>
            <a:r>
              <a:rPr dirty="0" sz="900" spc="-165">
                <a:latin typeface="Noto Sans CJK JP Regular"/>
                <a:cs typeface="Noto Sans CJK JP Regular"/>
              </a:rPr>
              <a:t>jp</a:t>
            </a:r>
            <a:r>
              <a:rPr dirty="0" sz="1500" spc="-165">
                <a:latin typeface="Noto Sans CJK JP Regular"/>
                <a:cs typeface="Noto Sans CJK JP Regular"/>
              </a:rPr>
              <a:t>)</a:t>
            </a:r>
            <a:endParaRPr sz="1500">
              <a:latin typeface="Noto Sans CJK JP Regular"/>
              <a:cs typeface="Noto Sans CJK JP Regular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71972" y="2769437"/>
            <a:ext cx="1562100" cy="110299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600" spc="50">
                <a:latin typeface="Noto Sans CJK JP Regular"/>
                <a:cs typeface="Noto Sans CJK JP Regular"/>
              </a:rPr>
              <a:t>E</a:t>
            </a:r>
            <a:r>
              <a:rPr dirty="0" sz="1600" spc="55">
                <a:latin typeface="Noto Sans CJK JP Regular"/>
                <a:cs typeface="Noto Sans CJK JP Regular"/>
              </a:rPr>
              <a:t> </a:t>
            </a:r>
            <a:r>
              <a:rPr dirty="0" sz="1500" spc="45">
                <a:latin typeface="Symbol"/>
                <a:cs typeface="Symbol"/>
              </a:rPr>
              <a:t>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baseline="-8641" sz="3375" spc="157">
                <a:latin typeface="Symbol"/>
                <a:cs typeface="Symbol"/>
              </a:rPr>
              <a:t></a:t>
            </a:r>
            <a:r>
              <a:rPr dirty="0" sz="1600" spc="-229">
                <a:latin typeface="Noto Sans CJK JP Regular"/>
                <a:cs typeface="Noto Sans CJK JP Regular"/>
              </a:rPr>
              <a:t>E</a:t>
            </a:r>
            <a:r>
              <a:rPr dirty="0" baseline="-24691" sz="1350">
                <a:latin typeface="Noto Sans CJK JP Regular"/>
                <a:cs typeface="Noto Sans CJK JP Regular"/>
              </a:rPr>
              <a:t>p</a:t>
            </a:r>
            <a:endParaRPr baseline="-24691" sz="1350">
              <a:latin typeface="Noto Sans CJK JP Regular"/>
              <a:cs typeface="Noto Sans CJK JP Regular"/>
            </a:endParaRPr>
          </a:p>
          <a:p>
            <a:pPr marL="493395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Noto Sans CJK JP Regular"/>
                <a:cs typeface="Noto Sans CJK JP Regular"/>
              </a:rPr>
              <a:t>p</a:t>
            </a:r>
            <a:endParaRPr sz="900">
              <a:latin typeface="Noto Sans CJK JP Regular"/>
              <a:cs typeface="Noto Sans CJK JP Regular"/>
            </a:endParaRPr>
          </a:p>
          <a:p>
            <a:pPr marL="45085">
              <a:lnSpc>
                <a:spcPct val="100000"/>
              </a:lnSpc>
              <a:spcBef>
                <a:spcPts val="400"/>
              </a:spcBef>
            </a:pPr>
            <a:r>
              <a:rPr dirty="0" sz="1600" spc="-360" i="1">
                <a:latin typeface="Symbol"/>
                <a:cs typeface="Symbol"/>
              </a:rPr>
              <a:t></a:t>
            </a:r>
            <a:r>
              <a:rPr dirty="0" sz="1600" spc="-360">
                <a:latin typeface="Noto Sans CJK JP Regular"/>
                <a:cs typeface="Noto Sans CJK JP Regular"/>
              </a:rPr>
              <a:t>E</a:t>
            </a:r>
            <a:r>
              <a:rPr dirty="0" sz="900" spc="-360">
                <a:latin typeface="Noto Sans CJK JP Regular"/>
                <a:cs typeface="Noto Sans CJK JP Regular"/>
              </a:rPr>
              <a:t>p</a:t>
            </a:r>
            <a:r>
              <a:rPr dirty="0" sz="900" spc="365">
                <a:latin typeface="Noto Sans CJK JP Regular"/>
                <a:cs typeface="Noto Sans CJK JP Regular"/>
              </a:rPr>
              <a:t> </a:t>
            </a:r>
            <a:r>
              <a:rPr dirty="0" baseline="-35185" sz="2250" spc="67">
                <a:latin typeface="Symbol"/>
                <a:cs typeface="Symbol"/>
              </a:rPr>
              <a:t></a:t>
            </a:r>
            <a:r>
              <a:rPr dirty="0" baseline="-35185" sz="2250" spc="67">
                <a:latin typeface="Times New Roman"/>
                <a:cs typeface="Times New Roman"/>
              </a:rPr>
              <a:t> </a:t>
            </a:r>
            <a:r>
              <a:rPr dirty="0" sz="1600" spc="-360" i="1">
                <a:latin typeface="Symbol"/>
                <a:cs typeface="Symbol"/>
              </a:rPr>
              <a:t></a:t>
            </a:r>
            <a:r>
              <a:rPr dirty="0" sz="1600" spc="-360">
                <a:latin typeface="Noto Sans CJK JP Regular"/>
                <a:cs typeface="Noto Sans CJK JP Regular"/>
              </a:rPr>
              <a:t>E</a:t>
            </a:r>
            <a:r>
              <a:rPr dirty="0" sz="900" spc="-360">
                <a:latin typeface="Noto Sans CJK JP Regular"/>
                <a:cs typeface="Noto Sans CJK JP Regular"/>
              </a:rPr>
              <a:t>p</a:t>
            </a:r>
            <a:r>
              <a:rPr dirty="0" sz="900" spc="170">
                <a:latin typeface="Noto Sans CJK JP Regular"/>
                <a:cs typeface="Noto Sans CJK JP Regular"/>
              </a:rPr>
              <a:t> </a:t>
            </a:r>
            <a:r>
              <a:rPr dirty="0" baseline="-35185" sz="2250" spc="67">
                <a:latin typeface="Symbol"/>
                <a:cs typeface="Symbol"/>
              </a:rPr>
              <a:t></a:t>
            </a:r>
            <a:r>
              <a:rPr dirty="0" baseline="-35185" sz="2250" spc="15">
                <a:latin typeface="Times New Roman"/>
                <a:cs typeface="Times New Roman"/>
              </a:rPr>
              <a:t> </a:t>
            </a:r>
            <a:r>
              <a:rPr dirty="0" sz="1600" spc="-290" i="1">
                <a:latin typeface="Symbol"/>
                <a:cs typeface="Symbol"/>
              </a:rPr>
              <a:t></a:t>
            </a:r>
            <a:r>
              <a:rPr dirty="0" sz="1600" spc="-290">
                <a:latin typeface="Noto Sans CJK JP Regular"/>
                <a:cs typeface="Noto Sans CJK JP Regular"/>
              </a:rPr>
              <a:t>o</a:t>
            </a:r>
            <a:r>
              <a:rPr dirty="0" sz="900" spc="-290">
                <a:latin typeface="Noto Sans CJK JP Regular"/>
                <a:cs typeface="Noto Sans CJK JP Regular"/>
              </a:rPr>
              <a:t>jp</a:t>
            </a:r>
            <a:endParaRPr sz="900">
              <a:latin typeface="Noto Sans CJK JP Regular"/>
              <a:cs typeface="Noto Sans CJK JP Regular"/>
            </a:endParaRPr>
          </a:p>
          <a:p>
            <a:pPr marL="33655">
              <a:lnSpc>
                <a:spcPct val="100000"/>
              </a:lnSpc>
              <a:spcBef>
                <a:spcPts val="210"/>
              </a:spcBef>
              <a:tabLst>
                <a:tab pos="628015" algn="l"/>
                <a:tab pos="1179830" algn="l"/>
              </a:tabLst>
            </a:pPr>
            <a:r>
              <a:rPr dirty="0" sz="1600" spc="-320" i="1">
                <a:latin typeface="Symbol"/>
                <a:cs typeface="Symbol"/>
              </a:rPr>
              <a:t></a:t>
            </a:r>
            <a:r>
              <a:rPr dirty="0" sz="1600" spc="-320">
                <a:latin typeface="Noto Sans CJK JP Regular"/>
                <a:cs typeface="Noto Sans CJK JP Regular"/>
              </a:rPr>
              <a:t>w</a:t>
            </a:r>
            <a:r>
              <a:rPr dirty="0" sz="900" spc="-320">
                <a:latin typeface="Noto Sans CJK JP Regular"/>
                <a:cs typeface="Noto Sans CJK JP Regular"/>
              </a:rPr>
              <a:t>ij	</a:t>
            </a:r>
            <a:r>
              <a:rPr dirty="0" sz="1600" spc="-290" i="1">
                <a:latin typeface="Symbol"/>
                <a:cs typeface="Symbol"/>
              </a:rPr>
              <a:t></a:t>
            </a:r>
            <a:r>
              <a:rPr dirty="0" sz="1600" spc="-290">
                <a:latin typeface="Noto Sans CJK JP Regular"/>
                <a:cs typeface="Noto Sans CJK JP Regular"/>
              </a:rPr>
              <a:t>o</a:t>
            </a:r>
            <a:r>
              <a:rPr dirty="0" sz="900" spc="-290">
                <a:latin typeface="Noto Sans CJK JP Regular"/>
                <a:cs typeface="Noto Sans CJK JP Regular"/>
              </a:rPr>
              <a:t>jp	</a:t>
            </a:r>
            <a:r>
              <a:rPr dirty="0" sz="1600" spc="-320" i="1">
                <a:latin typeface="Symbol"/>
                <a:cs typeface="Symbol"/>
              </a:rPr>
              <a:t></a:t>
            </a:r>
            <a:r>
              <a:rPr dirty="0" sz="1600" spc="-320">
                <a:latin typeface="Noto Sans CJK JP Regular"/>
                <a:cs typeface="Noto Sans CJK JP Regular"/>
              </a:rPr>
              <a:t>w</a:t>
            </a:r>
            <a:r>
              <a:rPr dirty="0" sz="900" spc="-320">
                <a:latin typeface="Noto Sans CJK JP Regular"/>
                <a:cs typeface="Noto Sans CJK JP Regular"/>
              </a:rPr>
              <a:t>ij</a:t>
            </a:r>
            <a:endParaRPr sz="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476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183" y="864870"/>
            <a:ext cx="17532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85" b="1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dirty="0" sz="3200" spc="-325" b="1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dirty="0" sz="3200" spc="-365" b="1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dirty="0" sz="3200" spc="-450" b="1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dirty="0" sz="3200" spc="-265" b="1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dirty="0" sz="3200" spc="-365" b="1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dirty="0" sz="3200" spc="-450" b="1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dirty="0" sz="3200" spc="120" b="1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2942" y="1863089"/>
            <a:ext cx="1532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solidFill>
                  <a:srgbClr val="404040"/>
                </a:solidFill>
                <a:latin typeface="Noto Sans CJK JP Regular"/>
                <a:cs typeface="Noto Sans CJK JP Regular"/>
              </a:rPr>
              <a:t>뇌와</a:t>
            </a:r>
            <a:r>
              <a:rPr dirty="0" sz="2400" spc="-17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4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컴퓨터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3579" y="2670175"/>
            <a:ext cx="4961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</a:t>
            </a:r>
            <a:r>
              <a:rPr dirty="0" sz="2400" spc="-15" b="1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2400" spc="-29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Noto Sans CJK JP Regular"/>
                <a:cs typeface="Noto Sans CJK JP Regular"/>
              </a:rPr>
              <a:t>뇌를</a:t>
            </a:r>
            <a:r>
              <a:rPr dirty="0" sz="2400" spc="-1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Noto Sans CJK JP Regular"/>
                <a:cs typeface="Noto Sans CJK JP Regular"/>
              </a:rPr>
              <a:t>모사한</a:t>
            </a:r>
            <a:r>
              <a:rPr dirty="0" sz="2400" spc="-12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400" spc="85">
                <a:solidFill>
                  <a:srgbClr val="404040"/>
                </a:solidFill>
                <a:latin typeface="Noto Sans CJK JP Regular"/>
                <a:cs typeface="Noto Sans CJK JP Regular"/>
              </a:rPr>
              <a:t>신경망</a:t>
            </a:r>
            <a:r>
              <a:rPr dirty="0" sz="2400" spc="-1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4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알고리즘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0160" y="1629155"/>
            <a:ext cx="888491" cy="888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93596" y="1850516"/>
            <a:ext cx="229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solidFill>
                  <a:srgbClr val="FFFFFF"/>
                </a:solidFill>
                <a:latin typeface="Noto Sans CJK JP Regular"/>
                <a:cs typeface="Noto Sans CJK JP Regular"/>
              </a:rPr>
              <a:t>1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5816" y="2505455"/>
            <a:ext cx="888491" cy="88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03857" y="2696336"/>
            <a:ext cx="229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5777" y="3527882"/>
            <a:ext cx="31089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solidFill>
                  <a:srgbClr val="404040"/>
                </a:solidFill>
                <a:latin typeface="Noto Sans CJK JP Regular"/>
                <a:cs typeface="Noto Sans CJK JP Regular"/>
              </a:rPr>
              <a:t>다층</a:t>
            </a:r>
            <a:r>
              <a:rPr dirty="0" sz="2400" spc="-1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400" spc="70">
                <a:solidFill>
                  <a:srgbClr val="404040"/>
                </a:solidFill>
                <a:latin typeface="Noto Sans CJK JP Regular"/>
                <a:cs typeface="Noto Sans CJK JP Regular"/>
              </a:rPr>
              <a:t>신경망의</a:t>
            </a:r>
            <a:r>
              <a:rPr dirty="0" sz="2400" spc="-114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400" spc="110">
                <a:solidFill>
                  <a:srgbClr val="404040"/>
                </a:solidFill>
                <a:latin typeface="Noto Sans CJK JP Regular"/>
                <a:cs typeface="Noto Sans CJK JP Regular"/>
              </a:rPr>
              <a:t>분류</a:t>
            </a:r>
            <a:r>
              <a:rPr dirty="0" sz="2400" spc="-1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4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원리</a:t>
            </a:r>
            <a:endParaRPr sz="24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98904" y="3363467"/>
            <a:ext cx="888492" cy="888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26055" y="3554069"/>
            <a:ext cx="2298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3" y="0"/>
            <a:ext cx="707136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3" y="0"/>
            <a:ext cx="92964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2791" y="0"/>
            <a:ext cx="1487423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3704" y="0"/>
            <a:ext cx="929640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6832" y="0"/>
            <a:ext cx="929640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4061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3. </a:t>
            </a:r>
            <a:r>
              <a:rPr dirty="0" sz="2200" spc="170">
                <a:solidFill>
                  <a:srgbClr val="FFFFFF"/>
                </a:solidFill>
              </a:rPr>
              <a:t>다층 신경망의 분류</a:t>
            </a:r>
            <a:r>
              <a:rPr dirty="0" sz="2200" spc="10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원리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7654" y="1142364"/>
            <a:ext cx="140207" cy="141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7654" y="1488313"/>
            <a:ext cx="140207" cy="141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0006" y="609091"/>
            <a:ext cx="6804659" cy="1314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은닉 유닛의</a:t>
            </a:r>
            <a:r>
              <a:rPr dirty="0" sz="2000" spc="114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표현</a:t>
            </a:r>
            <a:endParaRPr sz="200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117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입력값 들의 특성을 스스로 파악해서 </a:t>
            </a:r>
            <a:r>
              <a:rPr dirty="0" sz="1600" spc="-195" b="1">
                <a:solidFill>
                  <a:srgbClr val="404040"/>
                </a:solidFill>
                <a:latin typeface="Arial"/>
                <a:cs typeface="Arial"/>
              </a:rPr>
              <a:t>Hidden </a:t>
            </a:r>
            <a:r>
              <a:rPr dirty="0" sz="1600" spc="-150" b="1">
                <a:solidFill>
                  <a:srgbClr val="404040"/>
                </a:solidFill>
                <a:latin typeface="Arial"/>
                <a:cs typeface="Arial"/>
              </a:rPr>
              <a:t>Layer</a:t>
            </a:r>
            <a:r>
              <a:rPr dirty="0" sz="1600" spc="-150">
                <a:solidFill>
                  <a:srgbClr val="404040"/>
                </a:solidFill>
                <a:latin typeface="Noto Sans CJK JP Regular"/>
                <a:cs typeface="Noto Sans CJK JP Regular"/>
              </a:rPr>
              <a:t>에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표현하는 능력이</a:t>
            </a:r>
            <a:r>
              <a:rPr dirty="0" sz="1600" spc="-9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있음</a:t>
            </a:r>
            <a:endParaRPr sz="160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80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사람이 미리 정해 </a:t>
            </a:r>
            <a:r>
              <a:rPr dirty="0" sz="1600" spc="125">
                <a:solidFill>
                  <a:srgbClr val="404040"/>
                </a:solidFill>
                <a:latin typeface="Noto Sans CJK JP Regular"/>
                <a:cs typeface="Noto Sans CJK JP Regular"/>
              </a:rPr>
              <a:t>준 </a:t>
            </a:r>
            <a:r>
              <a:rPr dirty="0" sz="1600" spc="-120" b="1">
                <a:solidFill>
                  <a:srgbClr val="404040"/>
                </a:solidFill>
                <a:latin typeface="Arial"/>
                <a:cs typeface="Arial"/>
              </a:rPr>
              <a:t>Feature</a:t>
            </a:r>
            <a:r>
              <a:rPr dirty="0" sz="1600" spc="-120">
                <a:solidFill>
                  <a:srgbClr val="404040"/>
                </a:solidFill>
                <a:latin typeface="Noto Sans CJK JP Regular"/>
                <a:cs typeface="Noto Sans CJK JP Regular"/>
              </a:rPr>
              <a:t>만을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사용하는 </a:t>
            </a:r>
            <a:r>
              <a:rPr dirty="0" sz="1600" spc="125">
                <a:solidFill>
                  <a:srgbClr val="404040"/>
                </a:solidFill>
                <a:latin typeface="Noto Sans CJK JP Regular"/>
                <a:cs typeface="Noto Sans CJK JP Regular"/>
              </a:rPr>
              <a:t>경우보다</a:t>
            </a:r>
            <a:r>
              <a:rPr dirty="0" sz="1600" spc="-229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유연하며</a:t>
            </a:r>
            <a:endParaRPr sz="160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미리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알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수</a:t>
            </a:r>
            <a:r>
              <a:rPr dirty="0" sz="16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없는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특성을</a:t>
            </a:r>
            <a:r>
              <a:rPr dirty="0" sz="16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파악하는데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유용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5904" y="2068067"/>
            <a:ext cx="7417308" cy="2881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6666" y="2068829"/>
            <a:ext cx="7416165" cy="2880360"/>
          </a:xfrm>
          <a:custGeom>
            <a:avLst/>
            <a:gdLst/>
            <a:ahLst/>
            <a:cxnLst/>
            <a:rect l="l" t="t" r="r" b="b"/>
            <a:pathLst>
              <a:path w="7416165" h="2880360">
                <a:moveTo>
                  <a:pt x="0" y="172084"/>
                </a:moveTo>
                <a:lnTo>
                  <a:pt x="6148" y="126353"/>
                </a:lnTo>
                <a:lnTo>
                  <a:pt x="23500" y="85249"/>
                </a:lnTo>
                <a:lnTo>
                  <a:pt x="50414" y="50418"/>
                </a:lnTo>
                <a:lnTo>
                  <a:pt x="85249" y="23504"/>
                </a:lnTo>
                <a:lnTo>
                  <a:pt x="126366" y="6150"/>
                </a:lnTo>
                <a:lnTo>
                  <a:pt x="172123" y="0"/>
                </a:lnTo>
                <a:lnTo>
                  <a:pt x="7243699" y="0"/>
                </a:lnTo>
                <a:lnTo>
                  <a:pt x="7289430" y="6150"/>
                </a:lnTo>
                <a:lnTo>
                  <a:pt x="7330534" y="23504"/>
                </a:lnTo>
                <a:lnTo>
                  <a:pt x="7365365" y="50418"/>
                </a:lnTo>
                <a:lnTo>
                  <a:pt x="7392279" y="85249"/>
                </a:lnTo>
                <a:lnTo>
                  <a:pt x="7409633" y="126353"/>
                </a:lnTo>
                <a:lnTo>
                  <a:pt x="7415783" y="172084"/>
                </a:lnTo>
                <a:lnTo>
                  <a:pt x="7415783" y="2708236"/>
                </a:lnTo>
                <a:lnTo>
                  <a:pt x="7409633" y="2753993"/>
                </a:lnTo>
                <a:lnTo>
                  <a:pt x="7392279" y="2795110"/>
                </a:lnTo>
                <a:lnTo>
                  <a:pt x="7365364" y="2829945"/>
                </a:lnTo>
                <a:lnTo>
                  <a:pt x="7330534" y="2856859"/>
                </a:lnTo>
                <a:lnTo>
                  <a:pt x="7289430" y="2874211"/>
                </a:lnTo>
                <a:lnTo>
                  <a:pt x="7243699" y="2880360"/>
                </a:lnTo>
                <a:lnTo>
                  <a:pt x="172123" y="2880360"/>
                </a:lnTo>
                <a:lnTo>
                  <a:pt x="126366" y="2874211"/>
                </a:lnTo>
                <a:lnTo>
                  <a:pt x="85249" y="2856859"/>
                </a:lnTo>
                <a:lnTo>
                  <a:pt x="50414" y="2829945"/>
                </a:lnTo>
                <a:lnTo>
                  <a:pt x="23500" y="2795110"/>
                </a:lnTo>
                <a:lnTo>
                  <a:pt x="6148" y="2753993"/>
                </a:lnTo>
                <a:lnTo>
                  <a:pt x="0" y="2708236"/>
                </a:lnTo>
                <a:lnTo>
                  <a:pt x="0" y="172084"/>
                </a:lnTo>
                <a:close/>
              </a:path>
            </a:pathLst>
          </a:custGeom>
          <a:ln w="381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59279" y="3364991"/>
            <a:ext cx="289560" cy="195580"/>
          </a:xfrm>
          <a:custGeom>
            <a:avLst/>
            <a:gdLst/>
            <a:ahLst/>
            <a:cxnLst/>
            <a:rect l="l" t="t" r="r" b="b"/>
            <a:pathLst>
              <a:path w="289560" h="195579">
                <a:moveTo>
                  <a:pt x="144780" y="0"/>
                </a:moveTo>
                <a:lnTo>
                  <a:pt x="88403" y="7667"/>
                </a:lnTo>
                <a:lnTo>
                  <a:pt x="42386" y="28574"/>
                </a:lnTo>
                <a:lnTo>
                  <a:pt x="11370" y="59578"/>
                </a:lnTo>
                <a:lnTo>
                  <a:pt x="0" y="97535"/>
                </a:lnTo>
                <a:lnTo>
                  <a:pt x="11370" y="135493"/>
                </a:lnTo>
                <a:lnTo>
                  <a:pt x="42386" y="166496"/>
                </a:lnTo>
                <a:lnTo>
                  <a:pt x="88403" y="187404"/>
                </a:lnTo>
                <a:lnTo>
                  <a:pt x="144780" y="195071"/>
                </a:lnTo>
                <a:lnTo>
                  <a:pt x="201156" y="187404"/>
                </a:lnTo>
                <a:lnTo>
                  <a:pt x="247173" y="166496"/>
                </a:lnTo>
                <a:lnTo>
                  <a:pt x="278189" y="135493"/>
                </a:lnTo>
                <a:lnTo>
                  <a:pt x="289559" y="97535"/>
                </a:lnTo>
                <a:lnTo>
                  <a:pt x="278189" y="59578"/>
                </a:lnTo>
                <a:lnTo>
                  <a:pt x="247173" y="28574"/>
                </a:lnTo>
                <a:lnTo>
                  <a:pt x="201156" y="7667"/>
                </a:lnTo>
                <a:lnTo>
                  <a:pt x="144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59279" y="3364991"/>
            <a:ext cx="289560" cy="195580"/>
          </a:xfrm>
          <a:custGeom>
            <a:avLst/>
            <a:gdLst/>
            <a:ahLst/>
            <a:cxnLst/>
            <a:rect l="l" t="t" r="r" b="b"/>
            <a:pathLst>
              <a:path w="289560" h="195579">
                <a:moveTo>
                  <a:pt x="144780" y="0"/>
                </a:moveTo>
                <a:lnTo>
                  <a:pt x="201156" y="7667"/>
                </a:lnTo>
                <a:lnTo>
                  <a:pt x="247173" y="28574"/>
                </a:lnTo>
                <a:lnTo>
                  <a:pt x="278189" y="59578"/>
                </a:lnTo>
                <a:lnTo>
                  <a:pt x="289559" y="97535"/>
                </a:lnTo>
                <a:lnTo>
                  <a:pt x="278189" y="135493"/>
                </a:lnTo>
                <a:lnTo>
                  <a:pt x="247173" y="166496"/>
                </a:lnTo>
                <a:lnTo>
                  <a:pt x="201156" y="187404"/>
                </a:lnTo>
                <a:lnTo>
                  <a:pt x="144780" y="195071"/>
                </a:lnTo>
                <a:lnTo>
                  <a:pt x="88403" y="187404"/>
                </a:lnTo>
                <a:lnTo>
                  <a:pt x="42386" y="166496"/>
                </a:lnTo>
                <a:lnTo>
                  <a:pt x="11370" y="135493"/>
                </a:lnTo>
                <a:lnTo>
                  <a:pt x="0" y="97535"/>
                </a:lnTo>
                <a:lnTo>
                  <a:pt x="11370" y="59578"/>
                </a:lnTo>
                <a:lnTo>
                  <a:pt x="42386" y="28574"/>
                </a:lnTo>
                <a:lnTo>
                  <a:pt x="88403" y="7667"/>
                </a:lnTo>
                <a:lnTo>
                  <a:pt x="14478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59279" y="3625596"/>
            <a:ext cx="288290" cy="195580"/>
          </a:xfrm>
          <a:custGeom>
            <a:avLst/>
            <a:gdLst/>
            <a:ahLst/>
            <a:cxnLst/>
            <a:rect l="l" t="t" r="r" b="b"/>
            <a:pathLst>
              <a:path w="288289" h="195579">
                <a:moveTo>
                  <a:pt x="144018" y="0"/>
                </a:moveTo>
                <a:lnTo>
                  <a:pt x="87975" y="7667"/>
                </a:lnTo>
                <a:lnTo>
                  <a:pt x="42195" y="28574"/>
                </a:lnTo>
                <a:lnTo>
                  <a:pt x="11322" y="59578"/>
                </a:lnTo>
                <a:lnTo>
                  <a:pt x="0" y="97535"/>
                </a:lnTo>
                <a:lnTo>
                  <a:pt x="11322" y="135493"/>
                </a:lnTo>
                <a:lnTo>
                  <a:pt x="42195" y="166496"/>
                </a:lnTo>
                <a:lnTo>
                  <a:pt x="87975" y="187404"/>
                </a:lnTo>
                <a:lnTo>
                  <a:pt x="144018" y="195071"/>
                </a:lnTo>
                <a:lnTo>
                  <a:pt x="200060" y="187404"/>
                </a:lnTo>
                <a:lnTo>
                  <a:pt x="245840" y="166496"/>
                </a:lnTo>
                <a:lnTo>
                  <a:pt x="276713" y="135493"/>
                </a:lnTo>
                <a:lnTo>
                  <a:pt x="288036" y="97535"/>
                </a:lnTo>
                <a:lnTo>
                  <a:pt x="276713" y="59578"/>
                </a:lnTo>
                <a:lnTo>
                  <a:pt x="245840" y="28574"/>
                </a:lnTo>
                <a:lnTo>
                  <a:pt x="200060" y="7667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59279" y="3625596"/>
            <a:ext cx="288290" cy="195580"/>
          </a:xfrm>
          <a:custGeom>
            <a:avLst/>
            <a:gdLst/>
            <a:ahLst/>
            <a:cxnLst/>
            <a:rect l="l" t="t" r="r" b="b"/>
            <a:pathLst>
              <a:path w="288289" h="195579">
                <a:moveTo>
                  <a:pt x="144018" y="0"/>
                </a:moveTo>
                <a:lnTo>
                  <a:pt x="200060" y="7667"/>
                </a:lnTo>
                <a:lnTo>
                  <a:pt x="245840" y="28574"/>
                </a:lnTo>
                <a:lnTo>
                  <a:pt x="276713" y="59578"/>
                </a:lnTo>
                <a:lnTo>
                  <a:pt x="288036" y="97535"/>
                </a:lnTo>
                <a:lnTo>
                  <a:pt x="276713" y="135493"/>
                </a:lnTo>
                <a:lnTo>
                  <a:pt x="245840" y="166496"/>
                </a:lnTo>
                <a:lnTo>
                  <a:pt x="200060" y="187404"/>
                </a:lnTo>
                <a:lnTo>
                  <a:pt x="144018" y="195071"/>
                </a:lnTo>
                <a:lnTo>
                  <a:pt x="87975" y="187404"/>
                </a:lnTo>
                <a:lnTo>
                  <a:pt x="42195" y="166496"/>
                </a:lnTo>
                <a:lnTo>
                  <a:pt x="11322" y="135493"/>
                </a:lnTo>
                <a:lnTo>
                  <a:pt x="0" y="97535"/>
                </a:lnTo>
                <a:lnTo>
                  <a:pt x="11322" y="59578"/>
                </a:lnTo>
                <a:lnTo>
                  <a:pt x="42195" y="28574"/>
                </a:lnTo>
                <a:lnTo>
                  <a:pt x="87975" y="7667"/>
                </a:lnTo>
                <a:lnTo>
                  <a:pt x="144018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59279" y="3916679"/>
            <a:ext cx="289560" cy="195580"/>
          </a:xfrm>
          <a:custGeom>
            <a:avLst/>
            <a:gdLst/>
            <a:ahLst/>
            <a:cxnLst/>
            <a:rect l="l" t="t" r="r" b="b"/>
            <a:pathLst>
              <a:path w="289560" h="195579">
                <a:moveTo>
                  <a:pt x="144780" y="0"/>
                </a:moveTo>
                <a:lnTo>
                  <a:pt x="88403" y="7664"/>
                </a:lnTo>
                <a:lnTo>
                  <a:pt x="42386" y="28565"/>
                </a:lnTo>
                <a:lnTo>
                  <a:pt x="11370" y="59568"/>
                </a:lnTo>
                <a:lnTo>
                  <a:pt x="0" y="97536"/>
                </a:lnTo>
                <a:lnTo>
                  <a:pt x="11370" y="135498"/>
                </a:lnTo>
                <a:lnTo>
                  <a:pt x="42386" y="166501"/>
                </a:lnTo>
                <a:lnTo>
                  <a:pt x="88403" y="187406"/>
                </a:lnTo>
                <a:lnTo>
                  <a:pt x="144780" y="195072"/>
                </a:lnTo>
                <a:lnTo>
                  <a:pt x="201156" y="187406"/>
                </a:lnTo>
                <a:lnTo>
                  <a:pt x="247173" y="166501"/>
                </a:lnTo>
                <a:lnTo>
                  <a:pt x="278189" y="135498"/>
                </a:lnTo>
                <a:lnTo>
                  <a:pt x="289559" y="97536"/>
                </a:lnTo>
                <a:lnTo>
                  <a:pt x="278189" y="59568"/>
                </a:lnTo>
                <a:lnTo>
                  <a:pt x="247173" y="28565"/>
                </a:lnTo>
                <a:lnTo>
                  <a:pt x="201156" y="7664"/>
                </a:lnTo>
                <a:lnTo>
                  <a:pt x="144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59279" y="3916679"/>
            <a:ext cx="289560" cy="195580"/>
          </a:xfrm>
          <a:custGeom>
            <a:avLst/>
            <a:gdLst/>
            <a:ahLst/>
            <a:cxnLst/>
            <a:rect l="l" t="t" r="r" b="b"/>
            <a:pathLst>
              <a:path w="289560" h="195579">
                <a:moveTo>
                  <a:pt x="144780" y="0"/>
                </a:moveTo>
                <a:lnTo>
                  <a:pt x="201156" y="7664"/>
                </a:lnTo>
                <a:lnTo>
                  <a:pt x="247173" y="28565"/>
                </a:lnTo>
                <a:lnTo>
                  <a:pt x="278189" y="59568"/>
                </a:lnTo>
                <a:lnTo>
                  <a:pt x="289559" y="97536"/>
                </a:lnTo>
                <a:lnTo>
                  <a:pt x="278189" y="135498"/>
                </a:lnTo>
                <a:lnTo>
                  <a:pt x="247173" y="166501"/>
                </a:lnTo>
                <a:lnTo>
                  <a:pt x="201156" y="187406"/>
                </a:lnTo>
                <a:lnTo>
                  <a:pt x="144780" y="195072"/>
                </a:lnTo>
                <a:lnTo>
                  <a:pt x="88403" y="187406"/>
                </a:lnTo>
                <a:lnTo>
                  <a:pt x="42386" y="166501"/>
                </a:lnTo>
                <a:lnTo>
                  <a:pt x="11370" y="135498"/>
                </a:lnTo>
                <a:lnTo>
                  <a:pt x="0" y="97536"/>
                </a:lnTo>
                <a:lnTo>
                  <a:pt x="11370" y="59568"/>
                </a:lnTo>
                <a:lnTo>
                  <a:pt x="42386" y="28565"/>
                </a:lnTo>
                <a:lnTo>
                  <a:pt x="88403" y="7664"/>
                </a:lnTo>
                <a:lnTo>
                  <a:pt x="14478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87196" y="2845307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87196" y="2845307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87196" y="3073907"/>
            <a:ext cx="190500" cy="128270"/>
          </a:xfrm>
          <a:custGeom>
            <a:avLst/>
            <a:gdLst/>
            <a:ahLst/>
            <a:cxnLst/>
            <a:rect l="l" t="t" r="r" b="b"/>
            <a:pathLst>
              <a:path w="190500" h="128269">
                <a:moveTo>
                  <a:pt x="0" y="128016"/>
                </a:moveTo>
                <a:lnTo>
                  <a:pt x="190500" y="128016"/>
                </a:lnTo>
                <a:lnTo>
                  <a:pt x="19050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7196" y="3073907"/>
            <a:ext cx="190500" cy="128270"/>
          </a:xfrm>
          <a:custGeom>
            <a:avLst/>
            <a:gdLst/>
            <a:ahLst/>
            <a:cxnLst/>
            <a:rect l="l" t="t" r="r" b="b"/>
            <a:pathLst>
              <a:path w="190500" h="128269">
                <a:moveTo>
                  <a:pt x="0" y="128016"/>
                </a:moveTo>
                <a:lnTo>
                  <a:pt x="190500" y="128016"/>
                </a:lnTo>
                <a:lnTo>
                  <a:pt x="19050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87196" y="3332988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87196" y="3332988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87196" y="3593591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87196" y="3593591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87196" y="3854196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87196" y="3854196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87196" y="4113276"/>
            <a:ext cx="190500" cy="128270"/>
          </a:xfrm>
          <a:custGeom>
            <a:avLst/>
            <a:gdLst/>
            <a:ahLst/>
            <a:cxnLst/>
            <a:rect l="l" t="t" r="r" b="b"/>
            <a:pathLst>
              <a:path w="190500" h="128270">
                <a:moveTo>
                  <a:pt x="0" y="128015"/>
                </a:moveTo>
                <a:lnTo>
                  <a:pt x="190500" y="128015"/>
                </a:lnTo>
                <a:lnTo>
                  <a:pt x="190500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87196" y="4113276"/>
            <a:ext cx="190500" cy="128270"/>
          </a:xfrm>
          <a:custGeom>
            <a:avLst/>
            <a:gdLst/>
            <a:ahLst/>
            <a:cxnLst/>
            <a:rect l="l" t="t" r="r" b="b"/>
            <a:pathLst>
              <a:path w="190500" h="128270">
                <a:moveTo>
                  <a:pt x="0" y="128015"/>
                </a:moveTo>
                <a:lnTo>
                  <a:pt x="190500" y="128015"/>
                </a:lnTo>
                <a:lnTo>
                  <a:pt x="190500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87196" y="4372355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131064"/>
                </a:moveTo>
                <a:lnTo>
                  <a:pt x="190500" y="131064"/>
                </a:lnTo>
                <a:lnTo>
                  <a:pt x="190500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87196" y="4372355"/>
            <a:ext cx="190500" cy="131445"/>
          </a:xfrm>
          <a:custGeom>
            <a:avLst/>
            <a:gdLst/>
            <a:ahLst/>
            <a:cxnLst/>
            <a:rect l="l" t="t" r="r" b="b"/>
            <a:pathLst>
              <a:path w="190500" h="131445">
                <a:moveTo>
                  <a:pt x="0" y="131064"/>
                </a:moveTo>
                <a:lnTo>
                  <a:pt x="190500" y="131064"/>
                </a:lnTo>
                <a:lnTo>
                  <a:pt x="190500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79219" y="2910839"/>
            <a:ext cx="478790" cy="551815"/>
          </a:xfrm>
          <a:custGeom>
            <a:avLst/>
            <a:gdLst/>
            <a:ahLst/>
            <a:cxnLst/>
            <a:rect l="l" t="t" r="r" b="b"/>
            <a:pathLst>
              <a:path w="478789" h="551814">
                <a:moveTo>
                  <a:pt x="0" y="0"/>
                </a:moveTo>
                <a:lnTo>
                  <a:pt x="478536" y="5516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79219" y="2910839"/>
            <a:ext cx="480059" cy="810895"/>
          </a:xfrm>
          <a:custGeom>
            <a:avLst/>
            <a:gdLst/>
            <a:ahLst/>
            <a:cxnLst/>
            <a:rect l="l" t="t" r="r" b="b"/>
            <a:pathLst>
              <a:path w="480060" h="810895">
                <a:moveTo>
                  <a:pt x="0" y="0"/>
                </a:moveTo>
                <a:lnTo>
                  <a:pt x="480060" y="8107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79219" y="2942844"/>
            <a:ext cx="478790" cy="1073150"/>
          </a:xfrm>
          <a:custGeom>
            <a:avLst/>
            <a:gdLst/>
            <a:ahLst/>
            <a:cxnLst/>
            <a:rect l="l" t="t" r="r" b="b"/>
            <a:pathLst>
              <a:path w="478789" h="1073150">
                <a:moveTo>
                  <a:pt x="0" y="0"/>
                </a:moveTo>
                <a:lnTo>
                  <a:pt x="478536" y="10728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79219" y="3462528"/>
            <a:ext cx="480059" cy="975360"/>
          </a:xfrm>
          <a:custGeom>
            <a:avLst/>
            <a:gdLst/>
            <a:ahLst/>
            <a:cxnLst/>
            <a:rect l="l" t="t" r="r" b="b"/>
            <a:pathLst>
              <a:path w="480060" h="975360">
                <a:moveTo>
                  <a:pt x="0" y="975360"/>
                </a:moveTo>
                <a:lnTo>
                  <a:pt x="48006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79219" y="3723132"/>
            <a:ext cx="478790" cy="715010"/>
          </a:xfrm>
          <a:custGeom>
            <a:avLst/>
            <a:gdLst/>
            <a:ahLst/>
            <a:cxnLst/>
            <a:rect l="l" t="t" r="r" b="b"/>
            <a:pathLst>
              <a:path w="478789" h="715010">
                <a:moveTo>
                  <a:pt x="0" y="714756"/>
                </a:moveTo>
                <a:lnTo>
                  <a:pt x="4785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79219" y="4015740"/>
            <a:ext cx="478790" cy="422275"/>
          </a:xfrm>
          <a:custGeom>
            <a:avLst/>
            <a:gdLst/>
            <a:ahLst/>
            <a:cxnLst/>
            <a:rect l="l" t="t" r="r" b="b"/>
            <a:pathLst>
              <a:path w="478789" h="422275">
                <a:moveTo>
                  <a:pt x="0" y="422148"/>
                </a:moveTo>
                <a:lnTo>
                  <a:pt x="47853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79219" y="3137916"/>
            <a:ext cx="480059" cy="325120"/>
          </a:xfrm>
          <a:custGeom>
            <a:avLst/>
            <a:gdLst/>
            <a:ahLst/>
            <a:cxnLst/>
            <a:rect l="l" t="t" r="r" b="b"/>
            <a:pathLst>
              <a:path w="480060" h="325120">
                <a:moveTo>
                  <a:pt x="0" y="0"/>
                </a:moveTo>
                <a:lnTo>
                  <a:pt x="480060" y="32461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79219" y="3137916"/>
            <a:ext cx="478790" cy="585470"/>
          </a:xfrm>
          <a:custGeom>
            <a:avLst/>
            <a:gdLst/>
            <a:ahLst/>
            <a:cxnLst/>
            <a:rect l="l" t="t" r="r" b="b"/>
            <a:pathLst>
              <a:path w="478789" h="585470">
                <a:moveTo>
                  <a:pt x="0" y="0"/>
                </a:moveTo>
                <a:lnTo>
                  <a:pt x="478536" y="5852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79219" y="3137916"/>
            <a:ext cx="478790" cy="878205"/>
          </a:xfrm>
          <a:custGeom>
            <a:avLst/>
            <a:gdLst/>
            <a:ahLst/>
            <a:cxnLst/>
            <a:rect l="l" t="t" r="r" b="b"/>
            <a:pathLst>
              <a:path w="478789" h="878204">
                <a:moveTo>
                  <a:pt x="0" y="0"/>
                </a:moveTo>
                <a:lnTo>
                  <a:pt x="478536" y="8778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71600" y="3660647"/>
            <a:ext cx="480059" cy="60960"/>
          </a:xfrm>
          <a:custGeom>
            <a:avLst/>
            <a:gdLst/>
            <a:ahLst/>
            <a:cxnLst/>
            <a:rect l="l" t="t" r="r" b="b"/>
            <a:pathLst>
              <a:path w="480060" h="60960">
                <a:moveTo>
                  <a:pt x="0" y="0"/>
                </a:moveTo>
                <a:lnTo>
                  <a:pt x="480060" y="609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95983" y="3483864"/>
            <a:ext cx="449580" cy="177165"/>
          </a:xfrm>
          <a:custGeom>
            <a:avLst/>
            <a:gdLst/>
            <a:ahLst/>
            <a:cxnLst/>
            <a:rect l="l" t="t" r="r" b="b"/>
            <a:pathLst>
              <a:path w="449580" h="177164">
                <a:moveTo>
                  <a:pt x="0" y="176784"/>
                </a:moveTo>
                <a:lnTo>
                  <a:pt x="4495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379219" y="3654552"/>
            <a:ext cx="485140" cy="358140"/>
          </a:xfrm>
          <a:custGeom>
            <a:avLst/>
            <a:gdLst/>
            <a:ahLst/>
            <a:cxnLst/>
            <a:rect l="l" t="t" r="r" b="b"/>
            <a:pathLst>
              <a:path w="485139" h="358139">
                <a:moveTo>
                  <a:pt x="0" y="0"/>
                </a:moveTo>
                <a:lnTo>
                  <a:pt x="484631" y="3581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89888" y="3398520"/>
            <a:ext cx="469900" cy="64135"/>
          </a:xfrm>
          <a:custGeom>
            <a:avLst/>
            <a:gdLst/>
            <a:ahLst/>
            <a:cxnLst/>
            <a:rect l="l" t="t" r="r" b="b"/>
            <a:pathLst>
              <a:path w="469900" h="64135">
                <a:moveTo>
                  <a:pt x="0" y="0"/>
                </a:moveTo>
                <a:lnTo>
                  <a:pt x="469392" y="640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74647" y="3404615"/>
            <a:ext cx="472440" cy="318770"/>
          </a:xfrm>
          <a:custGeom>
            <a:avLst/>
            <a:gdLst/>
            <a:ahLst/>
            <a:cxnLst/>
            <a:rect l="l" t="t" r="r" b="b"/>
            <a:pathLst>
              <a:path w="472439" h="318770">
                <a:moveTo>
                  <a:pt x="0" y="0"/>
                </a:moveTo>
                <a:lnTo>
                  <a:pt x="472440" y="3185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74647" y="3398520"/>
            <a:ext cx="475615" cy="620395"/>
          </a:xfrm>
          <a:custGeom>
            <a:avLst/>
            <a:gdLst/>
            <a:ahLst/>
            <a:cxnLst/>
            <a:rect l="l" t="t" r="r" b="b"/>
            <a:pathLst>
              <a:path w="475614" h="620395">
                <a:moveTo>
                  <a:pt x="0" y="0"/>
                </a:moveTo>
                <a:lnTo>
                  <a:pt x="475488" y="6202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73124" y="4018788"/>
            <a:ext cx="485140" cy="170815"/>
          </a:xfrm>
          <a:custGeom>
            <a:avLst/>
            <a:gdLst/>
            <a:ahLst/>
            <a:cxnLst/>
            <a:rect l="l" t="t" r="r" b="b"/>
            <a:pathLst>
              <a:path w="485139" h="170814">
                <a:moveTo>
                  <a:pt x="0" y="170687"/>
                </a:moveTo>
                <a:lnTo>
                  <a:pt x="4846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73124" y="3726179"/>
            <a:ext cx="474345" cy="463550"/>
          </a:xfrm>
          <a:custGeom>
            <a:avLst/>
            <a:gdLst/>
            <a:ahLst/>
            <a:cxnLst/>
            <a:rect l="l" t="t" r="r" b="b"/>
            <a:pathLst>
              <a:path w="474344" h="463550">
                <a:moveTo>
                  <a:pt x="0" y="463296"/>
                </a:moveTo>
                <a:lnTo>
                  <a:pt x="47396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379219" y="3493008"/>
            <a:ext cx="472440" cy="696595"/>
          </a:xfrm>
          <a:custGeom>
            <a:avLst/>
            <a:gdLst/>
            <a:ahLst/>
            <a:cxnLst/>
            <a:rect l="l" t="t" r="r" b="b"/>
            <a:pathLst>
              <a:path w="472439" h="696595">
                <a:moveTo>
                  <a:pt x="0" y="696468"/>
                </a:moveTo>
                <a:lnTo>
                  <a:pt x="4724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379219" y="3726179"/>
            <a:ext cx="485140" cy="204470"/>
          </a:xfrm>
          <a:custGeom>
            <a:avLst/>
            <a:gdLst/>
            <a:ahLst/>
            <a:cxnLst/>
            <a:rect l="l" t="t" r="r" b="b"/>
            <a:pathLst>
              <a:path w="485139" h="204470">
                <a:moveTo>
                  <a:pt x="0" y="204216"/>
                </a:moveTo>
                <a:lnTo>
                  <a:pt x="4846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57883" y="3928871"/>
            <a:ext cx="532130" cy="90170"/>
          </a:xfrm>
          <a:custGeom>
            <a:avLst/>
            <a:gdLst/>
            <a:ahLst/>
            <a:cxnLst/>
            <a:rect l="l" t="t" r="r" b="b"/>
            <a:pathLst>
              <a:path w="532130" h="90170">
                <a:moveTo>
                  <a:pt x="0" y="0"/>
                </a:moveTo>
                <a:lnTo>
                  <a:pt x="531876" y="899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74647" y="3464052"/>
            <a:ext cx="497205" cy="464820"/>
          </a:xfrm>
          <a:custGeom>
            <a:avLst/>
            <a:gdLst/>
            <a:ahLst/>
            <a:cxnLst/>
            <a:rect l="l" t="t" r="r" b="b"/>
            <a:pathLst>
              <a:path w="497205" h="464820">
                <a:moveTo>
                  <a:pt x="0" y="464820"/>
                </a:moveTo>
                <a:lnTo>
                  <a:pt x="4968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54707" y="3918203"/>
            <a:ext cx="288290" cy="195580"/>
          </a:xfrm>
          <a:custGeom>
            <a:avLst/>
            <a:gdLst/>
            <a:ahLst/>
            <a:cxnLst/>
            <a:rect l="l" t="t" r="r" b="b"/>
            <a:pathLst>
              <a:path w="288289" h="195579">
                <a:moveTo>
                  <a:pt x="144018" y="0"/>
                </a:moveTo>
                <a:lnTo>
                  <a:pt x="87975" y="7664"/>
                </a:lnTo>
                <a:lnTo>
                  <a:pt x="42195" y="28565"/>
                </a:lnTo>
                <a:lnTo>
                  <a:pt x="11322" y="59568"/>
                </a:lnTo>
                <a:lnTo>
                  <a:pt x="0" y="97536"/>
                </a:lnTo>
                <a:lnTo>
                  <a:pt x="11322" y="135503"/>
                </a:lnTo>
                <a:lnTo>
                  <a:pt x="42195" y="166506"/>
                </a:lnTo>
                <a:lnTo>
                  <a:pt x="87975" y="187407"/>
                </a:lnTo>
                <a:lnTo>
                  <a:pt x="144018" y="195072"/>
                </a:lnTo>
                <a:lnTo>
                  <a:pt x="200060" y="187407"/>
                </a:lnTo>
                <a:lnTo>
                  <a:pt x="245840" y="166506"/>
                </a:lnTo>
                <a:lnTo>
                  <a:pt x="276713" y="135503"/>
                </a:lnTo>
                <a:lnTo>
                  <a:pt x="288036" y="97536"/>
                </a:lnTo>
                <a:lnTo>
                  <a:pt x="276713" y="59568"/>
                </a:lnTo>
                <a:lnTo>
                  <a:pt x="245840" y="28565"/>
                </a:lnTo>
                <a:lnTo>
                  <a:pt x="200060" y="7664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54707" y="3918203"/>
            <a:ext cx="288290" cy="195580"/>
          </a:xfrm>
          <a:custGeom>
            <a:avLst/>
            <a:gdLst/>
            <a:ahLst/>
            <a:cxnLst/>
            <a:rect l="l" t="t" r="r" b="b"/>
            <a:pathLst>
              <a:path w="288289" h="195579">
                <a:moveTo>
                  <a:pt x="144018" y="195072"/>
                </a:moveTo>
                <a:lnTo>
                  <a:pt x="87975" y="187407"/>
                </a:lnTo>
                <a:lnTo>
                  <a:pt x="42195" y="166506"/>
                </a:lnTo>
                <a:lnTo>
                  <a:pt x="11322" y="135503"/>
                </a:lnTo>
                <a:lnTo>
                  <a:pt x="0" y="97536"/>
                </a:lnTo>
                <a:lnTo>
                  <a:pt x="11322" y="59568"/>
                </a:lnTo>
                <a:lnTo>
                  <a:pt x="42195" y="28565"/>
                </a:lnTo>
                <a:lnTo>
                  <a:pt x="87975" y="7664"/>
                </a:lnTo>
                <a:lnTo>
                  <a:pt x="144018" y="0"/>
                </a:lnTo>
                <a:lnTo>
                  <a:pt x="200060" y="7664"/>
                </a:lnTo>
                <a:lnTo>
                  <a:pt x="245840" y="28565"/>
                </a:lnTo>
                <a:lnTo>
                  <a:pt x="276713" y="59568"/>
                </a:lnTo>
                <a:lnTo>
                  <a:pt x="288036" y="97536"/>
                </a:lnTo>
                <a:lnTo>
                  <a:pt x="276713" y="135503"/>
                </a:lnTo>
                <a:lnTo>
                  <a:pt x="245840" y="166506"/>
                </a:lnTo>
                <a:lnTo>
                  <a:pt x="200060" y="187407"/>
                </a:lnTo>
                <a:lnTo>
                  <a:pt x="144018" y="1950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54707" y="3624071"/>
            <a:ext cx="288290" cy="193675"/>
          </a:xfrm>
          <a:custGeom>
            <a:avLst/>
            <a:gdLst/>
            <a:ahLst/>
            <a:cxnLst/>
            <a:rect l="l" t="t" r="r" b="b"/>
            <a:pathLst>
              <a:path w="288289" h="193675">
                <a:moveTo>
                  <a:pt x="144018" y="0"/>
                </a:moveTo>
                <a:lnTo>
                  <a:pt x="87975" y="7602"/>
                </a:lnTo>
                <a:lnTo>
                  <a:pt x="42195" y="28336"/>
                </a:lnTo>
                <a:lnTo>
                  <a:pt x="11322" y="59096"/>
                </a:lnTo>
                <a:lnTo>
                  <a:pt x="0" y="96773"/>
                </a:lnTo>
                <a:lnTo>
                  <a:pt x="11322" y="134451"/>
                </a:lnTo>
                <a:lnTo>
                  <a:pt x="42195" y="165211"/>
                </a:lnTo>
                <a:lnTo>
                  <a:pt x="87975" y="185945"/>
                </a:lnTo>
                <a:lnTo>
                  <a:pt x="144018" y="193547"/>
                </a:lnTo>
                <a:lnTo>
                  <a:pt x="200060" y="185945"/>
                </a:lnTo>
                <a:lnTo>
                  <a:pt x="245840" y="165211"/>
                </a:lnTo>
                <a:lnTo>
                  <a:pt x="276713" y="134451"/>
                </a:lnTo>
                <a:lnTo>
                  <a:pt x="288036" y="96773"/>
                </a:lnTo>
                <a:lnTo>
                  <a:pt x="276713" y="59096"/>
                </a:lnTo>
                <a:lnTo>
                  <a:pt x="245840" y="28336"/>
                </a:lnTo>
                <a:lnTo>
                  <a:pt x="200060" y="7602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54707" y="3624071"/>
            <a:ext cx="288290" cy="193675"/>
          </a:xfrm>
          <a:custGeom>
            <a:avLst/>
            <a:gdLst/>
            <a:ahLst/>
            <a:cxnLst/>
            <a:rect l="l" t="t" r="r" b="b"/>
            <a:pathLst>
              <a:path w="288289" h="193675">
                <a:moveTo>
                  <a:pt x="144018" y="193547"/>
                </a:moveTo>
                <a:lnTo>
                  <a:pt x="87975" y="185945"/>
                </a:lnTo>
                <a:lnTo>
                  <a:pt x="42195" y="165211"/>
                </a:lnTo>
                <a:lnTo>
                  <a:pt x="11322" y="134451"/>
                </a:lnTo>
                <a:lnTo>
                  <a:pt x="0" y="96773"/>
                </a:lnTo>
                <a:lnTo>
                  <a:pt x="11322" y="59096"/>
                </a:lnTo>
                <a:lnTo>
                  <a:pt x="42195" y="28336"/>
                </a:lnTo>
                <a:lnTo>
                  <a:pt x="87975" y="7602"/>
                </a:lnTo>
                <a:lnTo>
                  <a:pt x="144018" y="0"/>
                </a:lnTo>
                <a:lnTo>
                  <a:pt x="200060" y="7602"/>
                </a:lnTo>
                <a:lnTo>
                  <a:pt x="245840" y="28336"/>
                </a:lnTo>
                <a:lnTo>
                  <a:pt x="276713" y="59096"/>
                </a:lnTo>
                <a:lnTo>
                  <a:pt x="288036" y="96773"/>
                </a:lnTo>
                <a:lnTo>
                  <a:pt x="276713" y="134451"/>
                </a:lnTo>
                <a:lnTo>
                  <a:pt x="245840" y="165211"/>
                </a:lnTo>
                <a:lnTo>
                  <a:pt x="200060" y="185945"/>
                </a:lnTo>
                <a:lnTo>
                  <a:pt x="144018" y="1935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54707" y="3364991"/>
            <a:ext cx="288290" cy="195580"/>
          </a:xfrm>
          <a:custGeom>
            <a:avLst/>
            <a:gdLst/>
            <a:ahLst/>
            <a:cxnLst/>
            <a:rect l="l" t="t" r="r" b="b"/>
            <a:pathLst>
              <a:path w="288289" h="195579">
                <a:moveTo>
                  <a:pt x="144018" y="0"/>
                </a:moveTo>
                <a:lnTo>
                  <a:pt x="87975" y="7667"/>
                </a:lnTo>
                <a:lnTo>
                  <a:pt x="42195" y="28574"/>
                </a:lnTo>
                <a:lnTo>
                  <a:pt x="11322" y="59578"/>
                </a:lnTo>
                <a:lnTo>
                  <a:pt x="0" y="97535"/>
                </a:lnTo>
                <a:lnTo>
                  <a:pt x="11322" y="135493"/>
                </a:lnTo>
                <a:lnTo>
                  <a:pt x="42195" y="166496"/>
                </a:lnTo>
                <a:lnTo>
                  <a:pt x="87975" y="187404"/>
                </a:lnTo>
                <a:lnTo>
                  <a:pt x="144018" y="195071"/>
                </a:lnTo>
                <a:lnTo>
                  <a:pt x="200060" y="187404"/>
                </a:lnTo>
                <a:lnTo>
                  <a:pt x="245840" y="166496"/>
                </a:lnTo>
                <a:lnTo>
                  <a:pt x="276713" y="135493"/>
                </a:lnTo>
                <a:lnTo>
                  <a:pt x="288036" y="97535"/>
                </a:lnTo>
                <a:lnTo>
                  <a:pt x="276713" y="59578"/>
                </a:lnTo>
                <a:lnTo>
                  <a:pt x="245840" y="28574"/>
                </a:lnTo>
                <a:lnTo>
                  <a:pt x="200060" y="7667"/>
                </a:lnTo>
                <a:lnTo>
                  <a:pt x="144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54707" y="3364991"/>
            <a:ext cx="288290" cy="195580"/>
          </a:xfrm>
          <a:custGeom>
            <a:avLst/>
            <a:gdLst/>
            <a:ahLst/>
            <a:cxnLst/>
            <a:rect l="l" t="t" r="r" b="b"/>
            <a:pathLst>
              <a:path w="288289" h="195579">
                <a:moveTo>
                  <a:pt x="144018" y="195071"/>
                </a:moveTo>
                <a:lnTo>
                  <a:pt x="87975" y="187404"/>
                </a:lnTo>
                <a:lnTo>
                  <a:pt x="42195" y="166496"/>
                </a:lnTo>
                <a:lnTo>
                  <a:pt x="11322" y="135493"/>
                </a:lnTo>
                <a:lnTo>
                  <a:pt x="0" y="97535"/>
                </a:lnTo>
                <a:lnTo>
                  <a:pt x="11322" y="59578"/>
                </a:lnTo>
                <a:lnTo>
                  <a:pt x="42195" y="28574"/>
                </a:lnTo>
                <a:lnTo>
                  <a:pt x="87975" y="7667"/>
                </a:lnTo>
                <a:lnTo>
                  <a:pt x="144018" y="0"/>
                </a:lnTo>
                <a:lnTo>
                  <a:pt x="200060" y="7667"/>
                </a:lnTo>
                <a:lnTo>
                  <a:pt x="245840" y="28574"/>
                </a:lnTo>
                <a:lnTo>
                  <a:pt x="276713" y="59578"/>
                </a:lnTo>
                <a:lnTo>
                  <a:pt x="288036" y="97535"/>
                </a:lnTo>
                <a:lnTo>
                  <a:pt x="276713" y="135493"/>
                </a:lnTo>
                <a:lnTo>
                  <a:pt x="245840" y="166496"/>
                </a:lnTo>
                <a:lnTo>
                  <a:pt x="200060" y="187404"/>
                </a:lnTo>
                <a:lnTo>
                  <a:pt x="144018" y="1950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25851" y="4501896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25851" y="4501896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24327" y="4274820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24327" y="4274820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24327" y="4015740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24327" y="4015740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24327" y="3755135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24327" y="3755135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624327" y="3494532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24327" y="3494532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624327" y="3235451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24327" y="3235451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25851" y="2974848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25851" y="2974848"/>
            <a:ext cx="190500" cy="129539"/>
          </a:xfrm>
          <a:custGeom>
            <a:avLst/>
            <a:gdLst/>
            <a:ahLst/>
            <a:cxnLst/>
            <a:rect l="l" t="t" r="r" b="b"/>
            <a:pathLst>
              <a:path w="190500" h="129539">
                <a:moveTo>
                  <a:pt x="0" y="129539"/>
                </a:moveTo>
                <a:lnTo>
                  <a:pt x="190500" y="129539"/>
                </a:lnTo>
                <a:lnTo>
                  <a:pt x="190500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44267" y="4015740"/>
            <a:ext cx="480059" cy="551815"/>
          </a:xfrm>
          <a:custGeom>
            <a:avLst/>
            <a:gdLst/>
            <a:ahLst/>
            <a:cxnLst/>
            <a:rect l="l" t="t" r="r" b="b"/>
            <a:pathLst>
              <a:path w="480060" h="551814">
                <a:moveTo>
                  <a:pt x="480059" y="55168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144267" y="3755135"/>
            <a:ext cx="478790" cy="812800"/>
          </a:xfrm>
          <a:custGeom>
            <a:avLst/>
            <a:gdLst/>
            <a:ahLst/>
            <a:cxnLst/>
            <a:rect l="l" t="t" r="r" b="b"/>
            <a:pathLst>
              <a:path w="478789" h="812800">
                <a:moveTo>
                  <a:pt x="478536" y="81229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144267" y="3462528"/>
            <a:ext cx="480059" cy="1073150"/>
          </a:xfrm>
          <a:custGeom>
            <a:avLst/>
            <a:gdLst/>
            <a:ahLst/>
            <a:cxnLst/>
            <a:rect l="l" t="t" r="r" b="b"/>
            <a:pathLst>
              <a:path w="480060" h="1073150">
                <a:moveTo>
                  <a:pt x="480059" y="107289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144267" y="3040379"/>
            <a:ext cx="478790" cy="975360"/>
          </a:xfrm>
          <a:custGeom>
            <a:avLst/>
            <a:gdLst/>
            <a:ahLst/>
            <a:cxnLst/>
            <a:rect l="l" t="t" r="r" b="b"/>
            <a:pathLst>
              <a:path w="478789" h="975360">
                <a:moveTo>
                  <a:pt x="478536" y="0"/>
                </a:moveTo>
                <a:lnTo>
                  <a:pt x="0" y="9753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44267" y="3040379"/>
            <a:ext cx="480059" cy="715010"/>
          </a:xfrm>
          <a:custGeom>
            <a:avLst/>
            <a:gdLst/>
            <a:ahLst/>
            <a:cxnLst/>
            <a:rect l="l" t="t" r="r" b="b"/>
            <a:pathLst>
              <a:path w="480060" h="715010">
                <a:moveTo>
                  <a:pt x="480059" y="0"/>
                </a:moveTo>
                <a:lnTo>
                  <a:pt x="0" y="71475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44267" y="3040379"/>
            <a:ext cx="480059" cy="422275"/>
          </a:xfrm>
          <a:custGeom>
            <a:avLst/>
            <a:gdLst/>
            <a:ahLst/>
            <a:cxnLst/>
            <a:rect l="l" t="t" r="r" b="b"/>
            <a:pathLst>
              <a:path w="480060" h="422275">
                <a:moveTo>
                  <a:pt x="480059" y="0"/>
                </a:moveTo>
                <a:lnTo>
                  <a:pt x="0" y="42214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44267" y="4015740"/>
            <a:ext cx="478790" cy="325120"/>
          </a:xfrm>
          <a:custGeom>
            <a:avLst/>
            <a:gdLst/>
            <a:ahLst/>
            <a:cxnLst/>
            <a:rect l="l" t="t" r="r" b="b"/>
            <a:pathLst>
              <a:path w="478789" h="325120">
                <a:moveTo>
                  <a:pt x="478536" y="32461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44267" y="3755135"/>
            <a:ext cx="480059" cy="585470"/>
          </a:xfrm>
          <a:custGeom>
            <a:avLst/>
            <a:gdLst/>
            <a:ahLst/>
            <a:cxnLst/>
            <a:rect l="l" t="t" r="r" b="b"/>
            <a:pathLst>
              <a:path w="480060" h="585470">
                <a:moveTo>
                  <a:pt x="480059" y="58521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44267" y="3462528"/>
            <a:ext cx="480059" cy="878205"/>
          </a:xfrm>
          <a:custGeom>
            <a:avLst/>
            <a:gdLst/>
            <a:ahLst/>
            <a:cxnLst/>
            <a:rect l="l" t="t" r="r" b="b"/>
            <a:pathLst>
              <a:path w="480060" h="878204">
                <a:moveTo>
                  <a:pt x="480059" y="877824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51888" y="3756659"/>
            <a:ext cx="480059" cy="60960"/>
          </a:xfrm>
          <a:custGeom>
            <a:avLst/>
            <a:gdLst/>
            <a:ahLst/>
            <a:cxnLst/>
            <a:rect l="l" t="t" r="r" b="b"/>
            <a:pathLst>
              <a:path w="480060" h="60960">
                <a:moveTo>
                  <a:pt x="480060" y="60959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157983" y="3817620"/>
            <a:ext cx="449580" cy="177165"/>
          </a:xfrm>
          <a:custGeom>
            <a:avLst/>
            <a:gdLst/>
            <a:ahLst/>
            <a:cxnLst/>
            <a:rect l="l" t="t" r="r" b="b"/>
            <a:pathLst>
              <a:path w="449580" h="177164">
                <a:moveTo>
                  <a:pt x="449580" y="0"/>
                </a:moveTo>
                <a:lnTo>
                  <a:pt x="0" y="1767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138172" y="3465576"/>
            <a:ext cx="485140" cy="358140"/>
          </a:xfrm>
          <a:custGeom>
            <a:avLst/>
            <a:gdLst/>
            <a:ahLst/>
            <a:cxnLst/>
            <a:rect l="l" t="t" r="r" b="b"/>
            <a:pathLst>
              <a:path w="485139" h="358139">
                <a:moveTo>
                  <a:pt x="484631" y="358140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142744" y="4015740"/>
            <a:ext cx="471170" cy="62865"/>
          </a:xfrm>
          <a:custGeom>
            <a:avLst/>
            <a:gdLst/>
            <a:ahLst/>
            <a:cxnLst/>
            <a:rect l="l" t="t" r="r" b="b"/>
            <a:pathLst>
              <a:path w="471169" h="62864">
                <a:moveTo>
                  <a:pt x="470916" y="6248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156460" y="3753611"/>
            <a:ext cx="472440" cy="320040"/>
          </a:xfrm>
          <a:custGeom>
            <a:avLst/>
            <a:gdLst/>
            <a:ahLst/>
            <a:cxnLst/>
            <a:rect l="l" t="t" r="r" b="b"/>
            <a:pathLst>
              <a:path w="472439" h="320039">
                <a:moveTo>
                  <a:pt x="472439" y="32004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153411" y="3459479"/>
            <a:ext cx="474345" cy="620395"/>
          </a:xfrm>
          <a:custGeom>
            <a:avLst/>
            <a:gdLst/>
            <a:ahLst/>
            <a:cxnLst/>
            <a:rect l="l" t="t" r="r" b="b"/>
            <a:pathLst>
              <a:path w="474344" h="620395">
                <a:moveTo>
                  <a:pt x="473963" y="62026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144267" y="3287267"/>
            <a:ext cx="486409" cy="170815"/>
          </a:xfrm>
          <a:custGeom>
            <a:avLst/>
            <a:gdLst/>
            <a:ahLst/>
            <a:cxnLst/>
            <a:rect l="l" t="t" r="r" b="b"/>
            <a:pathLst>
              <a:path w="486410" h="170814">
                <a:moveTo>
                  <a:pt x="486156" y="0"/>
                </a:moveTo>
                <a:lnTo>
                  <a:pt x="0" y="1706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156460" y="3288791"/>
            <a:ext cx="474345" cy="463550"/>
          </a:xfrm>
          <a:custGeom>
            <a:avLst/>
            <a:gdLst/>
            <a:ahLst/>
            <a:cxnLst/>
            <a:rect l="l" t="t" r="r" b="b"/>
            <a:pathLst>
              <a:path w="474344" h="463550">
                <a:moveTo>
                  <a:pt x="473963" y="0"/>
                </a:moveTo>
                <a:lnTo>
                  <a:pt x="0" y="46329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150364" y="3288791"/>
            <a:ext cx="472440" cy="696595"/>
          </a:xfrm>
          <a:custGeom>
            <a:avLst/>
            <a:gdLst/>
            <a:ahLst/>
            <a:cxnLst/>
            <a:rect l="l" t="t" r="r" b="b"/>
            <a:pathLst>
              <a:path w="472439" h="696595">
                <a:moveTo>
                  <a:pt x="472440" y="0"/>
                </a:moveTo>
                <a:lnTo>
                  <a:pt x="0" y="6964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138172" y="3547871"/>
            <a:ext cx="485140" cy="204470"/>
          </a:xfrm>
          <a:custGeom>
            <a:avLst/>
            <a:gdLst/>
            <a:ahLst/>
            <a:cxnLst/>
            <a:rect l="l" t="t" r="r" b="b"/>
            <a:pathLst>
              <a:path w="485139" h="204470">
                <a:moveTo>
                  <a:pt x="484631" y="0"/>
                </a:moveTo>
                <a:lnTo>
                  <a:pt x="0" y="2042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113788" y="3459479"/>
            <a:ext cx="530860" cy="88900"/>
          </a:xfrm>
          <a:custGeom>
            <a:avLst/>
            <a:gdLst/>
            <a:ahLst/>
            <a:cxnLst/>
            <a:rect l="l" t="t" r="r" b="b"/>
            <a:pathLst>
              <a:path w="530860" h="88900">
                <a:moveTo>
                  <a:pt x="530351" y="88392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30551" y="3549396"/>
            <a:ext cx="497205" cy="463550"/>
          </a:xfrm>
          <a:custGeom>
            <a:avLst/>
            <a:gdLst/>
            <a:ahLst/>
            <a:cxnLst/>
            <a:rect l="l" t="t" r="r" b="b"/>
            <a:pathLst>
              <a:path w="497205" h="463550">
                <a:moveTo>
                  <a:pt x="496824" y="0"/>
                </a:moveTo>
                <a:lnTo>
                  <a:pt x="0" y="4632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3027426" y="3533647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>
                <a:solidFill>
                  <a:srgbClr val="404040"/>
                </a:solidFill>
                <a:latin typeface="Noto Sans CJK JP Regular"/>
                <a:cs typeface="Noto Sans CJK JP Regular"/>
              </a:rPr>
              <a:t>네트워크</a:t>
            </a:r>
            <a:endParaRPr sz="1200">
              <a:latin typeface="Noto Sans CJK JP Regular"/>
              <a:cs typeface="Noto Sans CJK JP Regular"/>
            </a:endParaRPr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4056253" y="2653400"/>
          <a:ext cx="2988310" cy="1939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/>
                <a:gridCol w="531494"/>
                <a:gridCol w="265430"/>
                <a:gridCol w="984884"/>
              </a:tblGrid>
              <a:tr h="241935">
                <a:tc>
                  <a:txBody>
                    <a:bodyPr/>
                    <a:lstStyle/>
                    <a:p>
                      <a:pPr marL="159385">
                        <a:lnSpc>
                          <a:spcPts val="1680"/>
                        </a:lnSpc>
                        <a:spcBef>
                          <a:spcPts val="125"/>
                        </a:spcBef>
                      </a:pPr>
                      <a:r>
                        <a:rPr dirty="0" sz="1400" spc="114">
                          <a:latin typeface="Noto Sans CJK JP Regular"/>
                          <a:cs typeface="Noto Sans CJK JP Regular"/>
                        </a:rPr>
                        <a:t>입력</a:t>
                      </a:r>
                      <a:endParaRPr sz="1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Bef>
                          <a:spcPts val="125"/>
                        </a:spcBef>
                      </a:pPr>
                      <a:r>
                        <a:rPr dirty="0" sz="1400">
                          <a:latin typeface="Noto Sans CJK JP Regular"/>
                          <a:cs typeface="Noto Sans CJK JP Regular"/>
                        </a:rPr>
                        <a:t>은닉값</a:t>
                      </a:r>
                      <a:endParaRPr sz="1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ts val="1680"/>
                        </a:lnSpc>
                        <a:spcBef>
                          <a:spcPts val="125"/>
                        </a:spcBef>
                      </a:pPr>
                      <a:r>
                        <a:rPr dirty="0" sz="1400" spc="114">
                          <a:latin typeface="Noto Sans CJK JP Regular"/>
                          <a:cs typeface="Noto Sans CJK JP Regular"/>
                        </a:rPr>
                        <a:t>출력</a:t>
                      </a:r>
                      <a:endParaRPr sz="14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B="0" marT="15875"/>
                </a:tc>
              </a:tr>
              <a:tr h="210820">
                <a:tc>
                  <a:txBody>
                    <a:bodyPr/>
                    <a:lstStyle/>
                    <a:p>
                      <a:pPr marL="31750">
                        <a:lnSpc>
                          <a:spcPts val="1560"/>
                        </a:lnSpc>
                      </a:pPr>
                      <a:r>
                        <a:rPr dirty="0" sz="1400" spc="-100" b="1">
                          <a:latin typeface="Arial"/>
                          <a:cs typeface="Arial"/>
                        </a:rPr>
                        <a:t>10000000 </a:t>
                      </a:r>
                      <a:r>
                        <a:rPr dirty="0" sz="1400" spc="5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.89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ts val="156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.04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</a:pPr>
                      <a:r>
                        <a:rPr dirty="0" sz="1400" spc="-70" b="1">
                          <a:latin typeface="Arial"/>
                          <a:cs typeface="Arial"/>
                        </a:rPr>
                        <a:t>.02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60"/>
                        </a:lnSpc>
                      </a:pPr>
                      <a:r>
                        <a:rPr dirty="0" sz="1400" spc="5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 b="1">
                          <a:latin typeface="Arial"/>
                          <a:cs typeface="Arial"/>
                        </a:rPr>
                        <a:t>10000000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95" b="1">
                          <a:latin typeface="Arial"/>
                          <a:cs typeface="Arial"/>
                        </a:rPr>
                        <a:t>01000000 </a:t>
                      </a: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.48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.38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80"/>
                        </a:lnSpc>
                      </a:pP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 b="1">
                          <a:latin typeface="Arial"/>
                          <a:cs typeface="Arial"/>
                        </a:rPr>
                        <a:t>01000000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95" b="1">
                          <a:latin typeface="Arial"/>
                          <a:cs typeface="Arial"/>
                        </a:rPr>
                        <a:t>00100000 </a:t>
                      </a: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.69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80"/>
                        </a:lnSpc>
                      </a:pP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 b="1">
                          <a:latin typeface="Arial"/>
                          <a:cs typeface="Arial"/>
                        </a:rPr>
                        <a:t>00100000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95" b="1">
                          <a:latin typeface="Arial"/>
                          <a:cs typeface="Arial"/>
                        </a:rPr>
                        <a:t>00010000 </a:t>
                      </a: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.84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.57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80"/>
                        </a:lnSpc>
                      </a:pP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 b="1">
                          <a:latin typeface="Arial"/>
                          <a:cs typeface="Arial"/>
                        </a:rPr>
                        <a:t>00010000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95" b="1">
                          <a:latin typeface="Arial"/>
                          <a:cs typeface="Arial"/>
                        </a:rPr>
                        <a:t>00001000 </a:t>
                      </a: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.70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.79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80"/>
                        </a:lnSpc>
                      </a:pP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 b="1">
                          <a:latin typeface="Arial"/>
                          <a:cs typeface="Arial"/>
                        </a:rPr>
                        <a:t>00001000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5"/>
                        </a:lnSpc>
                      </a:pPr>
                      <a:r>
                        <a:rPr dirty="0" sz="1400" spc="-100" b="1">
                          <a:latin typeface="Arial"/>
                          <a:cs typeface="Arial"/>
                        </a:rPr>
                        <a:t>00000100 </a:t>
                      </a:r>
                      <a:r>
                        <a:rPr dirty="0" sz="1400" spc="5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ts val="1585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585"/>
                        </a:lnSpc>
                      </a:pPr>
                      <a:r>
                        <a:rPr dirty="0" sz="1400" spc="-70" b="1">
                          <a:latin typeface="Arial"/>
                          <a:cs typeface="Arial"/>
                        </a:rPr>
                        <a:t>.09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85"/>
                        </a:lnSpc>
                      </a:pPr>
                      <a:r>
                        <a:rPr dirty="0" sz="1400" spc="5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 b="1">
                          <a:latin typeface="Arial"/>
                          <a:cs typeface="Arial"/>
                        </a:rPr>
                        <a:t>00000100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95" b="1">
                          <a:latin typeface="Arial"/>
                          <a:cs typeface="Arial"/>
                        </a:rPr>
                        <a:t>00000010 </a:t>
                      </a: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 b="1">
                          <a:latin typeface="Arial"/>
                          <a:cs typeface="Arial"/>
                        </a:rPr>
                        <a:t>.07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.58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58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80"/>
                        </a:lnSpc>
                      </a:pP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 b="1">
                          <a:latin typeface="Arial"/>
                          <a:cs typeface="Arial"/>
                        </a:rPr>
                        <a:t>00000010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5104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dirty="0" sz="1400" spc="-95" b="1">
                          <a:latin typeface="Arial"/>
                          <a:cs typeface="Arial"/>
                        </a:rPr>
                        <a:t>00000001 </a:t>
                      </a: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70" b="1">
                          <a:latin typeface="Arial"/>
                          <a:cs typeface="Arial"/>
                        </a:rPr>
                        <a:t>.84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ts val="152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.83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20"/>
                        </a:lnSpc>
                      </a:pPr>
                      <a:r>
                        <a:rPr dirty="0" sz="1400" spc="-65" b="1">
                          <a:latin typeface="Arial"/>
                          <a:cs typeface="Arial"/>
                        </a:rPr>
                        <a:t>.74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20"/>
                        </a:lnSpc>
                      </a:pPr>
                      <a:r>
                        <a:rPr dirty="0" sz="140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0" b="1">
                          <a:latin typeface="Arial"/>
                          <a:cs typeface="Arial"/>
                        </a:rPr>
                        <a:t>00000001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9" name="object 99"/>
          <p:cNvSpPr/>
          <p:nvPr/>
        </p:nvSpPr>
        <p:spPr>
          <a:xfrm>
            <a:off x="1002791" y="2226564"/>
            <a:ext cx="3569335" cy="259079"/>
          </a:xfrm>
          <a:custGeom>
            <a:avLst/>
            <a:gdLst/>
            <a:ahLst/>
            <a:cxnLst/>
            <a:rect l="l" t="t" r="r" b="b"/>
            <a:pathLst>
              <a:path w="3569335" h="259080">
                <a:moveTo>
                  <a:pt x="3439668" y="0"/>
                </a:moveTo>
                <a:lnTo>
                  <a:pt x="129540" y="0"/>
                </a:ln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40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80"/>
                </a:lnTo>
                <a:lnTo>
                  <a:pt x="3439668" y="259080"/>
                </a:lnTo>
                <a:lnTo>
                  <a:pt x="3490073" y="248894"/>
                </a:lnTo>
                <a:lnTo>
                  <a:pt x="3531250" y="221122"/>
                </a:lnTo>
                <a:lnTo>
                  <a:pt x="3559022" y="179945"/>
                </a:lnTo>
                <a:lnTo>
                  <a:pt x="3569208" y="129540"/>
                </a:lnTo>
                <a:lnTo>
                  <a:pt x="3559022" y="79134"/>
                </a:lnTo>
                <a:lnTo>
                  <a:pt x="3531250" y="37957"/>
                </a:lnTo>
                <a:lnTo>
                  <a:pt x="3490073" y="10185"/>
                </a:lnTo>
                <a:lnTo>
                  <a:pt x="3439668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093724" y="2232152"/>
            <a:ext cx="3268345" cy="560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입력</a:t>
            </a:r>
            <a:r>
              <a:rPr dirty="0"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학습된</a:t>
            </a:r>
            <a:r>
              <a:rPr dirty="0"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은닉</a:t>
            </a:r>
            <a:r>
              <a:rPr dirty="0" sz="1400" spc="1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유닛</a:t>
            </a:r>
            <a:r>
              <a:rPr dirty="0"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출력</a:t>
            </a:r>
            <a:r>
              <a:rPr dirty="0"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유닛의</a:t>
            </a:r>
            <a:r>
              <a:rPr dirty="0" sz="140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예</a:t>
            </a:r>
            <a:endParaRPr sz="14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1417320" algn="l"/>
              </a:tabLst>
            </a:pPr>
            <a:r>
              <a:rPr dirty="0" sz="1200" spc="95">
                <a:solidFill>
                  <a:srgbClr val="404040"/>
                </a:solidFill>
                <a:latin typeface="Noto Sans CJK JP Regular"/>
                <a:cs typeface="Noto Sans CJK JP Regular"/>
              </a:rPr>
              <a:t>입력	</a:t>
            </a:r>
            <a:r>
              <a:rPr dirty="0" sz="1200" spc="90">
                <a:solidFill>
                  <a:srgbClr val="404040"/>
                </a:solidFill>
                <a:latin typeface="Noto Sans CJK JP Regular"/>
                <a:cs typeface="Noto Sans CJK JP Regular"/>
              </a:rPr>
              <a:t>출력</a:t>
            </a:r>
            <a:endParaRPr sz="1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3" y="0"/>
            <a:ext cx="707136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63" y="0"/>
            <a:ext cx="92964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2791" y="0"/>
            <a:ext cx="1487423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3704" y="0"/>
            <a:ext cx="929640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46832" y="0"/>
            <a:ext cx="929640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34061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3. </a:t>
            </a:r>
            <a:r>
              <a:rPr dirty="0" sz="2200" spc="170">
                <a:solidFill>
                  <a:srgbClr val="FFFFFF"/>
                </a:solidFill>
              </a:rPr>
              <a:t>다층 신경망의 분류</a:t>
            </a:r>
            <a:r>
              <a:rPr dirty="0" sz="2200" spc="10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원리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7654" y="1142364"/>
            <a:ext cx="140207" cy="141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7654" y="1488313"/>
            <a:ext cx="140207" cy="141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7654" y="1834260"/>
            <a:ext cx="140207" cy="141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0006" y="609091"/>
            <a:ext cx="5290820" cy="1416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응용 </a:t>
            </a:r>
            <a:r>
              <a:rPr dirty="0" sz="2000" spc="50">
                <a:solidFill>
                  <a:srgbClr val="404040"/>
                </a:solidFill>
                <a:latin typeface="Noto Sans CJK JP Regular"/>
                <a:cs typeface="Noto Sans CJK JP Regular"/>
              </a:rPr>
              <a:t>예제</a:t>
            </a:r>
            <a:r>
              <a:rPr dirty="0" sz="2000" spc="5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dirty="0" sz="2000" spc="5">
                <a:solidFill>
                  <a:srgbClr val="404040"/>
                </a:solidFill>
                <a:latin typeface="Trebuchet MS"/>
                <a:cs typeface="Trebuchet MS"/>
              </a:rPr>
              <a:t>Autonomous 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Land </a:t>
            </a:r>
            <a:r>
              <a:rPr dirty="0" sz="2000" spc="-45">
                <a:solidFill>
                  <a:srgbClr val="404040"/>
                </a:solidFill>
                <a:latin typeface="Trebuchet MS"/>
                <a:cs typeface="Trebuchet MS"/>
              </a:rPr>
              <a:t>Vehicle</a:t>
            </a:r>
            <a:r>
              <a:rPr dirty="0" sz="20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Trebuchet MS"/>
                <a:cs typeface="Trebuchet MS"/>
              </a:rPr>
              <a:t>(ALV)</a:t>
            </a:r>
            <a:endParaRPr sz="2000">
              <a:latin typeface="Trebuchet MS"/>
              <a:cs typeface="Trebuchet MS"/>
            </a:endParaRPr>
          </a:p>
          <a:p>
            <a:pPr marL="309245" marR="5080">
              <a:lnSpc>
                <a:spcPct val="141900"/>
              </a:lnSpc>
              <a:spcBef>
                <a:spcPts val="370"/>
              </a:spcBef>
            </a:pPr>
            <a:r>
              <a:rPr dirty="0" sz="1600" spc="120">
                <a:solidFill>
                  <a:srgbClr val="006FC0"/>
                </a:solidFill>
                <a:latin typeface="Noto Sans CJK JP Regular"/>
                <a:cs typeface="Noto Sans CJK JP Regular"/>
              </a:rPr>
              <a:t>신경망이</a:t>
            </a:r>
            <a:r>
              <a:rPr dirty="0" sz="1600" spc="40">
                <a:solidFill>
                  <a:srgbClr val="006FC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006FC0"/>
                </a:solidFill>
                <a:latin typeface="Noto Sans CJK JP Regular"/>
                <a:cs typeface="Noto Sans CJK JP Regular"/>
              </a:rPr>
              <a:t>무인</a:t>
            </a:r>
            <a:r>
              <a:rPr dirty="0" sz="1600" spc="35">
                <a:solidFill>
                  <a:srgbClr val="006FC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006FC0"/>
                </a:solidFill>
                <a:latin typeface="Noto Sans CJK JP Regular"/>
                <a:cs typeface="Noto Sans CJK JP Regular"/>
              </a:rPr>
              <a:t>자동차의</a:t>
            </a:r>
            <a:r>
              <a:rPr dirty="0" sz="1600" spc="40">
                <a:solidFill>
                  <a:srgbClr val="006FC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006FC0"/>
                </a:solidFill>
                <a:latin typeface="Noto Sans CJK JP Regular"/>
                <a:cs typeface="Noto Sans CJK JP Regular"/>
              </a:rPr>
              <a:t>운전대를</a:t>
            </a:r>
            <a:r>
              <a:rPr dirty="0" sz="1600" spc="40">
                <a:solidFill>
                  <a:srgbClr val="006FC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006FC0"/>
                </a:solidFill>
                <a:latin typeface="Noto Sans CJK JP Regular"/>
                <a:cs typeface="Noto Sans CJK JP Regular"/>
              </a:rPr>
              <a:t>움직이는</a:t>
            </a:r>
            <a:r>
              <a:rPr dirty="0" sz="1600" spc="35">
                <a:solidFill>
                  <a:srgbClr val="006FC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006FC0"/>
                </a:solidFill>
                <a:latin typeface="Noto Sans CJK JP Regular"/>
                <a:cs typeface="Noto Sans CJK JP Regular"/>
              </a:rPr>
              <a:t>방법을</a:t>
            </a:r>
            <a:r>
              <a:rPr dirty="0" sz="1600" spc="45">
                <a:solidFill>
                  <a:srgbClr val="006FC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006FC0"/>
                </a:solidFill>
                <a:latin typeface="Noto Sans CJK JP Regular"/>
                <a:cs typeface="Noto Sans CJK JP Regular"/>
              </a:rPr>
              <a:t>학습  </a:t>
            </a:r>
            <a:r>
              <a:rPr dirty="0" sz="1600" spc="-20" b="1">
                <a:solidFill>
                  <a:srgbClr val="404040"/>
                </a:solidFill>
                <a:latin typeface="Arial"/>
                <a:cs typeface="Arial"/>
              </a:rPr>
              <a:t>960</a:t>
            </a:r>
            <a:r>
              <a:rPr dirty="0" sz="1600" spc="-20">
                <a:solidFill>
                  <a:srgbClr val="404040"/>
                </a:solidFill>
                <a:latin typeface="Noto Sans CJK JP Regular"/>
                <a:cs typeface="Noto Sans CJK JP Regular"/>
              </a:rPr>
              <a:t>개의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입력 </a:t>
            </a:r>
            <a:r>
              <a:rPr dirty="0" sz="1600" spc="75">
                <a:solidFill>
                  <a:srgbClr val="404040"/>
                </a:solidFill>
                <a:latin typeface="Noto Sans CJK JP Regular"/>
                <a:cs typeface="Noto Sans CJK JP Regular"/>
              </a:rPr>
              <a:t>유닛</a:t>
            </a:r>
            <a:r>
              <a:rPr dirty="0" sz="1600" spc="75" b="1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dirty="0" sz="1600" spc="45" b="1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개의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은닉 </a:t>
            </a:r>
            <a:r>
              <a:rPr dirty="0" sz="1600" spc="75">
                <a:solidFill>
                  <a:srgbClr val="404040"/>
                </a:solidFill>
                <a:latin typeface="Noto Sans CJK JP Regular"/>
                <a:cs typeface="Noto Sans CJK JP Regular"/>
              </a:rPr>
              <a:t>유닛</a:t>
            </a:r>
            <a:r>
              <a:rPr dirty="0" sz="1600" spc="75" b="1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dirty="0" sz="1600" spc="5" b="1">
                <a:solidFill>
                  <a:srgbClr val="404040"/>
                </a:solidFill>
                <a:latin typeface="Arial"/>
                <a:cs typeface="Arial"/>
              </a:rPr>
              <a:t>30</a:t>
            </a:r>
            <a:r>
              <a:rPr dirty="0" sz="1600" spc="5">
                <a:solidFill>
                  <a:srgbClr val="404040"/>
                </a:solidFill>
                <a:latin typeface="Noto Sans CJK JP Regular"/>
                <a:cs typeface="Noto Sans CJK JP Regular"/>
              </a:rPr>
              <a:t>개의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출력 유닛  </a:t>
            </a:r>
            <a:r>
              <a:rPr dirty="0" sz="1600" spc="-110" b="1">
                <a:solidFill>
                  <a:srgbClr val="404040"/>
                </a:solidFill>
                <a:latin typeface="Arial"/>
                <a:cs typeface="Arial"/>
              </a:rPr>
              <a:t>70 </a:t>
            </a:r>
            <a:r>
              <a:rPr dirty="0" sz="1600" spc="-90" b="1">
                <a:solidFill>
                  <a:srgbClr val="404040"/>
                </a:solidFill>
                <a:latin typeface="Arial"/>
                <a:cs typeface="Arial"/>
              </a:rPr>
              <a:t>miles/h</a:t>
            </a:r>
            <a:r>
              <a:rPr dirty="0" sz="1600" spc="-90">
                <a:solidFill>
                  <a:srgbClr val="404040"/>
                </a:solidFill>
                <a:latin typeface="Noto Sans CJK JP Regular"/>
                <a:cs typeface="Noto Sans CJK JP Regular"/>
              </a:rPr>
              <a:t>의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속도로</a:t>
            </a:r>
            <a:r>
              <a:rPr dirty="0" sz="1600" spc="-5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주행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6564" y="2048255"/>
            <a:ext cx="4632960" cy="3041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94146" y="3651503"/>
            <a:ext cx="2251075" cy="640080"/>
          </a:xfrm>
          <a:custGeom>
            <a:avLst/>
            <a:gdLst/>
            <a:ahLst/>
            <a:cxnLst/>
            <a:rect l="l" t="t" r="r" b="b"/>
            <a:pathLst>
              <a:path w="2251075" h="640079">
                <a:moveTo>
                  <a:pt x="2250694" y="0"/>
                </a:moveTo>
                <a:lnTo>
                  <a:pt x="578865" y="0"/>
                </a:lnTo>
                <a:lnTo>
                  <a:pt x="578865" y="373380"/>
                </a:lnTo>
                <a:lnTo>
                  <a:pt x="0" y="475856"/>
                </a:lnTo>
                <a:lnTo>
                  <a:pt x="578865" y="533400"/>
                </a:lnTo>
                <a:lnTo>
                  <a:pt x="578865" y="640080"/>
                </a:lnTo>
                <a:lnTo>
                  <a:pt x="2250694" y="640080"/>
                </a:lnTo>
                <a:lnTo>
                  <a:pt x="2250694" y="0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85533" y="3740607"/>
            <a:ext cx="14052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한</a:t>
            </a:r>
            <a:r>
              <a:rPr dirty="0" sz="1400" spc="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개</a:t>
            </a:r>
            <a:r>
              <a:rPr dirty="0" sz="1400" spc="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은닉</a:t>
            </a:r>
            <a:r>
              <a:rPr dirty="0" sz="1400" spc="-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0">
                <a:solidFill>
                  <a:srgbClr val="FFFFFF"/>
                </a:solidFill>
                <a:latin typeface="Noto Sans CJK JP Regular"/>
                <a:cs typeface="Noto Sans CJK JP Regular"/>
              </a:rPr>
              <a:t>유닛의</a:t>
            </a:r>
            <a:endParaRPr sz="1400">
              <a:latin typeface="Noto Sans CJK JP Regular"/>
              <a:cs typeface="Noto Sans CJK JP Regular"/>
            </a:endParaRPr>
          </a:p>
          <a:p>
            <a:pPr algn="ctr" marL="40640">
              <a:lnSpc>
                <a:spcPct val="100000"/>
              </a:lnSpc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가중치</a:t>
            </a:r>
            <a:r>
              <a:rPr dirty="0" sz="1400" spc="1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값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70432" y="3369564"/>
            <a:ext cx="1601470" cy="929640"/>
          </a:xfrm>
          <a:custGeom>
            <a:avLst/>
            <a:gdLst/>
            <a:ahLst/>
            <a:cxnLst/>
            <a:rect l="l" t="t" r="r" b="b"/>
            <a:pathLst>
              <a:path w="1601470" h="929639">
                <a:moveTo>
                  <a:pt x="1280160" y="0"/>
                </a:moveTo>
                <a:lnTo>
                  <a:pt x="0" y="0"/>
                </a:lnTo>
                <a:lnTo>
                  <a:pt x="0" y="929640"/>
                </a:lnTo>
                <a:lnTo>
                  <a:pt x="1280160" y="929640"/>
                </a:lnTo>
                <a:lnTo>
                  <a:pt x="1280160" y="774700"/>
                </a:lnTo>
                <a:lnTo>
                  <a:pt x="1601470" y="740625"/>
                </a:lnTo>
                <a:lnTo>
                  <a:pt x="1280160" y="542290"/>
                </a:lnTo>
                <a:lnTo>
                  <a:pt x="1280160" y="0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63141" y="3390138"/>
            <a:ext cx="109537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45720">
              <a:lnSpc>
                <a:spcPct val="100000"/>
              </a:lnSpc>
              <a:spcBef>
                <a:spcPts val="100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차량 앞에  장착된  </a:t>
            </a:r>
            <a:r>
              <a:rPr dirty="0" sz="1400" spc="90">
                <a:solidFill>
                  <a:srgbClr val="FFFFFF"/>
                </a:solidFill>
                <a:latin typeface="Noto Sans CJK JP Regular"/>
                <a:cs typeface="Noto Sans CJK JP Regular"/>
              </a:rPr>
              <a:t>카메라로부터 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받은</a:t>
            </a:r>
            <a:r>
              <a:rPr dirty="0" sz="1400" spc="-2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이미지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1411" y="2572511"/>
            <a:ext cx="2628900" cy="614680"/>
          </a:xfrm>
          <a:custGeom>
            <a:avLst/>
            <a:gdLst/>
            <a:ahLst/>
            <a:cxnLst/>
            <a:rect l="l" t="t" r="r" b="b"/>
            <a:pathLst>
              <a:path w="2628900" h="614680">
                <a:moveTo>
                  <a:pt x="2628899" y="0"/>
                </a:moveTo>
                <a:lnTo>
                  <a:pt x="914400" y="0"/>
                </a:lnTo>
                <a:lnTo>
                  <a:pt x="914400" y="249808"/>
                </a:lnTo>
                <a:lnTo>
                  <a:pt x="0" y="614171"/>
                </a:lnTo>
                <a:lnTo>
                  <a:pt x="914400" y="356869"/>
                </a:lnTo>
                <a:lnTo>
                  <a:pt x="2628899" y="356869"/>
                </a:lnTo>
                <a:lnTo>
                  <a:pt x="2628899" y="0"/>
                </a:lnTo>
                <a:close/>
              </a:path>
              <a:path w="2628900" h="614680">
                <a:moveTo>
                  <a:pt x="2628899" y="356869"/>
                </a:moveTo>
                <a:lnTo>
                  <a:pt x="914400" y="356869"/>
                </a:lnTo>
                <a:lnTo>
                  <a:pt x="914400" y="428244"/>
                </a:lnTo>
                <a:lnTo>
                  <a:pt x="2628899" y="428244"/>
                </a:lnTo>
                <a:lnTo>
                  <a:pt x="2628899" y="356869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04228" y="2554300"/>
            <a:ext cx="1136650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9845">
              <a:lnSpc>
                <a:spcPct val="100000"/>
              </a:lnSpc>
              <a:spcBef>
                <a:spcPts val="105"/>
              </a:spcBef>
            </a:pPr>
            <a:r>
              <a:rPr dirty="0" sz="1400" spc="-150" b="1">
                <a:solidFill>
                  <a:srgbClr val="FFFFFF"/>
                </a:solidFill>
                <a:latin typeface="Arial"/>
                <a:cs typeface="Arial"/>
              </a:rPr>
              <a:t>CMU</a:t>
            </a:r>
            <a:r>
              <a:rPr dirty="0" sz="1400" spc="-150">
                <a:solidFill>
                  <a:srgbClr val="FFFFFF"/>
                </a:solidFill>
                <a:latin typeface="Noto Sans CJK JP Regular"/>
                <a:cs typeface="Noto Sans CJK JP Regular"/>
              </a:rPr>
              <a:t>의</a:t>
            </a:r>
            <a:endParaRPr sz="140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-170" b="1">
                <a:solidFill>
                  <a:srgbClr val="FFFFFF"/>
                </a:solidFill>
                <a:latin typeface="Arial"/>
                <a:cs typeface="Arial"/>
              </a:rPr>
              <a:t>ALVINN</a:t>
            </a:r>
            <a:r>
              <a:rPr dirty="0" sz="14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시스템</a:t>
            </a:r>
            <a:endParaRPr sz="14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2215" y="3651503"/>
            <a:ext cx="5892165" cy="943610"/>
          </a:xfrm>
          <a:custGeom>
            <a:avLst/>
            <a:gdLst/>
            <a:ahLst/>
            <a:cxnLst/>
            <a:rect l="l" t="t" r="r" b="b"/>
            <a:pathLst>
              <a:path w="5892165" h="943610">
                <a:moveTo>
                  <a:pt x="5891784" y="0"/>
                </a:moveTo>
                <a:lnTo>
                  <a:pt x="0" y="7620"/>
                </a:lnTo>
                <a:lnTo>
                  <a:pt x="377063" y="943356"/>
                </a:lnTo>
                <a:lnTo>
                  <a:pt x="5891784" y="943356"/>
                </a:lnTo>
                <a:lnTo>
                  <a:pt x="5891784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1579" y="3912514"/>
            <a:ext cx="14471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0"/>
              <a:t>학습정리</a:t>
            </a:r>
          </a:p>
        </p:txBody>
      </p:sp>
      <p:sp>
        <p:nvSpPr>
          <p:cNvPr id="4" name="object 4"/>
          <p:cNvSpPr/>
          <p:nvPr/>
        </p:nvSpPr>
        <p:spPr>
          <a:xfrm>
            <a:off x="3097291" y="3651503"/>
            <a:ext cx="656590" cy="943610"/>
          </a:xfrm>
          <a:custGeom>
            <a:avLst/>
            <a:gdLst/>
            <a:ahLst/>
            <a:cxnLst/>
            <a:rect l="l" t="t" r="r" b="b"/>
            <a:pathLst>
              <a:path w="656589" h="943610">
                <a:moveTo>
                  <a:pt x="110347" y="0"/>
                </a:moveTo>
                <a:lnTo>
                  <a:pt x="53609" y="11509"/>
                </a:lnTo>
                <a:lnTo>
                  <a:pt x="11160" y="49784"/>
                </a:lnTo>
                <a:lnTo>
                  <a:pt x="0" y="110871"/>
                </a:lnTo>
                <a:lnTo>
                  <a:pt x="6070" y="137973"/>
                </a:lnTo>
                <a:lnTo>
                  <a:pt x="17510" y="166624"/>
                </a:lnTo>
                <a:lnTo>
                  <a:pt x="296021" y="811733"/>
                </a:lnTo>
                <a:lnTo>
                  <a:pt x="309705" y="835536"/>
                </a:lnTo>
                <a:lnTo>
                  <a:pt x="321865" y="859561"/>
                </a:lnTo>
                <a:lnTo>
                  <a:pt x="360283" y="905598"/>
                </a:lnTo>
                <a:lnTo>
                  <a:pt x="403415" y="933948"/>
                </a:lnTo>
                <a:lnTo>
                  <a:pt x="462645" y="942657"/>
                </a:lnTo>
                <a:lnTo>
                  <a:pt x="555910" y="943268"/>
                </a:lnTo>
                <a:lnTo>
                  <a:pt x="604109" y="943241"/>
                </a:lnTo>
                <a:lnTo>
                  <a:pt x="656320" y="942098"/>
                </a:lnTo>
                <a:lnTo>
                  <a:pt x="241284" y="2159"/>
                </a:lnTo>
                <a:lnTo>
                  <a:pt x="11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634695"/>
            <a:ext cx="46748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404040"/>
                </a:solidFill>
                <a:latin typeface="Noto Sans CJK JP Regular"/>
                <a:cs typeface="Noto Sans CJK JP Regular"/>
              </a:rPr>
              <a:t>지금까지 </a:t>
            </a:r>
            <a:r>
              <a:rPr dirty="0" sz="1800" spc="190">
                <a:solidFill>
                  <a:srgbClr val="C00000"/>
                </a:solidFill>
                <a:latin typeface="Noto Sans CJK JP Regular"/>
                <a:cs typeface="Noto Sans CJK JP Regular"/>
              </a:rPr>
              <a:t>[신경망]</a:t>
            </a:r>
            <a:r>
              <a:rPr dirty="0" sz="1800" spc="190">
                <a:solidFill>
                  <a:srgbClr val="404040"/>
                </a:solidFill>
                <a:latin typeface="Noto Sans CJK JP Regular"/>
                <a:cs typeface="Noto Sans CJK JP Regular"/>
              </a:rPr>
              <a:t>에 </a:t>
            </a:r>
            <a:r>
              <a:rPr dirty="0" sz="1800" spc="140">
                <a:solidFill>
                  <a:srgbClr val="404040"/>
                </a:solidFill>
                <a:latin typeface="Noto Sans CJK JP Regular"/>
                <a:cs typeface="Noto Sans CJK JP Regular"/>
              </a:rPr>
              <a:t>대해서</a:t>
            </a:r>
            <a:r>
              <a:rPr dirty="0" sz="1800" spc="18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800" spc="135">
                <a:solidFill>
                  <a:srgbClr val="404040"/>
                </a:solidFill>
                <a:latin typeface="Noto Sans CJK JP Regular"/>
                <a:cs typeface="Noto Sans CJK JP Regular"/>
              </a:rPr>
              <a:t>살펴보았습니다.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8624" y="1361058"/>
            <a:ext cx="219278" cy="219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6927" y="1101852"/>
            <a:ext cx="6394704" cy="1086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7408" y="1132332"/>
            <a:ext cx="6278880" cy="970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7408" y="1132332"/>
            <a:ext cx="6278880" cy="970915"/>
          </a:xfrm>
          <a:custGeom>
            <a:avLst/>
            <a:gdLst/>
            <a:ahLst/>
            <a:cxnLst/>
            <a:rect l="l" t="t" r="r" b="b"/>
            <a:pathLst>
              <a:path w="6278880" h="970914">
                <a:moveTo>
                  <a:pt x="0" y="46608"/>
                </a:moveTo>
                <a:lnTo>
                  <a:pt x="3660" y="28449"/>
                </a:lnTo>
                <a:lnTo>
                  <a:pt x="13644" y="13636"/>
                </a:lnTo>
                <a:lnTo>
                  <a:pt x="28455" y="3657"/>
                </a:lnTo>
                <a:lnTo>
                  <a:pt x="46596" y="0"/>
                </a:lnTo>
                <a:lnTo>
                  <a:pt x="6232270" y="0"/>
                </a:lnTo>
                <a:lnTo>
                  <a:pt x="6250430" y="3657"/>
                </a:lnTo>
                <a:lnTo>
                  <a:pt x="6265243" y="13636"/>
                </a:lnTo>
                <a:lnTo>
                  <a:pt x="6275222" y="28449"/>
                </a:lnTo>
                <a:lnTo>
                  <a:pt x="6278880" y="46608"/>
                </a:lnTo>
                <a:lnTo>
                  <a:pt x="6278880" y="924178"/>
                </a:lnTo>
                <a:lnTo>
                  <a:pt x="6275222" y="942338"/>
                </a:lnTo>
                <a:lnTo>
                  <a:pt x="6265243" y="957151"/>
                </a:lnTo>
                <a:lnTo>
                  <a:pt x="6250430" y="967130"/>
                </a:lnTo>
                <a:lnTo>
                  <a:pt x="6232270" y="970787"/>
                </a:lnTo>
                <a:lnTo>
                  <a:pt x="46596" y="970787"/>
                </a:lnTo>
                <a:lnTo>
                  <a:pt x="28455" y="967130"/>
                </a:lnTo>
                <a:lnTo>
                  <a:pt x="13644" y="957151"/>
                </a:lnTo>
                <a:lnTo>
                  <a:pt x="3660" y="942338"/>
                </a:lnTo>
                <a:lnTo>
                  <a:pt x="0" y="924178"/>
                </a:lnTo>
                <a:lnTo>
                  <a:pt x="0" y="4660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868" y="1059180"/>
            <a:ext cx="1440180" cy="512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2731" y="1059180"/>
            <a:ext cx="597407" cy="403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9846" y="1163700"/>
            <a:ext cx="327025" cy="146685"/>
          </a:xfrm>
          <a:custGeom>
            <a:avLst/>
            <a:gdLst/>
            <a:ahLst/>
            <a:cxnLst/>
            <a:rect l="l" t="t" r="r" b="b"/>
            <a:pathLst>
              <a:path w="327025" h="146684">
                <a:moveTo>
                  <a:pt x="18910" y="6858"/>
                </a:moveTo>
                <a:lnTo>
                  <a:pt x="17132" y="6985"/>
                </a:lnTo>
                <a:lnTo>
                  <a:pt x="15049" y="6985"/>
                </a:lnTo>
                <a:lnTo>
                  <a:pt x="13385" y="7620"/>
                </a:lnTo>
                <a:lnTo>
                  <a:pt x="10769" y="10287"/>
                </a:lnTo>
                <a:lnTo>
                  <a:pt x="10096" y="12064"/>
                </a:lnTo>
                <a:lnTo>
                  <a:pt x="10096" y="58420"/>
                </a:lnTo>
                <a:lnTo>
                  <a:pt x="11734" y="62737"/>
                </a:lnTo>
                <a:lnTo>
                  <a:pt x="15024" y="66166"/>
                </a:lnTo>
                <a:lnTo>
                  <a:pt x="18427" y="69596"/>
                </a:lnTo>
                <a:lnTo>
                  <a:pt x="22936" y="71247"/>
                </a:lnTo>
                <a:lnTo>
                  <a:pt x="100380" y="71247"/>
                </a:lnTo>
                <a:lnTo>
                  <a:pt x="102552" y="69214"/>
                </a:lnTo>
                <a:lnTo>
                  <a:pt x="102552" y="60960"/>
                </a:lnTo>
                <a:lnTo>
                  <a:pt x="100380" y="58927"/>
                </a:lnTo>
                <a:lnTo>
                  <a:pt x="27990" y="58927"/>
                </a:lnTo>
                <a:lnTo>
                  <a:pt x="26301" y="58420"/>
                </a:lnTo>
                <a:lnTo>
                  <a:pt x="24485" y="56387"/>
                </a:lnTo>
                <a:lnTo>
                  <a:pt x="24028" y="54610"/>
                </a:lnTo>
                <a:lnTo>
                  <a:pt x="24028" y="11557"/>
                </a:lnTo>
                <a:lnTo>
                  <a:pt x="23279" y="9906"/>
                </a:lnTo>
                <a:lnTo>
                  <a:pt x="21780" y="8762"/>
                </a:lnTo>
                <a:lnTo>
                  <a:pt x="20459" y="7493"/>
                </a:lnTo>
                <a:lnTo>
                  <a:pt x="18910" y="6858"/>
                </a:lnTo>
                <a:close/>
              </a:path>
              <a:path w="327025" h="146684">
                <a:moveTo>
                  <a:pt x="56464" y="76453"/>
                </a:moveTo>
                <a:lnTo>
                  <a:pt x="52793" y="76453"/>
                </a:lnTo>
                <a:lnTo>
                  <a:pt x="51269" y="77088"/>
                </a:lnTo>
                <a:lnTo>
                  <a:pt x="50012" y="78104"/>
                </a:lnTo>
                <a:lnTo>
                  <a:pt x="48590" y="79375"/>
                </a:lnTo>
                <a:lnTo>
                  <a:pt x="47879" y="81152"/>
                </a:lnTo>
                <a:lnTo>
                  <a:pt x="47879" y="121031"/>
                </a:lnTo>
                <a:lnTo>
                  <a:pt x="37249" y="121412"/>
                </a:lnTo>
                <a:lnTo>
                  <a:pt x="13157" y="121920"/>
                </a:lnTo>
                <a:lnTo>
                  <a:pt x="4838" y="121920"/>
                </a:lnTo>
                <a:lnTo>
                  <a:pt x="3060" y="122682"/>
                </a:lnTo>
                <a:lnTo>
                  <a:pt x="1511" y="123951"/>
                </a:lnTo>
                <a:lnTo>
                  <a:pt x="508" y="124968"/>
                </a:lnTo>
                <a:lnTo>
                  <a:pt x="0" y="126364"/>
                </a:lnTo>
                <a:lnTo>
                  <a:pt x="0" y="129794"/>
                </a:lnTo>
                <a:lnTo>
                  <a:pt x="685" y="131190"/>
                </a:lnTo>
                <a:lnTo>
                  <a:pt x="2057" y="132334"/>
                </a:lnTo>
                <a:lnTo>
                  <a:pt x="3390" y="133603"/>
                </a:lnTo>
                <a:lnTo>
                  <a:pt x="5270" y="134365"/>
                </a:lnTo>
                <a:lnTo>
                  <a:pt x="7721" y="134365"/>
                </a:lnTo>
                <a:lnTo>
                  <a:pt x="51089" y="132972"/>
                </a:lnTo>
                <a:lnTo>
                  <a:pt x="99222" y="126720"/>
                </a:lnTo>
                <a:lnTo>
                  <a:pt x="115205" y="120014"/>
                </a:lnTo>
                <a:lnTo>
                  <a:pt x="61633" y="120014"/>
                </a:lnTo>
                <a:lnTo>
                  <a:pt x="61633" y="81152"/>
                </a:lnTo>
                <a:lnTo>
                  <a:pt x="60921" y="79501"/>
                </a:lnTo>
                <a:lnTo>
                  <a:pt x="59486" y="78359"/>
                </a:lnTo>
                <a:lnTo>
                  <a:pt x="58089" y="77088"/>
                </a:lnTo>
                <a:lnTo>
                  <a:pt x="56464" y="76453"/>
                </a:lnTo>
                <a:close/>
              </a:path>
              <a:path w="327025" h="146684">
                <a:moveTo>
                  <a:pt x="107886" y="111251"/>
                </a:moveTo>
                <a:lnTo>
                  <a:pt x="67919" y="119379"/>
                </a:lnTo>
                <a:lnTo>
                  <a:pt x="61633" y="120014"/>
                </a:lnTo>
                <a:lnTo>
                  <a:pt x="115205" y="120014"/>
                </a:lnTo>
                <a:lnTo>
                  <a:pt x="115420" y="119379"/>
                </a:lnTo>
                <a:lnTo>
                  <a:pt x="115506" y="117601"/>
                </a:lnTo>
                <a:lnTo>
                  <a:pt x="114973" y="115950"/>
                </a:lnTo>
                <a:lnTo>
                  <a:pt x="114236" y="114300"/>
                </a:lnTo>
                <a:lnTo>
                  <a:pt x="113042" y="113029"/>
                </a:lnTo>
                <a:lnTo>
                  <a:pt x="111391" y="112013"/>
                </a:lnTo>
                <a:lnTo>
                  <a:pt x="109715" y="111378"/>
                </a:lnTo>
                <a:lnTo>
                  <a:pt x="107886" y="111251"/>
                </a:lnTo>
                <a:close/>
              </a:path>
              <a:path w="327025" h="146684">
                <a:moveTo>
                  <a:pt x="126631" y="0"/>
                </a:moveTo>
                <a:lnTo>
                  <a:pt x="122834" y="0"/>
                </a:lnTo>
                <a:lnTo>
                  <a:pt x="121246" y="635"/>
                </a:lnTo>
                <a:lnTo>
                  <a:pt x="119989" y="1650"/>
                </a:lnTo>
                <a:lnTo>
                  <a:pt x="118579" y="2921"/>
                </a:lnTo>
                <a:lnTo>
                  <a:pt x="117988" y="4318"/>
                </a:lnTo>
                <a:lnTo>
                  <a:pt x="117881" y="141350"/>
                </a:lnTo>
                <a:lnTo>
                  <a:pt x="118554" y="143128"/>
                </a:lnTo>
                <a:lnTo>
                  <a:pt x="119913" y="144525"/>
                </a:lnTo>
                <a:lnTo>
                  <a:pt x="121158" y="145669"/>
                </a:lnTo>
                <a:lnTo>
                  <a:pt x="122770" y="146303"/>
                </a:lnTo>
                <a:lnTo>
                  <a:pt x="126695" y="146303"/>
                </a:lnTo>
                <a:lnTo>
                  <a:pt x="128371" y="145669"/>
                </a:lnTo>
                <a:lnTo>
                  <a:pt x="129794" y="144272"/>
                </a:lnTo>
                <a:lnTo>
                  <a:pt x="131140" y="143001"/>
                </a:lnTo>
                <a:lnTo>
                  <a:pt x="131813" y="141350"/>
                </a:lnTo>
                <a:lnTo>
                  <a:pt x="131813" y="4318"/>
                </a:lnTo>
                <a:lnTo>
                  <a:pt x="131051" y="2794"/>
                </a:lnTo>
                <a:lnTo>
                  <a:pt x="129540" y="1777"/>
                </a:lnTo>
                <a:lnTo>
                  <a:pt x="128231" y="635"/>
                </a:lnTo>
                <a:lnTo>
                  <a:pt x="126631" y="0"/>
                </a:lnTo>
                <a:close/>
              </a:path>
              <a:path w="327025" h="146684">
                <a:moveTo>
                  <a:pt x="225601" y="78267"/>
                </a:moveTo>
                <a:lnTo>
                  <a:pt x="225183" y="79375"/>
                </a:lnTo>
                <a:lnTo>
                  <a:pt x="225183" y="120650"/>
                </a:lnTo>
                <a:lnTo>
                  <a:pt x="221792" y="120903"/>
                </a:lnTo>
                <a:lnTo>
                  <a:pt x="215925" y="121031"/>
                </a:lnTo>
                <a:lnTo>
                  <a:pt x="200850" y="121538"/>
                </a:lnTo>
                <a:lnTo>
                  <a:pt x="182943" y="121538"/>
                </a:lnTo>
                <a:lnTo>
                  <a:pt x="180594" y="123698"/>
                </a:lnTo>
                <a:lnTo>
                  <a:pt x="180441" y="127762"/>
                </a:lnTo>
                <a:lnTo>
                  <a:pt x="180327" y="131825"/>
                </a:lnTo>
                <a:lnTo>
                  <a:pt x="182549" y="133985"/>
                </a:lnTo>
                <a:lnTo>
                  <a:pt x="187121" y="133985"/>
                </a:lnTo>
                <a:lnTo>
                  <a:pt x="202759" y="133842"/>
                </a:lnTo>
                <a:lnTo>
                  <a:pt x="251276" y="130246"/>
                </a:lnTo>
                <a:lnTo>
                  <a:pt x="286677" y="119887"/>
                </a:lnTo>
                <a:lnTo>
                  <a:pt x="238950" y="119887"/>
                </a:lnTo>
                <a:lnTo>
                  <a:pt x="238950" y="79375"/>
                </a:lnTo>
                <a:lnTo>
                  <a:pt x="238676" y="78739"/>
                </a:lnTo>
                <a:lnTo>
                  <a:pt x="232067" y="78739"/>
                </a:lnTo>
                <a:lnTo>
                  <a:pt x="225601" y="78267"/>
                </a:lnTo>
                <a:close/>
              </a:path>
              <a:path w="327025" h="146684">
                <a:moveTo>
                  <a:pt x="281978" y="111378"/>
                </a:moveTo>
                <a:lnTo>
                  <a:pt x="279844" y="111378"/>
                </a:lnTo>
                <a:lnTo>
                  <a:pt x="277253" y="112140"/>
                </a:lnTo>
                <a:lnTo>
                  <a:pt x="272453" y="113791"/>
                </a:lnTo>
                <a:lnTo>
                  <a:pt x="266382" y="115443"/>
                </a:lnTo>
                <a:lnTo>
                  <a:pt x="251980" y="118237"/>
                </a:lnTo>
                <a:lnTo>
                  <a:pt x="245262" y="119252"/>
                </a:lnTo>
                <a:lnTo>
                  <a:pt x="238950" y="119887"/>
                </a:lnTo>
                <a:lnTo>
                  <a:pt x="286677" y="119887"/>
                </a:lnTo>
                <a:lnTo>
                  <a:pt x="287235" y="118490"/>
                </a:lnTo>
                <a:lnTo>
                  <a:pt x="287259" y="116839"/>
                </a:lnTo>
                <a:lnTo>
                  <a:pt x="286931" y="115570"/>
                </a:lnTo>
                <a:lnTo>
                  <a:pt x="286258" y="113919"/>
                </a:lnTo>
                <a:lnTo>
                  <a:pt x="285165" y="112649"/>
                </a:lnTo>
                <a:lnTo>
                  <a:pt x="283654" y="112013"/>
                </a:lnTo>
                <a:lnTo>
                  <a:pt x="281978" y="111378"/>
                </a:lnTo>
                <a:close/>
              </a:path>
              <a:path w="327025" h="146684">
                <a:moveTo>
                  <a:pt x="233819" y="74549"/>
                </a:moveTo>
                <a:lnTo>
                  <a:pt x="230035" y="74549"/>
                </a:lnTo>
                <a:lnTo>
                  <a:pt x="228422" y="75311"/>
                </a:lnTo>
                <a:lnTo>
                  <a:pt x="225806" y="77724"/>
                </a:lnTo>
                <a:lnTo>
                  <a:pt x="225601" y="78267"/>
                </a:lnTo>
                <a:lnTo>
                  <a:pt x="232067" y="78739"/>
                </a:lnTo>
                <a:lnTo>
                  <a:pt x="238406" y="78267"/>
                </a:lnTo>
                <a:lnTo>
                  <a:pt x="238370" y="78027"/>
                </a:lnTo>
                <a:lnTo>
                  <a:pt x="238239" y="77724"/>
                </a:lnTo>
                <a:lnTo>
                  <a:pt x="236842" y="76581"/>
                </a:lnTo>
                <a:lnTo>
                  <a:pt x="235470" y="75311"/>
                </a:lnTo>
                <a:lnTo>
                  <a:pt x="233819" y="74549"/>
                </a:lnTo>
                <a:close/>
              </a:path>
              <a:path w="327025" h="146684">
                <a:moveTo>
                  <a:pt x="238471" y="78262"/>
                </a:moveTo>
                <a:lnTo>
                  <a:pt x="232067" y="78739"/>
                </a:lnTo>
                <a:lnTo>
                  <a:pt x="238676" y="78739"/>
                </a:lnTo>
                <a:lnTo>
                  <a:pt x="238471" y="78262"/>
                </a:lnTo>
                <a:close/>
              </a:path>
              <a:path w="327025" h="146684">
                <a:moveTo>
                  <a:pt x="232067" y="4952"/>
                </a:moveTo>
                <a:lnTo>
                  <a:pt x="194563" y="22391"/>
                </a:lnTo>
                <a:lnTo>
                  <a:pt x="188798" y="42037"/>
                </a:lnTo>
                <a:lnTo>
                  <a:pt x="189470" y="49274"/>
                </a:lnTo>
                <a:lnTo>
                  <a:pt x="222320" y="78027"/>
                </a:lnTo>
                <a:lnTo>
                  <a:pt x="225601" y="78267"/>
                </a:lnTo>
                <a:lnTo>
                  <a:pt x="225806" y="77724"/>
                </a:lnTo>
                <a:lnTo>
                  <a:pt x="228422" y="75311"/>
                </a:lnTo>
                <a:lnTo>
                  <a:pt x="230035" y="74549"/>
                </a:lnTo>
                <a:lnTo>
                  <a:pt x="253021" y="74549"/>
                </a:lnTo>
                <a:lnTo>
                  <a:pt x="257663" y="72364"/>
                </a:lnTo>
                <a:lnTo>
                  <a:pt x="264147" y="67437"/>
                </a:lnTo>
                <a:lnTo>
                  <a:pt x="264590" y="66928"/>
                </a:lnTo>
                <a:lnTo>
                  <a:pt x="232067" y="66928"/>
                </a:lnTo>
                <a:lnTo>
                  <a:pt x="225092" y="66407"/>
                </a:lnTo>
                <a:lnTo>
                  <a:pt x="202632" y="49274"/>
                </a:lnTo>
                <a:lnTo>
                  <a:pt x="202667" y="34774"/>
                </a:lnTo>
                <a:lnTo>
                  <a:pt x="205028" y="29083"/>
                </a:lnTo>
                <a:lnTo>
                  <a:pt x="209994" y="24129"/>
                </a:lnTo>
                <a:lnTo>
                  <a:pt x="215099" y="19303"/>
                </a:lnTo>
                <a:lnTo>
                  <a:pt x="222453" y="16890"/>
                </a:lnTo>
                <a:lnTo>
                  <a:pt x="262465" y="16890"/>
                </a:lnTo>
                <a:lnTo>
                  <a:pt x="257909" y="12828"/>
                </a:lnTo>
                <a:lnTo>
                  <a:pt x="250186" y="8461"/>
                </a:lnTo>
                <a:lnTo>
                  <a:pt x="241573" y="5832"/>
                </a:lnTo>
                <a:lnTo>
                  <a:pt x="232067" y="4952"/>
                </a:lnTo>
                <a:close/>
              </a:path>
              <a:path w="327025" h="146684">
                <a:moveTo>
                  <a:pt x="253021" y="74549"/>
                </a:moveTo>
                <a:lnTo>
                  <a:pt x="233819" y="74549"/>
                </a:lnTo>
                <a:lnTo>
                  <a:pt x="235470" y="75311"/>
                </a:lnTo>
                <a:lnTo>
                  <a:pt x="236842" y="76581"/>
                </a:lnTo>
                <a:lnTo>
                  <a:pt x="238239" y="77724"/>
                </a:lnTo>
                <a:lnTo>
                  <a:pt x="238471" y="78262"/>
                </a:lnTo>
                <a:lnTo>
                  <a:pt x="241623" y="78027"/>
                </a:lnTo>
                <a:lnTo>
                  <a:pt x="250155" y="75898"/>
                </a:lnTo>
                <a:lnTo>
                  <a:pt x="253021" y="74549"/>
                </a:lnTo>
                <a:close/>
              </a:path>
              <a:path w="327025" h="146684">
                <a:moveTo>
                  <a:pt x="262465" y="16890"/>
                </a:moveTo>
                <a:lnTo>
                  <a:pt x="241465" y="16890"/>
                </a:lnTo>
                <a:lnTo>
                  <a:pt x="248856" y="19558"/>
                </a:lnTo>
                <a:lnTo>
                  <a:pt x="254203" y="24637"/>
                </a:lnTo>
                <a:lnTo>
                  <a:pt x="258889" y="29337"/>
                </a:lnTo>
                <a:lnTo>
                  <a:pt x="261076" y="34774"/>
                </a:lnTo>
                <a:lnTo>
                  <a:pt x="261115" y="49274"/>
                </a:lnTo>
                <a:lnTo>
                  <a:pt x="259422" y="54483"/>
                </a:lnTo>
                <a:lnTo>
                  <a:pt x="255816" y="58674"/>
                </a:lnTo>
                <a:lnTo>
                  <a:pt x="249402" y="64135"/>
                </a:lnTo>
                <a:lnTo>
                  <a:pt x="241490" y="66928"/>
                </a:lnTo>
                <a:lnTo>
                  <a:pt x="264590" y="66928"/>
                </a:lnTo>
                <a:lnTo>
                  <a:pt x="275158" y="42037"/>
                </a:lnTo>
                <a:lnTo>
                  <a:pt x="275158" y="31876"/>
                </a:lnTo>
                <a:lnTo>
                  <a:pt x="271691" y="24257"/>
                </a:lnTo>
                <a:lnTo>
                  <a:pt x="264744" y="18923"/>
                </a:lnTo>
                <a:lnTo>
                  <a:pt x="262465" y="16890"/>
                </a:lnTo>
                <a:close/>
              </a:path>
              <a:path w="327025" h="146684">
                <a:moveTo>
                  <a:pt x="298196" y="0"/>
                </a:moveTo>
                <a:lnTo>
                  <a:pt x="294513" y="0"/>
                </a:lnTo>
                <a:lnTo>
                  <a:pt x="292976" y="635"/>
                </a:lnTo>
                <a:lnTo>
                  <a:pt x="291731" y="1650"/>
                </a:lnTo>
                <a:lnTo>
                  <a:pt x="290322" y="2921"/>
                </a:lnTo>
                <a:lnTo>
                  <a:pt x="289720" y="4318"/>
                </a:lnTo>
                <a:lnTo>
                  <a:pt x="289610" y="141604"/>
                </a:lnTo>
                <a:lnTo>
                  <a:pt x="290233" y="143256"/>
                </a:lnTo>
                <a:lnTo>
                  <a:pt x="291477" y="144272"/>
                </a:lnTo>
                <a:lnTo>
                  <a:pt x="292836" y="145669"/>
                </a:lnTo>
                <a:lnTo>
                  <a:pt x="294449" y="146303"/>
                </a:lnTo>
                <a:lnTo>
                  <a:pt x="298259" y="146303"/>
                </a:lnTo>
                <a:lnTo>
                  <a:pt x="299859" y="145669"/>
                </a:lnTo>
                <a:lnTo>
                  <a:pt x="301129" y="144399"/>
                </a:lnTo>
                <a:lnTo>
                  <a:pt x="302628" y="143256"/>
                </a:lnTo>
                <a:lnTo>
                  <a:pt x="303377" y="141604"/>
                </a:lnTo>
                <a:lnTo>
                  <a:pt x="303377" y="78359"/>
                </a:lnTo>
                <a:lnTo>
                  <a:pt x="324802" y="78359"/>
                </a:lnTo>
                <a:lnTo>
                  <a:pt x="326821" y="76581"/>
                </a:lnTo>
                <a:lnTo>
                  <a:pt x="326707" y="68707"/>
                </a:lnTo>
                <a:lnTo>
                  <a:pt x="324573" y="66548"/>
                </a:lnTo>
                <a:lnTo>
                  <a:pt x="303377" y="66548"/>
                </a:lnTo>
                <a:lnTo>
                  <a:pt x="303377" y="4318"/>
                </a:lnTo>
                <a:lnTo>
                  <a:pt x="302615" y="2794"/>
                </a:lnTo>
                <a:lnTo>
                  <a:pt x="301091" y="1777"/>
                </a:lnTo>
                <a:lnTo>
                  <a:pt x="299783" y="635"/>
                </a:lnTo>
                <a:lnTo>
                  <a:pt x="298196" y="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1163" y="1059180"/>
            <a:ext cx="771144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0361" y="1163700"/>
            <a:ext cx="481965" cy="147320"/>
          </a:xfrm>
          <a:custGeom>
            <a:avLst/>
            <a:gdLst/>
            <a:ahLst/>
            <a:cxnLst/>
            <a:rect l="l" t="t" r="r" b="b"/>
            <a:pathLst>
              <a:path w="481965" h="147319">
                <a:moveTo>
                  <a:pt x="68427" y="4063"/>
                </a:moveTo>
                <a:lnTo>
                  <a:pt x="9232" y="4063"/>
                </a:lnTo>
                <a:lnTo>
                  <a:pt x="7505" y="4572"/>
                </a:lnTo>
                <a:lnTo>
                  <a:pt x="6197" y="5714"/>
                </a:lnTo>
                <a:lnTo>
                  <a:pt x="5092" y="7112"/>
                </a:lnTo>
                <a:lnTo>
                  <a:pt x="4533" y="8509"/>
                </a:lnTo>
                <a:lnTo>
                  <a:pt x="4533" y="11684"/>
                </a:lnTo>
                <a:lnTo>
                  <a:pt x="5054" y="13081"/>
                </a:lnTo>
                <a:lnTo>
                  <a:pt x="6096" y="14224"/>
                </a:lnTo>
                <a:lnTo>
                  <a:pt x="7581" y="15621"/>
                </a:lnTo>
                <a:lnTo>
                  <a:pt x="9398" y="16256"/>
                </a:lnTo>
                <a:lnTo>
                  <a:pt x="63639" y="16256"/>
                </a:lnTo>
                <a:lnTo>
                  <a:pt x="65493" y="16763"/>
                </a:lnTo>
                <a:lnTo>
                  <a:pt x="67564" y="18796"/>
                </a:lnTo>
                <a:lnTo>
                  <a:pt x="68084" y="20447"/>
                </a:lnTo>
                <a:lnTo>
                  <a:pt x="68048" y="28321"/>
                </a:lnTo>
                <a:lnTo>
                  <a:pt x="67629" y="32783"/>
                </a:lnTo>
                <a:lnTo>
                  <a:pt x="68668" y="34036"/>
                </a:lnTo>
                <a:lnTo>
                  <a:pt x="69126" y="35560"/>
                </a:lnTo>
                <a:lnTo>
                  <a:pt x="69418" y="37337"/>
                </a:lnTo>
                <a:lnTo>
                  <a:pt x="69100" y="38862"/>
                </a:lnTo>
                <a:lnTo>
                  <a:pt x="68199" y="40132"/>
                </a:lnTo>
                <a:lnTo>
                  <a:pt x="67271" y="41528"/>
                </a:lnTo>
                <a:lnTo>
                  <a:pt x="65760" y="42418"/>
                </a:lnTo>
                <a:lnTo>
                  <a:pt x="65492" y="42482"/>
                </a:lnTo>
                <a:lnTo>
                  <a:pt x="64731" y="44926"/>
                </a:lnTo>
                <a:lnTo>
                  <a:pt x="35166" y="69738"/>
                </a:lnTo>
                <a:lnTo>
                  <a:pt x="8496" y="74040"/>
                </a:lnTo>
                <a:lnTo>
                  <a:pt x="5791" y="74040"/>
                </a:lnTo>
                <a:lnTo>
                  <a:pt x="3784" y="74675"/>
                </a:lnTo>
                <a:lnTo>
                  <a:pt x="1409" y="77215"/>
                </a:lnTo>
                <a:lnTo>
                  <a:pt x="1054" y="78232"/>
                </a:lnTo>
                <a:lnTo>
                  <a:pt x="958" y="81407"/>
                </a:lnTo>
                <a:lnTo>
                  <a:pt x="1041" y="82169"/>
                </a:lnTo>
                <a:lnTo>
                  <a:pt x="1574" y="83438"/>
                </a:lnTo>
                <a:lnTo>
                  <a:pt x="4330" y="85725"/>
                </a:lnTo>
                <a:lnTo>
                  <a:pt x="6350" y="86487"/>
                </a:lnTo>
                <a:lnTo>
                  <a:pt x="8547" y="86487"/>
                </a:lnTo>
                <a:lnTo>
                  <a:pt x="53441" y="74295"/>
                </a:lnTo>
                <a:lnTo>
                  <a:pt x="80419" y="39703"/>
                </a:lnTo>
                <a:lnTo>
                  <a:pt x="81495" y="28321"/>
                </a:lnTo>
                <a:lnTo>
                  <a:pt x="81495" y="15621"/>
                </a:lnTo>
                <a:lnTo>
                  <a:pt x="79870" y="11684"/>
                </a:lnTo>
                <a:lnTo>
                  <a:pt x="76606" y="8636"/>
                </a:lnTo>
                <a:lnTo>
                  <a:pt x="73291" y="5587"/>
                </a:lnTo>
                <a:lnTo>
                  <a:pt x="68427" y="4063"/>
                </a:lnTo>
                <a:close/>
              </a:path>
              <a:path w="481965" h="147319">
                <a:moveTo>
                  <a:pt x="124548" y="0"/>
                </a:moveTo>
                <a:lnTo>
                  <a:pt x="120738" y="0"/>
                </a:lnTo>
                <a:lnTo>
                  <a:pt x="119151" y="635"/>
                </a:lnTo>
                <a:lnTo>
                  <a:pt x="117906" y="1650"/>
                </a:lnTo>
                <a:lnTo>
                  <a:pt x="116497" y="2921"/>
                </a:lnTo>
                <a:lnTo>
                  <a:pt x="115848" y="4572"/>
                </a:lnTo>
                <a:lnTo>
                  <a:pt x="115798" y="39370"/>
                </a:lnTo>
                <a:lnTo>
                  <a:pt x="83845" y="39370"/>
                </a:lnTo>
                <a:lnTo>
                  <a:pt x="82207" y="40004"/>
                </a:lnTo>
                <a:lnTo>
                  <a:pt x="81000" y="41148"/>
                </a:lnTo>
                <a:lnTo>
                  <a:pt x="79705" y="42418"/>
                </a:lnTo>
                <a:lnTo>
                  <a:pt x="79121" y="43941"/>
                </a:lnTo>
                <a:lnTo>
                  <a:pt x="79183" y="44910"/>
                </a:lnTo>
                <a:lnTo>
                  <a:pt x="79270" y="47442"/>
                </a:lnTo>
                <a:lnTo>
                  <a:pt x="79921" y="48768"/>
                </a:lnTo>
                <a:lnTo>
                  <a:pt x="81359" y="49847"/>
                </a:lnTo>
                <a:lnTo>
                  <a:pt x="82626" y="51053"/>
                </a:lnTo>
                <a:lnTo>
                  <a:pt x="84455" y="51815"/>
                </a:lnTo>
                <a:lnTo>
                  <a:pt x="115798" y="51815"/>
                </a:lnTo>
                <a:lnTo>
                  <a:pt x="115798" y="76453"/>
                </a:lnTo>
                <a:lnTo>
                  <a:pt x="116471" y="78232"/>
                </a:lnTo>
                <a:lnTo>
                  <a:pt x="117830" y="79501"/>
                </a:lnTo>
                <a:lnTo>
                  <a:pt x="119075" y="80772"/>
                </a:lnTo>
                <a:lnTo>
                  <a:pt x="120688" y="81407"/>
                </a:lnTo>
                <a:lnTo>
                  <a:pt x="124612" y="81407"/>
                </a:lnTo>
                <a:lnTo>
                  <a:pt x="126301" y="80645"/>
                </a:lnTo>
                <a:lnTo>
                  <a:pt x="127723" y="79248"/>
                </a:lnTo>
                <a:lnTo>
                  <a:pt x="129057" y="78104"/>
                </a:lnTo>
                <a:lnTo>
                  <a:pt x="129730" y="76453"/>
                </a:lnTo>
                <a:lnTo>
                  <a:pt x="129675" y="4572"/>
                </a:lnTo>
                <a:lnTo>
                  <a:pt x="129019" y="3048"/>
                </a:lnTo>
                <a:lnTo>
                  <a:pt x="127584" y="1904"/>
                </a:lnTo>
                <a:lnTo>
                  <a:pt x="126187" y="635"/>
                </a:lnTo>
                <a:lnTo>
                  <a:pt x="124548" y="0"/>
                </a:lnTo>
                <a:close/>
              </a:path>
              <a:path w="481965" h="147319">
                <a:moveTo>
                  <a:pt x="62953" y="30861"/>
                </a:moveTo>
                <a:lnTo>
                  <a:pt x="19837" y="35702"/>
                </a:lnTo>
                <a:lnTo>
                  <a:pt x="6527" y="36068"/>
                </a:lnTo>
                <a:lnTo>
                  <a:pt x="2171" y="36068"/>
                </a:lnTo>
                <a:lnTo>
                  <a:pt x="0" y="38100"/>
                </a:lnTo>
                <a:lnTo>
                  <a:pt x="0" y="46354"/>
                </a:lnTo>
                <a:lnTo>
                  <a:pt x="2171" y="48513"/>
                </a:lnTo>
                <a:lnTo>
                  <a:pt x="6527" y="48513"/>
                </a:lnTo>
                <a:lnTo>
                  <a:pt x="13185" y="48394"/>
                </a:lnTo>
                <a:lnTo>
                  <a:pt x="57209" y="43941"/>
                </a:lnTo>
                <a:lnTo>
                  <a:pt x="67614" y="32765"/>
                </a:lnTo>
                <a:lnTo>
                  <a:pt x="64579" y="31114"/>
                </a:lnTo>
                <a:lnTo>
                  <a:pt x="62953" y="30861"/>
                </a:lnTo>
                <a:close/>
              </a:path>
              <a:path w="481965" h="147319">
                <a:moveTo>
                  <a:pt x="67629" y="32783"/>
                </a:moveTo>
                <a:lnTo>
                  <a:pt x="67246" y="36849"/>
                </a:lnTo>
                <a:lnTo>
                  <a:pt x="65492" y="42482"/>
                </a:lnTo>
                <a:lnTo>
                  <a:pt x="65760" y="42418"/>
                </a:lnTo>
                <a:lnTo>
                  <a:pt x="67271" y="41528"/>
                </a:lnTo>
                <a:lnTo>
                  <a:pt x="68289" y="40004"/>
                </a:lnTo>
                <a:lnTo>
                  <a:pt x="69100" y="38862"/>
                </a:lnTo>
                <a:lnTo>
                  <a:pt x="69418" y="37337"/>
                </a:lnTo>
                <a:lnTo>
                  <a:pt x="69126" y="35560"/>
                </a:lnTo>
                <a:lnTo>
                  <a:pt x="68668" y="34036"/>
                </a:lnTo>
                <a:lnTo>
                  <a:pt x="67629" y="32783"/>
                </a:lnTo>
                <a:close/>
              </a:path>
              <a:path w="481965" h="147319">
                <a:moveTo>
                  <a:pt x="117475" y="89788"/>
                </a:moveTo>
                <a:lnTo>
                  <a:pt x="27266" y="89788"/>
                </a:lnTo>
                <a:lnTo>
                  <a:pt x="23495" y="91059"/>
                </a:lnTo>
                <a:lnTo>
                  <a:pt x="20650" y="93852"/>
                </a:lnTo>
                <a:lnTo>
                  <a:pt x="17792" y="96520"/>
                </a:lnTo>
                <a:lnTo>
                  <a:pt x="16370" y="99949"/>
                </a:lnTo>
                <a:lnTo>
                  <a:pt x="16370" y="131445"/>
                </a:lnTo>
                <a:lnTo>
                  <a:pt x="17741" y="135382"/>
                </a:lnTo>
                <a:lnTo>
                  <a:pt x="20472" y="137922"/>
                </a:lnTo>
                <a:lnTo>
                  <a:pt x="23418" y="140715"/>
                </a:lnTo>
                <a:lnTo>
                  <a:pt x="27990" y="142112"/>
                </a:lnTo>
                <a:lnTo>
                  <a:pt x="117995" y="142112"/>
                </a:lnTo>
                <a:lnTo>
                  <a:pt x="121983" y="140970"/>
                </a:lnTo>
                <a:lnTo>
                  <a:pt x="128117" y="135889"/>
                </a:lnTo>
                <a:lnTo>
                  <a:pt x="129730" y="132079"/>
                </a:lnTo>
                <a:lnTo>
                  <a:pt x="129730" y="129921"/>
                </a:lnTo>
                <a:lnTo>
                  <a:pt x="33578" y="129921"/>
                </a:lnTo>
                <a:lnTo>
                  <a:pt x="31902" y="129666"/>
                </a:lnTo>
                <a:lnTo>
                  <a:pt x="31051" y="128904"/>
                </a:lnTo>
                <a:lnTo>
                  <a:pt x="30556" y="128524"/>
                </a:lnTo>
                <a:lnTo>
                  <a:pt x="30358" y="127635"/>
                </a:lnTo>
                <a:lnTo>
                  <a:pt x="30373" y="104394"/>
                </a:lnTo>
                <a:lnTo>
                  <a:pt x="30657" y="103377"/>
                </a:lnTo>
                <a:lnTo>
                  <a:pt x="31940" y="102235"/>
                </a:lnTo>
                <a:lnTo>
                  <a:pt x="33337" y="101981"/>
                </a:lnTo>
                <a:lnTo>
                  <a:pt x="129730" y="101981"/>
                </a:lnTo>
                <a:lnTo>
                  <a:pt x="129730" y="99313"/>
                </a:lnTo>
                <a:lnTo>
                  <a:pt x="128358" y="96138"/>
                </a:lnTo>
                <a:lnTo>
                  <a:pt x="125628" y="93979"/>
                </a:lnTo>
                <a:lnTo>
                  <a:pt x="121932" y="91186"/>
                </a:lnTo>
                <a:lnTo>
                  <a:pt x="117475" y="89788"/>
                </a:lnTo>
                <a:close/>
              </a:path>
              <a:path w="481965" h="147319">
                <a:moveTo>
                  <a:pt x="129730" y="101981"/>
                </a:moveTo>
                <a:lnTo>
                  <a:pt x="112204" y="101981"/>
                </a:lnTo>
                <a:lnTo>
                  <a:pt x="113893" y="102235"/>
                </a:lnTo>
                <a:lnTo>
                  <a:pt x="114935" y="102997"/>
                </a:lnTo>
                <a:lnTo>
                  <a:pt x="115506" y="103377"/>
                </a:lnTo>
                <a:lnTo>
                  <a:pt x="115798" y="104394"/>
                </a:lnTo>
                <a:lnTo>
                  <a:pt x="115798" y="127635"/>
                </a:lnTo>
                <a:lnTo>
                  <a:pt x="115519" y="128524"/>
                </a:lnTo>
                <a:lnTo>
                  <a:pt x="114960" y="128904"/>
                </a:lnTo>
                <a:lnTo>
                  <a:pt x="113931" y="129539"/>
                </a:lnTo>
                <a:lnTo>
                  <a:pt x="112293" y="129921"/>
                </a:lnTo>
                <a:lnTo>
                  <a:pt x="129730" y="129921"/>
                </a:lnTo>
                <a:lnTo>
                  <a:pt x="129730" y="101981"/>
                </a:lnTo>
                <a:close/>
              </a:path>
              <a:path w="481965" h="147319">
                <a:moveTo>
                  <a:pt x="308698" y="57531"/>
                </a:moveTo>
                <a:lnTo>
                  <a:pt x="190334" y="57531"/>
                </a:lnTo>
                <a:lnTo>
                  <a:pt x="188277" y="59562"/>
                </a:lnTo>
                <a:lnTo>
                  <a:pt x="188163" y="67563"/>
                </a:lnTo>
                <a:lnTo>
                  <a:pt x="190055" y="69596"/>
                </a:lnTo>
                <a:lnTo>
                  <a:pt x="309460" y="69596"/>
                </a:lnTo>
                <a:lnTo>
                  <a:pt x="311238" y="67437"/>
                </a:lnTo>
                <a:lnTo>
                  <a:pt x="310984" y="63373"/>
                </a:lnTo>
                <a:lnTo>
                  <a:pt x="310857" y="59436"/>
                </a:lnTo>
                <a:lnTo>
                  <a:pt x="308698" y="57531"/>
                </a:lnTo>
                <a:close/>
              </a:path>
              <a:path w="481965" h="147319">
                <a:moveTo>
                  <a:pt x="216115" y="16890"/>
                </a:moveTo>
                <a:lnTo>
                  <a:pt x="208391" y="22351"/>
                </a:lnTo>
                <a:lnTo>
                  <a:pt x="208648" y="23875"/>
                </a:lnTo>
                <a:lnTo>
                  <a:pt x="214718" y="57531"/>
                </a:lnTo>
                <a:lnTo>
                  <a:pt x="228180" y="57531"/>
                </a:lnTo>
                <a:lnTo>
                  <a:pt x="222277" y="23113"/>
                </a:lnTo>
                <a:lnTo>
                  <a:pt x="221957" y="20827"/>
                </a:lnTo>
                <a:lnTo>
                  <a:pt x="220941" y="19303"/>
                </a:lnTo>
                <a:lnTo>
                  <a:pt x="219544" y="18287"/>
                </a:lnTo>
                <a:lnTo>
                  <a:pt x="217766" y="17272"/>
                </a:lnTo>
                <a:lnTo>
                  <a:pt x="216115" y="16890"/>
                </a:lnTo>
                <a:close/>
              </a:path>
              <a:path w="481965" h="147319">
                <a:moveTo>
                  <a:pt x="282663" y="17145"/>
                </a:moveTo>
                <a:lnTo>
                  <a:pt x="277075" y="23113"/>
                </a:lnTo>
                <a:lnTo>
                  <a:pt x="271106" y="57531"/>
                </a:lnTo>
                <a:lnTo>
                  <a:pt x="284568" y="57531"/>
                </a:lnTo>
                <a:lnTo>
                  <a:pt x="290791" y="23875"/>
                </a:lnTo>
                <a:lnTo>
                  <a:pt x="291045" y="22351"/>
                </a:lnTo>
                <a:lnTo>
                  <a:pt x="290537" y="20827"/>
                </a:lnTo>
                <a:lnTo>
                  <a:pt x="289267" y="19558"/>
                </a:lnTo>
                <a:lnTo>
                  <a:pt x="288124" y="18161"/>
                </a:lnTo>
                <a:lnTo>
                  <a:pt x="286600" y="17525"/>
                </a:lnTo>
                <a:lnTo>
                  <a:pt x="284568" y="17272"/>
                </a:lnTo>
                <a:lnTo>
                  <a:pt x="282663" y="17145"/>
                </a:lnTo>
                <a:close/>
              </a:path>
              <a:path w="481965" h="147319">
                <a:moveTo>
                  <a:pt x="306158" y="4572"/>
                </a:moveTo>
                <a:lnTo>
                  <a:pt x="190284" y="4572"/>
                </a:lnTo>
                <a:lnTo>
                  <a:pt x="188163" y="6603"/>
                </a:lnTo>
                <a:lnTo>
                  <a:pt x="188277" y="14732"/>
                </a:lnTo>
                <a:lnTo>
                  <a:pt x="190398" y="16763"/>
                </a:lnTo>
                <a:lnTo>
                  <a:pt x="306666" y="16763"/>
                </a:lnTo>
                <a:lnTo>
                  <a:pt x="308317" y="16128"/>
                </a:lnTo>
                <a:lnTo>
                  <a:pt x="309587" y="14732"/>
                </a:lnTo>
                <a:lnTo>
                  <a:pt x="310603" y="13462"/>
                </a:lnTo>
                <a:lnTo>
                  <a:pt x="310984" y="12064"/>
                </a:lnTo>
                <a:lnTo>
                  <a:pt x="310984" y="9016"/>
                </a:lnTo>
                <a:lnTo>
                  <a:pt x="310349" y="7620"/>
                </a:lnTo>
                <a:lnTo>
                  <a:pt x="309079" y="6223"/>
                </a:lnTo>
                <a:lnTo>
                  <a:pt x="307809" y="5207"/>
                </a:lnTo>
                <a:lnTo>
                  <a:pt x="306158" y="4572"/>
                </a:lnTo>
                <a:close/>
              </a:path>
              <a:path w="481965" h="147319">
                <a:moveTo>
                  <a:pt x="226783" y="100837"/>
                </a:moveTo>
                <a:lnTo>
                  <a:pt x="212813" y="100837"/>
                </a:lnTo>
                <a:lnTo>
                  <a:pt x="212752" y="121285"/>
                </a:lnTo>
                <a:lnTo>
                  <a:pt x="212559" y="124078"/>
                </a:lnTo>
                <a:lnTo>
                  <a:pt x="211797" y="126491"/>
                </a:lnTo>
                <a:lnTo>
                  <a:pt x="210908" y="129921"/>
                </a:lnTo>
                <a:lnTo>
                  <a:pt x="209257" y="132969"/>
                </a:lnTo>
                <a:lnTo>
                  <a:pt x="206870" y="135509"/>
                </a:lnTo>
                <a:lnTo>
                  <a:pt x="205270" y="137033"/>
                </a:lnTo>
                <a:lnTo>
                  <a:pt x="204520" y="138811"/>
                </a:lnTo>
                <a:lnTo>
                  <a:pt x="204670" y="141224"/>
                </a:lnTo>
                <a:lnTo>
                  <a:pt x="204787" y="142494"/>
                </a:lnTo>
                <a:lnTo>
                  <a:pt x="205549" y="144018"/>
                </a:lnTo>
                <a:lnTo>
                  <a:pt x="206921" y="145161"/>
                </a:lnTo>
                <a:lnTo>
                  <a:pt x="208267" y="146431"/>
                </a:lnTo>
                <a:lnTo>
                  <a:pt x="209892" y="147065"/>
                </a:lnTo>
                <a:lnTo>
                  <a:pt x="211797" y="147065"/>
                </a:lnTo>
                <a:lnTo>
                  <a:pt x="226783" y="121285"/>
                </a:lnTo>
                <a:lnTo>
                  <a:pt x="226783" y="100837"/>
                </a:lnTo>
                <a:close/>
              </a:path>
              <a:path w="481965" h="147319">
                <a:moveTo>
                  <a:pt x="291172" y="100837"/>
                </a:moveTo>
                <a:lnTo>
                  <a:pt x="277456" y="100837"/>
                </a:lnTo>
                <a:lnTo>
                  <a:pt x="277456" y="141604"/>
                </a:lnTo>
                <a:lnTo>
                  <a:pt x="278091" y="143256"/>
                </a:lnTo>
                <a:lnTo>
                  <a:pt x="279488" y="144779"/>
                </a:lnTo>
                <a:lnTo>
                  <a:pt x="280758" y="145796"/>
                </a:lnTo>
                <a:lnTo>
                  <a:pt x="282282" y="146303"/>
                </a:lnTo>
                <a:lnTo>
                  <a:pt x="286092" y="146303"/>
                </a:lnTo>
                <a:lnTo>
                  <a:pt x="287743" y="145669"/>
                </a:lnTo>
                <a:lnTo>
                  <a:pt x="289140" y="144145"/>
                </a:lnTo>
                <a:lnTo>
                  <a:pt x="290537" y="143001"/>
                </a:lnTo>
                <a:lnTo>
                  <a:pt x="291075" y="141604"/>
                </a:lnTo>
                <a:lnTo>
                  <a:pt x="291172" y="100837"/>
                </a:lnTo>
                <a:close/>
              </a:path>
              <a:path w="481965" h="147319">
                <a:moveTo>
                  <a:pt x="320509" y="88519"/>
                </a:moveTo>
                <a:lnTo>
                  <a:pt x="181279" y="88519"/>
                </a:lnTo>
                <a:lnTo>
                  <a:pt x="179489" y="89153"/>
                </a:lnTo>
                <a:lnTo>
                  <a:pt x="177952" y="90550"/>
                </a:lnTo>
                <a:lnTo>
                  <a:pt x="176949" y="91566"/>
                </a:lnTo>
                <a:lnTo>
                  <a:pt x="176441" y="92963"/>
                </a:lnTo>
                <a:lnTo>
                  <a:pt x="176326" y="96138"/>
                </a:lnTo>
                <a:lnTo>
                  <a:pt x="176695" y="97536"/>
                </a:lnTo>
                <a:lnTo>
                  <a:pt x="177571" y="98551"/>
                </a:lnTo>
                <a:lnTo>
                  <a:pt x="178752" y="100075"/>
                </a:lnTo>
                <a:lnTo>
                  <a:pt x="180390" y="100837"/>
                </a:lnTo>
                <a:lnTo>
                  <a:pt x="320763" y="100837"/>
                </a:lnTo>
                <a:lnTo>
                  <a:pt x="322922" y="99060"/>
                </a:lnTo>
                <a:lnTo>
                  <a:pt x="322873" y="94487"/>
                </a:lnTo>
                <a:lnTo>
                  <a:pt x="322668" y="90804"/>
                </a:lnTo>
                <a:lnTo>
                  <a:pt x="320509" y="88519"/>
                </a:lnTo>
                <a:close/>
              </a:path>
              <a:path w="481965" h="147319">
                <a:moveTo>
                  <a:pt x="476592" y="0"/>
                </a:moveTo>
                <a:lnTo>
                  <a:pt x="472782" y="0"/>
                </a:lnTo>
                <a:lnTo>
                  <a:pt x="471258" y="635"/>
                </a:lnTo>
                <a:lnTo>
                  <a:pt x="469988" y="1650"/>
                </a:lnTo>
                <a:lnTo>
                  <a:pt x="468591" y="2921"/>
                </a:lnTo>
                <a:lnTo>
                  <a:pt x="467829" y="4699"/>
                </a:lnTo>
                <a:lnTo>
                  <a:pt x="467829" y="60960"/>
                </a:lnTo>
                <a:lnTo>
                  <a:pt x="438365" y="60960"/>
                </a:lnTo>
                <a:lnTo>
                  <a:pt x="436714" y="61595"/>
                </a:lnTo>
                <a:lnTo>
                  <a:pt x="435444" y="62737"/>
                </a:lnTo>
                <a:lnTo>
                  <a:pt x="434428" y="64008"/>
                </a:lnTo>
                <a:lnTo>
                  <a:pt x="433920" y="65532"/>
                </a:lnTo>
                <a:lnTo>
                  <a:pt x="434005" y="68199"/>
                </a:lnTo>
                <a:lnTo>
                  <a:pt x="439127" y="73151"/>
                </a:lnTo>
                <a:lnTo>
                  <a:pt x="467829" y="73151"/>
                </a:lnTo>
                <a:lnTo>
                  <a:pt x="467829" y="140843"/>
                </a:lnTo>
                <a:lnTo>
                  <a:pt x="468464" y="142748"/>
                </a:lnTo>
                <a:lnTo>
                  <a:pt x="471131" y="145669"/>
                </a:lnTo>
                <a:lnTo>
                  <a:pt x="472655" y="146303"/>
                </a:lnTo>
                <a:lnTo>
                  <a:pt x="476719" y="146303"/>
                </a:lnTo>
                <a:lnTo>
                  <a:pt x="478243" y="145669"/>
                </a:lnTo>
                <a:lnTo>
                  <a:pt x="481037" y="142621"/>
                </a:lnTo>
                <a:lnTo>
                  <a:pt x="481749" y="140843"/>
                </a:lnTo>
                <a:lnTo>
                  <a:pt x="481799" y="4699"/>
                </a:lnTo>
                <a:lnTo>
                  <a:pt x="481037" y="3048"/>
                </a:lnTo>
                <a:lnTo>
                  <a:pt x="479640" y="1904"/>
                </a:lnTo>
                <a:lnTo>
                  <a:pt x="478243" y="635"/>
                </a:lnTo>
                <a:lnTo>
                  <a:pt x="476592" y="0"/>
                </a:lnTo>
                <a:close/>
              </a:path>
              <a:path w="481965" h="147319">
                <a:moveTo>
                  <a:pt x="431634" y="5334"/>
                </a:moveTo>
                <a:lnTo>
                  <a:pt x="372198" y="5334"/>
                </a:lnTo>
                <a:lnTo>
                  <a:pt x="367626" y="6985"/>
                </a:lnTo>
                <a:lnTo>
                  <a:pt x="364832" y="10413"/>
                </a:lnTo>
                <a:lnTo>
                  <a:pt x="361149" y="14097"/>
                </a:lnTo>
                <a:lnTo>
                  <a:pt x="359371" y="18414"/>
                </a:lnTo>
                <a:lnTo>
                  <a:pt x="359444" y="120523"/>
                </a:lnTo>
                <a:lnTo>
                  <a:pt x="360641" y="124713"/>
                </a:lnTo>
                <a:lnTo>
                  <a:pt x="363308" y="127762"/>
                </a:lnTo>
                <a:lnTo>
                  <a:pt x="366483" y="131445"/>
                </a:lnTo>
                <a:lnTo>
                  <a:pt x="371055" y="133223"/>
                </a:lnTo>
                <a:lnTo>
                  <a:pt x="377278" y="133223"/>
                </a:lnTo>
                <a:lnTo>
                  <a:pt x="416648" y="130937"/>
                </a:lnTo>
                <a:lnTo>
                  <a:pt x="451507" y="121031"/>
                </a:lnTo>
                <a:lnTo>
                  <a:pt x="376008" y="121031"/>
                </a:lnTo>
                <a:lnTo>
                  <a:pt x="374865" y="120523"/>
                </a:lnTo>
                <a:lnTo>
                  <a:pt x="374103" y="119507"/>
                </a:lnTo>
                <a:lnTo>
                  <a:pt x="373468" y="118618"/>
                </a:lnTo>
                <a:lnTo>
                  <a:pt x="373087" y="116966"/>
                </a:lnTo>
                <a:lnTo>
                  <a:pt x="373087" y="70231"/>
                </a:lnTo>
                <a:lnTo>
                  <a:pt x="428459" y="70231"/>
                </a:lnTo>
                <a:lnTo>
                  <a:pt x="430745" y="68199"/>
                </a:lnTo>
                <a:lnTo>
                  <a:pt x="430745" y="60071"/>
                </a:lnTo>
                <a:lnTo>
                  <a:pt x="428459" y="58038"/>
                </a:lnTo>
                <a:lnTo>
                  <a:pt x="373087" y="58038"/>
                </a:lnTo>
                <a:lnTo>
                  <a:pt x="373087" y="21462"/>
                </a:lnTo>
                <a:lnTo>
                  <a:pt x="373468" y="19812"/>
                </a:lnTo>
                <a:lnTo>
                  <a:pt x="375119" y="17907"/>
                </a:lnTo>
                <a:lnTo>
                  <a:pt x="376516" y="17525"/>
                </a:lnTo>
                <a:lnTo>
                  <a:pt x="432015" y="17525"/>
                </a:lnTo>
                <a:lnTo>
                  <a:pt x="433920" y="16763"/>
                </a:lnTo>
                <a:lnTo>
                  <a:pt x="435444" y="15366"/>
                </a:lnTo>
                <a:lnTo>
                  <a:pt x="436587" y="14224"/>
                </a:lnTo>
                <a:lnTo>
                  <a:pt x="437222" y="12953"/>
                </a:lnTo>
                <a:lnTo>
                  <a:pt x="437222" y="11429"/>
                </a:lnTo>
                <a:lnTo>
                  <a:pt x="436968" y="9651"/>
                </a:lnTo>
                <a:lnTo>
                  <a:pt x="436333" y="8254"/>
                </a:lnTo>
                <a:lnTo>
                  <a:pt x="435063" y="6985"/>
                </a:lnTo>
                <a:lnTo>
                  <a:pt x="433412" y="5841"/>
                </a:lnTo>
                <a:lnTo>
                  <a:pt x="431634" y="5334"/>
                </a:lnTo>
                <a:close/>
              </a:path>
              <a:path w="481965" h="147319">
                <a:moveTo>
                  <a:pt x="447509" y="110998"/>
                </a:moveTo>
                <a:lnTo>
                  <a:pt x="406143" y="119852"/>
                </a:lnTo>
                <a:lnTo>
                  <a:pt x="377532" y="121031"/>
                </a:lnTo>
                <a:lnTo>
                  <a:pt x="451507" y="121031"/>
                </a:lnTo>
                <a:lnTo>
                  <a:pt x="452335" y="119125"/>
                </a:lnTo>
                <a:lnTo>
                  <a:pt x="450938" y="115062"/>
                </a:lnTo>
                <a:lnTo>
                  <a:pt x="449668" y="111887"/>
                </a:lnTo>
                <a:lnTo>
                  <a:pt x="447509" y="110998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535" y="0"/>
            <a:ext cx="148742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8267" y="25095"/>
            <a:ext cx="114109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65">
                <a:solidFill>
                  <a:srgbClr val="FFFFFF"/>
                </a:solidFill>
              </a:rPr>
              <a:t>학습정리</a:t>
            </a:r>
            <a:endParaRPr sz="2200"/>
          </a:p>
        </p:txBody>
      </p:sp>
      <p:sp>
        <p:nvSpPr>
          <p:cNvPr id="14" name="object 14"/>
          <p:cNvSpPr/>
          <p:nvPr/>
        </p:nvSpPr>
        <p:spPr>
          <a:xfrm>
            <a:off x="478624" y="2696082"/>
            <a:ext cx="219278" cy="2176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6927" y="2435351"/>
            <a:ext cx="6394704" cy="10012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7408" y="2465832"/>
            <a:ext cx="6278880" cy="885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868" y="2392679"/>
            <a:ext cx="3311652" cy="512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2731" y="2392679"/>
            <a:ext cx="946404" cy="403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1408" y="2497582"/>
            <a:ext cx="675487" cy="1463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5296" y="2392679"/>
            <a:ext cx="356616" cy="403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58138" y="2524760"/>
            <a:ext cx="22225" cy="92075"/>
          </a:xfrm>
          <a:custGeom>
            <a:avLst/>
            <a:gdLst/>
            <a:ahLst/>
            <a:cxnLst/>
            <a:rect l="l" t="t" r="r" b="b"/>
            <a:pathLst>
              <a:path w="22225" h="92075">
                <a:moveTo>
                  <a:pt x="14478" y="0"/>
                </a:moveTo>
                <a:lnTo>
                  <a:pt x="7493" y="0"/>
                </a:lnTo>
                <a:lnTo>
                  <a:pt x="4699" y="1269"/>
                </a:lnTo>
                <a:lnTo>
                  <a:pt x="2667" y="3682"/>
                </a:lnTo>
                <a:lnTo>
                  <a:pt x="889" y="5841"/>
                </a:lnTo>
                <a:lnTo>
                  <a:pt x="0" y="8381"/>
                </a:lnTo>
                <a:lnTo>
                  <a:pt x="0" y="14350"/>
                </a:lnTo>
                <a:lnTo>
                  <a:pt x="889" y="16890"/>
                </a:lnTo>
                <a:lnTo>
                  <a:pt x="2667" y="19050"/>
                </a:lnTo>
                <a:lnTo>
                  <a:pt x="4699" y="21589"/>
                </a:lnTo>
                <a:lnTo>
                  <a:pt x="7493" y="22732"/>
                </a:lnTo>
                <a:lnTo>
                  <a:pt x="14478" y="22732"/>
                </a:lnTo>
                <a:lnTo>
                  <a:pt x="17145" y="21716"/>
                </a:lnTo>
                <a:lnTo>
                  <a:pt x="18923" y="19557"/>
                </a:lnTo>
                <a:lnTo>
                  <a:pt x="21081" y="17017"/>
                </a:lnTo>
                <a:lnTo>
                  <a:pt x="22098" y="14350"/>
                </a:lnTo>
                <a:lnTo>
                  <a:pt x="22098" y="8381"/>
                </a:lnTo>
                <a:lnTo>
                  <a:pt x="21081" y="5714"/>
                </a:lnTo>
                <a:lnTo>
                  <a:pt x="18923" y="3301"/>
                </a:lnTo>
                <a:lnTo>
                  <a:pt x="17145" y="1142"/>
                </a:lnTo>
                <a:lnTo>
                  <a:pt x="14478" y="0"/>
                </a:lnTo>
                <a:close/>
              </a:path>
              <a:path w="22225" h="92075">
                <a:moveTo>
                  <a:pt x="14478" y="69087"/>
                </a:moveTo>
                <a:lnTo>
                  <a:pt x="7493" y="69087"/>
                </a:lnTo>
                <a:lnTo>
                  <a:pt x="4825" y="70231"/>
                </a:lnTo>
                <a:lnTo>
                  <a:pt x="2921" y="72389"/>
                </a:lnTo>
                <a:lnTo>
                  <a:pt x="1015" y="74675"/>
                </a:lnTo>
                <a:lnTo>
                  <a:pt x="0" y="77342"/>
                </a:lnTo>
                <a:lnTo>
                  <a:pt x="0" y="83312"/>
                </a:lnTo>
                <a:lnTo>
                  <a:pt x="889" y="85978"/>
                </a:lnTo>
                <a:lnTo>
                  <a:pt x="4699" y="90804"/>
                </a:lnTo>
                <a:lnTo>
                  <a:pt x="7493" y="91947"/>
                </a:lnTo>
                <a:lnTo>
                  <a:pt x="14478" y="91947"/>
                </a:lnTo>
                <a:lnTo>
                  <a:pt x="17271" y="90677"/>
                </a:lnTo>
                <a:lnTo>
                  <a:pt x="19303" y="88264"/>
                </a:lnTo>
                <a:lnTo>
                  <a:pt x="21209" y="85851"/>
                </a:lnTo>
                <a:lnTo>
                  <a:pt x="22098" y="83312"/>
                </a:lnTo>
                <a:lnTo>
                  <a:pt x="22098" y="77342"/>
                </a:lnTo>
                <a:lnTo>
                  <a:pt x="21209" y="74802"/>
                </a:lnTo>
                <a:lnTo>
                  <a:pt x="17145" y="70231"/>
                </a:lnTo>
                <a:lnTo>
                  <a:pt x="14478" y="69087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38072" y="2392679"/>
            <a:ext cx="597408" cy="403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65199" y="2497582"/>
            <a:ext cx="325120" cy="146685"/>
          </a:xfrm>
          <a:custGeom>
            <a:avLst/>
            <a:gdLst/>
            <a:ahLst/>
            <a:cxnLst/>
            <a:rect l="l" t="t" r="r" b="b"/>
            <a:pathLst>
              <a:path w="325119" h="146685">
                <a:moveTo>
                  <a:pt x="18922" y="6857"/>
                </a:moveTo>
                <a:lnTo>
                  <a:pt x="17144" y="6985"/>
                </a:lnTo>
                <a:lnTo>
                  <a:pt x="14985" y="6985"/>
                </a:lnTo>
                <a:lnTo>
                  <a:pt x="13334" y="7619"/>
                </a:lnTo>
                <a:lnTo>
                  <a:pt x="10794" y="10160"/>
                </a:lnTo>
                <a:lnTo>
                  <a:pt x="10032" y="11937"/>
                </a:lnTo>
                <a:lnTo>
                  <a:pt x="10032" y="58293"/>
                </a:lnTo>
                <a:lnTo>
                  <a:pt x="11684" y="62737"/>
                </a:lnTo>
                <a:lnTo>
                  <a:pt x="14985" y="66167"/>
                </a:lnTo>
                <a:lnTo>
                  <a:pt x="18414" y="69468"/>
                </a:lnTo>
                <a:lnTo>
                  <a:pt x="22987" y="71247"/>
                </a:lnTo>
                <a:lnTo>
                  <a:pt x="100329" y="71247"/>
                </a:lnTo>
                <a:lnTo>
                  <a:pt x="102488" y="69087"/>
                </a:lnTo>
                <a:lnTo>
                  <a:pt x="102488" y="60960"/>
                </a:lnTo>
                <a:lnTo>
                  <a:pt x="100329" y="58800"/>
                </a:lnTo>
                <a:lnTo>
                  <a:pt x="27939" y="58800"/>
                </a:lnTo>
                <a:lnTo>
                  <a:pt x="26288" y="58293"/>
                </a:lnTo>
                <a:lnTo>
                  <a:pt x="25400" y="57404"/>
                </a:lnTo>
                <a:lnTo>
                  <a:pt x="24510" y="56387"/>
                </a:lnTo>
                <a:lnTo>
                  <a:pt x="24003" y="54482"/>
                </a:lnTo>
                <a:lnTo>
                  <a:pt x="24003" y="11556"/>
                </a:lnTo>
                <a:lnTo>
                  <a:pt x="23240" y="9906"/>
                </a:lnTo>
                <a:lnTo>
                  <a:pt x="21716" y="8762"/>
                </a:lnTo>
                <a:lnTo>
                  <a:pt x="20446" y="7366"/>
                </a:lnTo>
                <a:lnTo>
                  <a:pt x="18922" y="6857"/>
                </a:lnTo>
                <a:close/>
              </a:path>
              <a:path w="325119" h="146685">
                <a:moveTo>
                  <a:pt x="56387" y="76454"/>
                </a:moveTo>
                <a:lnTo>
                  <a:pt x="52831" y="76454"/>
                </a:lnTo>
                <a:lnTo>
                  <a:pt x="51307" y="76962"/>
                </a:lnTo>
                <a:lnTo>
                  <a:pt x="50037" y="78105"/>
                </a:lnTo>
                <a:lnTo>
                  <a:pt x="48513" y="79375"/>
                </a:lnTo>
                <a:lnTo>
                  <a:pt x="47878" y="81025"/>
                </a:lnTo>
                <a:lnTo>
                  <a:pt x="47878" y="120904"/>
                </a:lnTo>
                <a:lnTo>
                  <a:pt x="43941" y="121157"/>
                </a:lnTo>
                <a:lnTo>
                  <a:pt x="37210" y="121285"/>
                </a:lnTo>
                <a:lnTo>
                  <a:pt x="20065" y="121793"/>
                </a:lnTo>
                <a:lnTo>
                  <a:pt x="13207" y="121919"/>
                </a:lnTo>
                <a:lnTo>
                  <a:pt x="4825" y="121919"/>
                </a:lnTo>
                <a:lnTo>
                  <a:pt x="3047" y="122555"/>
                </a:lnTo>
                <a:lnTo>
                  <a:pt x="1523" y="123951"/>
                </a:lnTo>
                <a:lnTo>
                  <a:pt x="507" y="124968"/>
                </a:lnTo>
                <a:lnTo>
                  <a:pt x="0" y="126365"/>
                </a:lnTo>
                <a:lnTo>
                  <a:pt x="0" y="129793"/>
                </a:lnTo>
                <a:lnTo>
                  <a:pt x="634" y="131191"/>
                </a:lnTo>
                <a:lnTo>
                  <a:pt x="2031" y="132206"/>
                </a:lnTo>
                <a:lnTo>
                  <a:pt x="3428" y="133604"/>
                </a:lnTo>
                <a:lnTo>
                  <a:pt x="5206" y="134238"/>
                </a:lnTo>
                <a:lnTo>
                  <a:pt x="7746" y="134238"/>
                </a:lnTo>
                <a:lnTo>
                  <a:pt x="51091" y="132953"/>
                </a:lnTo>
                <a:lnTo>
                  <a:pt x="99181" y="126702"/>
                </a:lnTo>
                <a:lnTo>
                  <a:pt x="115146" y="120015"/>
                </a:lnTo>
                <a:lnTo>
                  <a:pt x="61594" y="120015"/>
                </a:lnTo>
                <a:lnTo>
                  <a:pt x="61594" y="81025"/>
                </a:lnTo>
                <a:lnTo>
                  <a:pt x="60959" y="79375"/>
                </a:lnTo>
                <a:lnTo>
                  <a:pt x="59435" y="78231"/>
                </a:lnTo>
                <a:lnTo>
                  <a:pt x="58038" y="77088"/>
                </a:lnTo>
                <a:lnTo>
                  <a:pt x="56387" y="76454"/>
                </a:lnTo>
                <a:close/>
              </a:path>
              <a:path w="325119" h="146685">
                <a:moveTo>
                  <a:pt x="109728" y="111251"/>
                </a:moveTo>
                <a:lnTo>
                  <a:pt x="107822" y="111251"/>
                </a:lnTo>
                <a:lnTo>
                  <a:pt x="105917" y="111760"/>
                </a:lnTo>
                <a:lnTo>
                  <a:pt x="99822" y="113665"/>
                </a:lnTo>
                <a:lnTo>
                  <a:pt x="92201" y="115316"/>
                </a:lnTo>
                <a:lnTo>
                  <a:pt x="75056" y="118363"/>
                </a:lnTo>
                <a:lnTo>
                  <a:pt x="61594" y="120015"/>
                </a:lnTo>
                <a:lnTo>
                  <a:pt x="115146" y="120015"/>
                </a:lnTo>
                <a:lnTo>
                  <a:pt x="115400" y="119253"/>
                </a:lnTo>
                <a:lnTo>
                  <a:pt x="115442" y="117475"/>
                </a:lnTo>
                <a:lnTo>
                  <a:pt x="114934" y="115824"/>
                </a:lnTo>
                <a:lnTo>
                  <a:pt x="114172" y="114173"/>
                </a:lnTo>
                <a:lnTo>
                  <a:pt x="113029" y="112903"/>
                </a:lnTo>
                <a:lnTo>
                  <a:pt x="111378" y="111887"/>
                </a:lnTo>
                <a:lnTo>
                  <a:pt x="109728" y="111251"/>
                </a:lnTo>
                <a:close/>
              </a:path>
              <a:path w="325119" h="146685">
                <a:moveTo>
                  <a:pt x="126618" y="0"/>
                </a:moveTo>
                <a:lnTo>
                  <a:pt x="122809" y="0"/>
                </a:lnTo>
                <a:lnTo>
                  <a:pt x="121284" y="507"/>
                </a:lnTo>
                <a:lnTo>
                  <a:pt x="118617" y="2920"/>
                </a:lnTo>
                <a:lnTo>
                  <a:pt x="117973" y="4318"/>
                </a:lnTo>
                <a:lnTo>
                  <a:pt x="117856" y="141350"/>
                </a:lnTo>
                <a:lnTo>
                  <a:pt x="118490" y="143001"/>
                </a:lnTo>
                <a:lnTo>
                  <a:pt x="121157" y="145669"/>
                </a:lnTo>
                <a:lnTo>
                  <a:pt x="122809" y="146304"/>
                </a:lnTo>
                <a:lnTo>
                  <a:pt x="126745" y="146304"/>
                </a:lnTo>
                <a:lnTo>
                  <a:pt x="128397" y="145542"/>
                </a:lnTo>
                <a:lnTo>
                  <a:pt x="131063" y="142875"/>
                </a:lnTo>
                <a:lnTo>
                  <a:pt x="131825" y="141350"/>
                </a:lnTo>
                <a:lnTo>
                  <a:pt x="131825" y="4318"/>
                </a:lnTo>
                <a:lnTo>
                  <a:pt x="131063" y="2793"/>
                </a:lnTo>
                <a:lnTo>
                  <a:pt x="129539" y="1650"/>
                </a:lnTo>
                <a:lnTo>
                  <a:pt x="128269" y="507"/>
                </a:lnTo>
                <a:lnTo>
                  <a:pt x="126618" y="0"/>
                </a:lnTo>
                <a:close/>
              </a:path>
              <a:path w="325119" h="146685">
                <a:moveTo>
                  <a:pt x="299593" y="1905"/>
                </a:moveTo>
                <a:lnTo>
                  <a:pt x="194818" y="1905"/>
                </a:lnTo>
                <a:lnTo>
                  <a:pt x="192405" y="3937"/>
                </a:lnTo>
                <a:lnTo>
                  <a:pt x="192359" y="5334"/>
                </a:lnTo>
                <a:lnTo>
                  <a:pt x="192277" y="12065"/>
                </a:lnTo>
                <a:lnTo>
                  <a:pt x="194563" y="14097"/>
                </a:lnTo>
                <a:lnTo>
                  <a:pt x="293877" y="14097"/>
                </a:lnTo>
                <a:lnTo>
                  <a:pt x="295401" y="14350"/>
                </a:lnTo>
                <a:lnTo>
                  <a:pt x="297052" y="15367"/>
                </a:lnTo>
                <a:lnTo>
                  <a:pt x="297306" y="16129"/>
                </a:lnTo>
                <a:lnTo>
                  <a:pt x="297306" y="21970"/>
                </a:lnTo>
                <a:lnTo>
                  <a:pt x="296799" y="22606"/>
                </a:lnTo>
                <a:lnTo>
                  <a:pt x="294894" y="23875"/>
                </a:lnTo>
                <a:lnTo>
                  <a:pt x="293369" y="24130"/>
                </a:lnTo>
                <a:lnTo>
                  <a:pt x="203073" y="24130"/>
                </a:lnTo>
                <a:lnTo>
                  <a:pt x="199389" y="25273"/>
                </a:lnTo>
                <a:lnTo>
                  <a:pt x="196595" y="27431"/>
                </a:lnTo>
                <a:lnTo>
                  <a:pt x="193675" y="29844"/>
                </a:lnTo>
                <a:lnTo>
                  <a:pt x="192277" y="33147"/>
                </a:lnTo>
                <a:lnTo>
                  <a:pt x="192277" y="49403"/>
                </a:lnTo>
                <a:lnTo>
                  <a:pt x="193548" y="52705"/>
                </a:lnTo>
                <a:lnTo>
                  <a:pt x="198881" y="57276"/>
                </a:lnTo>
                <a:lnTo>
                  <a:pt x="202692" y="58293"/>
                </a:lnTo>
                <a:lnTo>
                  <a:pt x="308482" y="58293"/>
                </a:lnTo>
                <a:lnTo>
                  <a:pt x="310133" y="57657"/>
                </a:lnTo>
                <a:lnTo>
                  <a:pt x="312419" y="55118"/>
                </a:lnTo>
                <a:lnTo>
                  <a:pt x="312927" y="53720"/>
                </a:lnTo>
                <a:lnTo>
                  <a:pt x="312927" y="50545"/>
                </a:lnTo>
                <a:lnTo>
                  <a:pt x="208533" y="46100"/>
                </a:lnTo>
                <a:lnTo>
                  <a:pt x="207390" y="45847"/>
                </a:lnTo>
                <a:lnTo>
                  <a:pt x="206501" y="44957"/>
                </a:lnTo>
                <a:lnTo>
                  <a:pt x="206248" y="44323"/>
                </a:lnTo>
                <a:lnTo>
                  <a:pt x="206375" y="37465"/>
                </a:lnTo>
                <a:lnTo>
                  <a:pt x="206628" y="37211"/>
                </a:lnTo>
                <a:lnTo>
                  <a:pt x="207390" y="36703"/>
                </a:lnTo>
                <a:lnTo>
                  <a:pt x="208787" y="36322"/>
                </a:lnTo>
                <a:lnTo>
                  <a:pt x="300608" y="36322"/>
                </a:lnTo>
                <a:lnTo>
                  <a:pt x="304292" y="35306"/>
                </a:lnTo>
                <a:lnTo>
                  <a:pt x="306958" y="33274"/>
                </a:lnTo>
                <a:lnTo>
                  <a:pt x="309752" y="31242"/>
                </a:lnTo>
                <a:lnTo>
                  <a:pt x="311150" y="27940"/>
                </a:lnTo>
                <a:lnTo>
                  <a:pt x="311150" y="10160"/>
                </a:lnTo>
                <a:lnTo>
                  <a:pt x="309880" y="7366"/>
                </a:lnTo>
                <a:lnTo>
                  <a:pt x="307086" y="5334"/>
                </a:lnTo>
                <a:lnTo>
                  <a:pt x="303656" y="3048"/>
                </a:lnTo>
                <a:lnTo>
                  <a:pt x="299593" y="1905"/>
                </a:lnTo>
                <a:close/>
              </a:path>
              <a:path w="325119" h="146685">
                <a:moveTo>
                  <a:pt x="320039" y="66293"/>
                </a:moveTo>
                <a:lnTo>
                  <a:pt x="180975" y="66293"/>
                </a:lnTo>
                <a:lnTo>
                  <a:pt x="178688" y="68199"/>
                </a:lnTo>
                <a:lnTo>
                  <a:pt x="178562" y="76200"/>
                </a:lnTo>
                <a:lnTo>
                  <a:pt x="180720" y="78231"/>
                </a:lnTo>
                <a:lnTo>
                  <a:pt x="320548" y="78231"/>
                </a:lnTo>
                <a:lnTo>
                  <a:pt x="322071" y="77597"/>
                </a:lnTo>
                <a:lnTo>
                  <a:pt x="323342" y="76326"/>
                </a:lnTo>
                <a:lnTo>
                  <a:pt x="324357" y="75056"/>
                </a:lnTo>
                <a:lnTo>
                  <a:pt x="324993" y="73660"/>
                </a:lnTo>
                <a:lnTo>
                  <a:pt x="324993" y="70485"/>
                </a:lnTo>
                <a:lnTo>
                  <a:pt x="324231" y="69087"/>
                </a:lnTo>
                <a:lnTo>
                  <a:pt x="322961" y="67944"/>
                </a:lnTo>
                <a:lnTo>
                  <a:pt x="321690" y="66929"/>
                </a:lnTo>
                <a:lnTo>
                  <a:pt x="320039" y="66293"/>
                </a:lnTo>
                <a:close/>
              </a:path>
              <a:path w="325119" h="146685">
                <a:moveTo>
                  <a:pt x="298323" y="86741"/>
                </a:moveTo>
                <a:lnTo>
                  <a:pt x="194437" y="86741"/>
                </a:lnTo>
                <a:lnTo>
                  <a:pt x="192024" y="88645"/>
                </a:lnTo>
                <a:lnTo>
                  <a:pt x="191991" y="89662"/>
                </a:lnTo>
                <a:lnTo>
                  <a:pt x="191896" y="96774"/>
                </a:lnTo>
                <a:lnTo>
                  <a:pt x="194182" y="98932"/>
                </a:lnTo>
                <a:lnTo>
                  <a:pt x="294258" y="98932"/>
                </a:lnTo>
                <a:lnTo>
                  <a:pt x="295656" y="99187"/>
                </a:lnTo>
                <a:lnTo>
                  <a:pt x="297052" y="100330"/>
                </a:lnTo>
                <a:lnTo>
                  <a:pt x="297306" y="101218"/>
                </a:lnTo>
                <a:lnTo>
                  <a:pt x="297306" y="107823"/>
                </a:lnTo>
                <a:lnTo>
                  <a:pt x="296925" y="108457"/>
                </a:lnTo>
                <a:lnTo>
                  <a:pt x="296290" y="108838"/>
                </a:lnTo>
                <a:lnTo>
                  <a:pt x="295528" y="109347"/>
                </a:lnTo>
                <a:lnTo>
                  <a:pt x="294386" y="109474"/>
                </a:lnTo>
                <a:lnTo>
                  <a:pt x="202437" y="109474"/>
                </a:lnTo>
                <a:lnTo>
                  <a:pt x="198755" y="110743"/>
                </a:lnTo>
                <a:lnTo>
                  <a:pt x="196214" y="113156"/>
                </a:lnTo>
                <a:lnTo>
                  <a:pt x="193548" y="115824"/>
                </a:lnTo>
                <a:lnTo>
                  <a:pt x="192277" y="119253"/>
                </a:lnTo>
                <a:lnTo>
                  <a:pt x="192320" y="135128"/>
                </a:lnTo>
                <a:lnTo>
                  <a:pt x="193294" y="138049"/>
                </a:lnTo>
                <a:lnTo>
                  <a:pt x="195580" y="140207"/>
                </a:lnTo>
                <a:lnTo>
                  <a:pt x="198374" y="143001"/>
                </a:lnTo>
                <a:lnTo>
                  <a:pt x="201930" y="144399"/>
                </a:lnTo>
                <a:lnTo>
                  <a:pt x="308737" y="144399"/>
                </a:lnTo>
                <a:lnTo>
                  <a:pt x="310261" y="143637"/>
                </a:lnTo>
                <a:lnTo>
                  <a:pt x="312546" y="141097"/>
                </a:lnTo>
                <a:lnTo>
                  <a:pt x="313055" y="139700"/>
                </a:lnTo>
                <a:lnTo>
                  <a:pt x="313035" y="138049"/>
                </a:lnTo>
                <a:lnTo>
                  <a:pt x="307975" y="132206"/>
                </a:lnTo>
                <a:lnTo>
                  <a:pt x="208533" y="132206"/>
                </a:lnTo>
                <a:lnTo>
                  <a:pt x="207390" y="131953"/>
                </a:lnTo>
                <a:lnTo>
                  <a:pt x="206756" y="131444"/>
                </a:lnTo>
                <a:lnTo>
                  <a:pt x="206375" y="131191"/>
                </a:lnTo>
                <a:lnTo>
                  <a:pt x="206248" y="123951"/>
                </a:lnTo>
                <a:lnTo>
                  <a:pt x="206501" y="123062"/>
                </a:lnTo>
                <a:lnTo>
                  <a:pt x="207009" y="122428"/>
                </a:lnTo>
                <a:lnTo>
                  <a:pt x="207518" y="121919"/>
                </a:lnTo>
                <a:lnTo>
                  <a:pt x="208533" y="121666"/>
                </a:lnTo>
                <a:lnTo>
                  <a:pt x="300863" y="121666"/>
                </a:lnTo>
                <a:lnTo>
                  <a:pt x="304292" y="120395"/>
                </a:lnTo>
                <a:lnTo>
                  <a:pt x="307086" y="117601"/>
                </a:lnTo>
                <a:lnTo>
                  <a:pt x="309752" y="115062"/>
                </a:lnTo>
                <a:lnTo>
                  <a:pt x="311150" y="111887"/>
                </a:lnTo>
                <a:lnTo>
                  <a:pt x="311150" y="95757"/>
                </a:lnTo>
                <a:lnTo>
                  <a:pt x="309244" y="92456"/>
                </a:lnTo>
                <a:lnTo>
                  <a:pt x="305181" y="89662"/>
                </a:lnTo>
                <a:lnTo>
                  <a:pt x="302132" y="87756"/>
                </a:lnTo>
                <a:lnTo>
                  <a:pt x="298323" y="86741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46504" y="2392679"/>
            <a:ext cx="772668" cy="4038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75282" y="2497582"/>
            <a:ext cx="501650" cy="146685"/>
          </a:xfrm>
          <a:custGeom>
            <a:avLst/>
            <a:gdLst/>
            <a:ahLst/>
            <a:cxnLst/>
            <a:rect l="l" t="t" r="r" b="b"/>
            <a:pathLst>
              <a:path w="501650" h="146685">
                <a:moveTo>
                  <a:pt x="120395" y="4572"/>
                </a:moveTo>
                <a:lnTo>
                  <a:pt x="25400" y="4572"/>
                </a:lnTo>
                <a:lnTo>
                  <a:pt x="20955" y="5968"/>
                </a:lnTo>
                <a:lnTo>
                  <a:pt x="17906" y="8762"/>
                </a:lnTo>
                <a:lnTo>
                  <a:pt x="15240" y="11556"/>
                </a:lnTo>
                <a:lnTo>
                  <a:pt x="13889" y="15240"/>
                </a:lnTo>
                <a:lnTo>
                  <a:pt x="13843" y="70485"/>
                </a:lnTo>
                <a:lnTo>
                  <a:pt x="15367" y="74294"/>
                </a:lnTo>
                <a:lnTo>
                  <a:pt x="18542" y="76962"/>
                </a:lnTo>
                <a:lnTo>
                  <a:pt x="21590" y="79629"/>
                </a:lnTo>
                <a:lnTo>
                  <a:pt x="25781" y="80899"/>
                </a:lnTo>
                <a:lnTo>
                  <a:pt x="120650" y="80899"/>
                </a:lnTo>
                <a:lnTo>
                  <a:pt x="124968" y="79629"/>
                </a:lnTo>
                <a:lnTo>
                  <a:pt x="128016" y="77088"/>
                </a:lnTo>
                <a:lnTo>
                  <a:pt x="131191" y="74675"/>
                </a:lnTo>
                <a:lnTo>
                  <a:pt x="132715" y="71119"/>
                </a:lnTo>
                <a:lnTo>
                  <a:pt x="132715" y="68961"/>
                </a:lnTo>
                <a:lnTo>
                  <a:pt x="30987" y="68961"/>
                </a:lnTo>
                <a:lnTo>
                  <a:pt x="29337" y="68580"/>
                </a:lnTo>
                <a:lnTo>
                  <a:pt x="28575" y="67944"/>
                </a:lnTo>
                <a:lnTo>
                  <a:pt x="28067" y="67563"/>
                </a:lnTo>
                <a:lnTo>
                  <a:pt x="27897" y="66801"/>
                </a:lnTo>
                <a:lnTo>
                  <a:pt x="27838" y="19304"/>
                </a:lnTo>
                <a:lnTo>
                  <a:pt x="30734" y="16891"/>
                </a:lnTo>
                <a:lnTo>
                  <a:pt x="132715" y="16891"/>
                </a:lnTo>
                <a:lnTo>
                  <a:pt x="132715" y="15240"/>
                </a:lnTo>
                <a:lnTo>
                  <a:pt x="131191" y="11430"/>
                </a:lnTo>
                <a:lnTo>
                  <a:pt x="128016" y="8636"/>
                </a:lnTo>
                <a:lnTo>
                  <a:pt x="124841" y="5968"/>
                </a:lnTo>
                <a:lnTo>
                  <a:pt x="120395" y="4572"/>
                </a:lnTo>
                <a:close/>
              </a:path>
              <a:path w="501650" h="146685">
                <a:moveTo>
                  <a:pt x="132715" y="16891"/>
                </a:moveTo>
                <a:lnTo>
                  <a:pt x="115188" y="16891"/>
                </a:lnTo>
                <a:lnTo>
                  <a:pt x="116967" y="17272"/>
                </a:lnTo>
                <a:lnTo>
                  <a:pt x="117982" y="17906"/>
                </a:lnTo>
                <a:lnTo>
                  <a:pt x="118491" y="18415"/>
                </a:lnTo>
                <a:lnTo>
                  <a:pt x="118872" y="19304"/>
                </a:lnTo>
                <a:lnTo>
                  <a:pt x="118872" y="66801"/>
                </a:lnTo>
                <a:lnTo>
                  <a:pt x="118363" y="67563"/>
                </a:lnTo>
                <a:lnTo>
                  <a:pt x="117601" y="68199"/>
                </a:lnTo>
                <a:lnTo>
                  <a:pt x="116840" y="68706"/>
                </a:lnTo>
                <a:lnTo>
                  <a:pt x="115443" y="68961"/>
                </a:lnTo>
                <a:lnTo>
                  <a:pt x="132715" y="68961"/>
                </a:lnTo>
                <a:lnTo>
                  <a:pt x="132715" y="16891"/>
                </a:lnTo>
                <a:close/>
              </a:path>
              <a:path w="501650" h="146685">
                <a:moveTo>
                  <a:pt x="141605" y="122174"/>
                </a:moveTo>
                <a:lnTo>
                  <a:pt x="4953" y="122174"/>
                </a:lnTo>
                <a:lnTo>
                  <a:pt x="3175" y="122809"/>
                </a:lnTo>
                <a:lnTo>
                  <a:pt x="1905" y="123951"/>
                </a:lnTo>
                <a:lnTo>
                  <a:pt x="888" y="125222"/>
                </a:lnTo>
                <a:lnTo>
                  <a:pt x="254" y="126492"/>
                </a:lnTo>
                <a:lnTo>
                  <a:pt x="0" y="129667"/>
                </a:lnTo>
                <a:lnTo>
                  <a:pt x="381" y="131063"/>
                </a:lnTo>
                <a:lnTo>
                  <a:pt x="1269" y="132334"/>
                </a:lnTo>
                <a:lnTo>
                  <a:pt x="2286" y="133731"/>
                </a:lnTo>
                <a:lnTo>
                  <a:pt x="3682" y="134366"/>
                </a:lnTo>
                <a:lnTo>
                  <a:pt x="141731" y="134366"/>
                </a:lnTo>
                <a:lnTo>
                  <a:pt x="143382" y="133731"/>
                </a:lnTo>
                <a:lnTo>
                  <a:pt x="144525" y="132587"/>
                </a:lnTo>
                <a:lnTo>
                  <a:pt x="145923" y="131318"/>
                </a:lnTo>
                <a:lnTo>
                  <a:pt x="146557" y="129793"/>
                </a:lnTo>
                <a:lnTo>
                  <a:pt x="146500" y="126492"/>
                </a:lnTo>
                <a:lnTo>
                  <a:pt x="145923" y="125222"/>
                </a:lnTo>
                <a:lnTo>
                  <a:pt x="143256" y="122809"/>
                </a:lnTo>
                <a:lnTo>
                  <a:pt x="141605" y="122174"/>
                </a:lnTo>
                <a:close/>
              </a:path>
              <a:path w="501650" h="146685">
                <a:moveTo>
                  <a:pt x="71500" y="82423"/>
                </a:moveTo>
                <a:lnTo>
                  <a:pt x="69976" y="82931"/>
                </a:lnTo>
                <a:lnTo>
                  <a:pt x="67310" y="85090"/>
                </a:lnTo>
                <a:lnTo>
                  <a:pt x="66548" y="86613"/>
                </a:lnTo>
                <a:lnTo>
                  <a:pt x="66548" y="122174"/>
                </a:lnTo>
                <a:lnTo>
                  <a:pt x="80137" y="122174"/>
                </a:lnTo>
                <a:lnTo>
                  <a:pt x="80137" y="87249"/>
                </a:lnTo>
                <a:lnTo>
                  <a:pt x="79375" y="85598"/>
                </a:lnTo>
                <a:lnTo>
                  <a:pt x="77978" y="84455"/>
                </a:lnTo>
                <a:lnTo>
                  <a:pt x="76707" y="83185"/>
                </a:lnTo>
                <a:lnTo>
                  <a:pt x="75056" y="82550"/>
                </a:lnTo>
                <a:lnTo>
                  <a:pt x="73151" y="82550"/>
                </a:lnTo>
                <a:lnTo>
                  <a:pt x="71500" y="82423"/>
                </a:lnTo>
                <a:close/>
              </a:path>
              <a:path w="501650" h="146685">
                <a:moveTo>
                  <a:pt x="228092" y="3682"/>
                </a:moveTo>
                <a:lnTo>
                  <a:pt x="224409" y="3682"/>
                </a:lnTo>
                <a:lnTo>
                  <a:pt x="222757" y="4318"/>
                </a:lnTo>
                <a:lnTo>
                  <a:pt x="221361" y="5715"/>
                </a:lnTo>
                <a:lnTo>
                  <a:pt x="220091" y="6857"/>
                </a:lnTo>
                <a:lnTo>
                  <a:pt x="219456" y="8381"/>
                </a:lnTo>
                <a:lnTo>
                  <a:pt x="219456" y="10541"/>
                </a:lnTo>
                <a:lnTo>
                  <a:pt x="218906" y="24256"/>
                </a:lnTo>
                <a:lnTo>
                  <a:pt x="210566" y="66548"/>
                </a:lnTo>
                <a:lnTo>
                  <a:pt x="190027" y="109999"/>
                </a:lnTo>
                <a:lnTo>
                  <a:pt x="179450" y="123062"/>
                </a:lnTo>
                <a:lnTo>
                  <a:pt x="178562" y="124841"/>
                </a:lnTo>
                <a:lnTo>
                  <a:pt x="183387" y="132969"/>
                </a:lnTo>
                <a:lnTo>
                  <a:pt x="185166" y="132842"/>
                </a:lnTo>
                <a:lnTo>
                  <a:pt x="187070" y="132842"/>
                </a:lnTo>
                <a:lnTo>
                  <a:pt x="211328" y="97536"/>
                </a:lnTo>
                <a:lnTo>
                  <a:pt x="225170" y="59943"/>
                </a:lnTo>
                <a:lnTo>
                  <a:pt x="237903" y="59943"/>
                </a:lnTo>
                <a:lnTo>
                  <a:pt x="235291" y="56070"/>
                </a:lnTo>
                <a:lnTo>
                  <a:pt x="228981" y="47498"/>
                </a:lnTo>
                <a:lnTo>
                  <a:pt x="230124" y="42544"/>
                </a:lnTo>
                <a:lnTo>
                  <a:pt x="231012" y="36703"/>
                </a:lnTo>
                <a:lnTo>
                  <a:pt x="231901" y="29972"/>
                </a:lnTo>
                <a:lnTo>
                  <a:pt x="232791" y="22606"/>
                </a:lnTo>
                <a:lnTo>
                  <a:pt x="233299" y="16129"/>
                </a:lnTo>
                <a:lnTo>
                  <a:pt x="233299" y="8381"/>
                </a:lnTo>
                <a:lnTo>
                  <a:pt x="232537" y="6857"/>
                </a:lnTo>
                <a:lnTo>
                  <a:pt x="231140" y="5715"/>
                </a:lnTo>
                <a:lnTo>
                  <a:pt x="229743" y="4318"/>
                </a:lnTo>
                <a:lnTo>
                  <a:pt x="228092" y="3682"/>
                </a:lnTo>
                <a:close/>
              </a:path>
              <a:path w="501650" h="146685">
                <a:moveTo>
                  <a:pt x="237903" y="59943"/>
                </a:moveTo>
                <a:lnTo>
                  <a:pt x="225170" y="59943"/>
                </a:lnTo>
                <a:lnTo>
                  <a:pt x="228746" y="65970"/>
                </a:lnTo>
                <a:lnTo>
                  <a:pt x="232822" y="73390"/>
                </a:lnTo>
                <a:lnTo>
                  <a:pt x="250945" y="109999"/>
                </a:lnTo>
                <a:lnTo>
                  <a:pt x="258953" y="128778"/>
                </a:lnTo>
                <a:lnTo>
                  <a:pt x="260223" y="130175"/>
                </a:lnTo>
                <a:lnTo>
                  <a:pt x="261747" y="131063"/>
                </a:lnTo>
                <a:lnTo>
                  <a:pt x="263525" y="131953"/>
                </a:lnTo>
                <a:lnTo>
                  <a:pt x="265303" y="132080"/>
                </a:lnTo>
                <a:lnTo>
                  <a:pt x="266954" y="131572"/>
                </a:lnTo>
                <a:lnTo>
                  <a:pt x="268731" y="130682"/>
                </a:lnTo>
                <a:lnTo>
                  <a:pt x="269875" y="129412"/>
                </a:lnTo>
                <a:lnTo>
                  <a:pt x="270510" y="127888"/>
                </a:lnTo>
                <a:lnTo>
                  <a:pt x="271144" y="126111"/>
                </a:lnTo>
                <a:lnTo>
                  <a:pt x="271144" y="124841"/>
                </a:lnTo>
                <a:lnTo>
                  <a:pt x="270510" y="124079"/>
                </a:lnTo>
                <a:lnTo>
                  <a:pt x="267081" y="114506"/>
                </a:lnTo>
                <a:lnTo>
                  <a:pt x="247483" y="74930"/>
                </a:lnTo>
                <a:lnTo>
                  <a:pt x="241458" y="65214"/>
                </a:lnTo>
                <a:lnTo>
                  <a:pt x="237903" y="59943"/>
                </a:lnTo>
                <a:close/>
              </a:path>
              <a:path w="501650" h="146685">
                <a:moveTo>
                  <a:pt x="296418" y="0"/>
                </a:moveTo>
                <a:lnTo>
                  <a:pt x="292862" y="0"/>
                </a:lnTo>
                <a:lnTo>
                  <a:pt x="291465" y="381"/>
                </a:lnTo>
                <a:lnTo>
                  <a:pt x="290194" y="1269"/>
                </a:lnTo>
                <a:lnTo>
                  <a:pt x="288670" y="2667"/>
                </a:lnTo>
                <a:lnTo>
                  <a:pt x="287909" y="4318"/>
                </a:lnTo>
                <a:lnTo>
                  <a:pt x="287909" y="141605"/>
                </a:lnTo>
                <a:lnTo>
                  <a:pt x="288544" y="143129"/>
                </a:lnTo>
                <a:lnTo>
                  <a:pt x="289940" y="144399"/>
                </a:lnTo>
                <a:lnTo>
                  <a:pt x="291211" y="145669"/>
                </a:lnTo>
                <a:lnTo>
                  <a:pt x="292735" y="146304"/>
                </a:lnTo>
                <a:lnTo>
                  <a:pt x="296544" y="146304"/>
                </a:lnTo>
                <a:lnTo>
                  <a:pt x="298195" y="145669"/>
                </a:lnTo>
                <a:lnTo>
                  <a:pt x="299466" y="144399"/>
                </a:lnTo>
                <a:lnTo>
                  <a:pt x="300990" y="143256"/>
                </a:lnTo>
                <a:lnTo>
                  <a:pt x="301751" y="141605"/>
                </a:lnTo>
                <a:lnTo>
                  <a:pt x="301751" y="78993"/>
                </a:lnTo>
                <a:lnTo>
                  <a:pt x="322706" y="78993"/>
                </a:lnTo>
                <a:lnTo>
                  <a:pt x="324738" y="77088"/>
                </a:lnTo>
                <a:lnTo>
                  <a:pt x="324738" y="69087"/>
                </a:lnTo>
                <a:lnTo>
                  <a:pt x="322706" y="67182"/>
                </a:lnTo>
                <a:lnTo>
                  <a:pt x="301751" y="67182"/>
                </a:lnTo>
                <a:lnTo>
                  <a:pt x="301751" y="4318"/>
                </a:lnTo>
                <a:lnTo>
                  <a:pt x="300736" y="2540"/>
                </a:lnTo>
                <a:lnTo>
                  <a:pt x="298576" y="1016"/>
                </a:lnTo>
                <a:lnTo>
                  <a:pt x="297815" y="381"/>
                </a:lnTo>
                <a:lnTo>
                  <a:pt x="296418" y="0"/>
                </a:lnTo>
                <a:close/>
              </a:path>
              <a:path w="501650" h="146685">
                <a:moveTo>
                  <a:pt x="429768" y="3175"/>
                </a:moveTo>
                <a:lnTo>
                  <a:pt x="376174" y="3175"/>
                </a:lnTo>
                <a:lnTo>
                  <a:pt x="374015" y="5080"/>
                </a:lnTo>
                <a:lnTo>
                  <a:pt x="374015" y="13207"/>
                </a:lnTo>
                <a:lnTo>
                  <a:pt x="376174" y="15367"/>
                </a:lnTo>
                <a:lnTo>
                  <a:pt x="430022" y="15367"/>
                </a:lnTo>
                <a:lnTo>
                  <a:pt x="432054" y="13462"/>
                </a:lnTo>
                <a:lnTo>
                  <a:pt x="432054" y="5334"/>
                </a:lnTo>
                <a:lnTo>
                  <a:pt x="429768" y="3175"/>
                </a:lnTo>
                <a:close/>
              </a:path>
              <a:path w="501650" h="146685">
                <a:moveTo>
                  <a:pt x="445388" y="24511"/>
                </a:moveTo>
                <a:lnTo>
                  <a:pt x="357759" y="24511"/>
                </a:lnTo>
                <a:lnTo>
                  <a:pt x="355600" y="26543"/>
                </a:lnTo>
                <a:lnTo>
                  <a:pt x="355600" y="34543"/>
                </a:lnTo>
                <a:lnTo>
                  <a:pt x="357759" y="36575"/>
                </a:lnTo>
                <a:lnTo>
                  <a:pt x="445769" y="36575"/>
                </a:lnTo>
                <a:lnTo>
                  <a:pt x="447420" y="35941"/>
                </a:lnTo>
                <a:lnTo>
                  <a:pt x="449834" y="33528"/>
                </a:lnTo>
                <a:lnTo>
                  <a:pt x="450469" y="32131"/>
                </a:lnTo>
                <a:lnTo>
                  <a:pt x="450469" y="28829"/>
                </a:lnTo>
                <a:lnTo>
                  <a:pt x="449706" y="27305"/>
                </a:lnTo>
                <a:lnTo>
                  <a:pt x="447167" y="25018"/>
                </a:lnTo>
                <a:lnTo>
                  <a:pt x="445388" y="24511"/>
                </a:lnTo>
                <a:close/>
              </a:path>
              <a:path w="501650" h="146685">
                <a:moveTo>
                  <a:pt x="403351" y="43053"/>
                </a:moveTo>
                <a:lnTo>
                  <a:pt x="365379" y="55244"/>
                </a:lnTo>
                <a:lnTo>
                  <a:pt x="361315" y="61594"/>
                </a:lnTo>
                <a:lnTo>
                  <a:pt x="361315" y="76326"/>
                </a:lnTo>
                <a:lnTo>
                  <a:pt x="403351" y="94487"/>
                </a:lnTo>
                <a:lnTo>
                  <a:pt x="412617" y="93983"/>
                </a:lnTo>
                <a:lnTo>
                  <a:pt x="420989" y="92455"/>
                </a:lnTo>
                <a:lnTo>
                  <a:pt x="428480" y="89880"/>
                </a:lnTo>
                <a:lnTo>
                  <a:pt x="435101" y="86232"/>
                </a:lnTo>
                <a:lnTo>
                  <a:pt x="441425" y="82295"/>
                </a:lnTo>
                <a:lnTo>
                  <a:pt x="393954" y="82295"/>
                </a:lnTo>
                <a:lnTo>
                  <a:pt x="386715" y="80899"/>
                </a:lnTo>
                <a:lnTo>
                  <a:pt x="381507" y="78105"/>
                </a:lnTo>
                <a:lnTo>
                  <a:pt x="377190" y="75692"/>
                </a:lnTo>
                <a:lnTo>
                  <a:pt x="375031" y="72770"/>
                </a:lnTo>
                <a:lnTo>
                  <a:pt x="375112" y="65024"/>
                </a:lnTo>
                <a:lnTo>
                  <a:pt x="377063" y="61975"/>
                </a:lnTo>
                <a:lnTo>
                  <a:pt x="386588" y="56642"/>
                </a:lnTo>
                <a:lnTo>
                  <a:pt x="394081" y="55244"/>
                </a:lnTo>
                <a:lnTo>
                  <a:pt x="441264" y="55244"/>
                </a:lnTo>
                <a:lnTo>
                  <a:pt x="433959" y="50292"/>
                </a:lnTo>
                <a:lnTo>
                  <a:pt x="427819" y="47124"/>
                </a:lnTo>
                <a:lnTo>
                  <a:pt x="420655" y="44862"/>
                </a:lnTo>
                <a:lnTo>
                  <a:pt x="412492" y="43505"/>
                </a:lnTo>
                <a:lnTo>
                  <a:pt x="403351" y="43053"/>
                </a:lnTo>
                <a:close/>
              </a:path>
              <a:path w="501650" h="146685">
                <a:moveTo>
                  <a:pt x="441264" y="55244"/>
                </a:moveTo>
                <a:lnTo>
                  <a:pt x="412623" y="55244"/>
                </a:lnTo>
                <a:lnTo>
                  <a:pt x="420243" y="56642"/>
                </a:lnTo>
                <a:lnTo>
                  <a:pt x="426212" y="59690"/>
                </a:lnTo>
                <a:lnTo>
                  <a:pt x="429768" y="61975"/>
                </a:lnTo>
                <a:lnTo>
                  <a:pt x="431419" y="65024"/>
                </a:lnTo>
                <a:lnTo>
                  <a:pt x="431355" y="72770"/>
                </a:lnTo>
                <a:lnTo>
                  <a:pt x="429894" y="75692"/>
                </a:lnTo>
                <a:lnTo>
                  <a:pt x="426593" y="77850"/>
                </a:lnTo>
                <a:lnTo>
                  <a:pt x="420369" y="80899"/>
                </a:lnTo>
                <a:lnTo>
                  <a:pt x="412623" y="82295"/>
                </a:lnTo>
                <a:lnTo>
                  <a:pt x="441425" y="82295"/>
                </a:lnTo>
                <a:lnTo>
                  <a:pt x="441832" y="82042"/>
                </a:lnTo>
                <a:lnTo>
                  <a:pt x="445187" y="76326"/>
                </a:lnTo>
                <a:lnTo>
                  <a:pt x="445262" y="61594"/>
                </a:lnTo>
                <a:lnTo>
                  <a:pt x="441451" y="55372"/>
                </a:lnTo>
                <a:lnTo>
                  <a:pt x="441264" y="55244"/>
                </a:lnTo>
                <a:close/>
              </a:path>
              <a:path w="501650" h="146685">
                <a:moveTo>
                  <a:pt x="378332" y="97790"/>
                </a:moveTo>
                <a:lnTo>
                  <a:pt x="374523" y="97790"/>
                </a:lnTo>
                <a:lnTo>
                  <a:pt x="372872" y="98551"/>
                </a:lnTo>
                <a:lnTo>
                  <a:pt x="371475" y="99949"/>
                </a:lnTo>
                <a:lnTo>
                  <a:pt x="370331" y="100965"/>
                </a:lnTo>
                <a:lnTo>
                  <a:pt x="369697" y="102616"/>
                </a:lnTo>
                <a:lnTo>
                  <a:pt x="369697" y="130048"/>
                </a:lnTo>
                <a:lnTo>
                  <a:pt x="371220" y="134112"/>
                </a:lnTo>
                <a:lnTo>
                  <a:pt x="377317" y="140462"/>
                </a:lnTo>
                <a:lnTo>
                  <a:pt x="381381" y="142112"/>
                </a:lnTo>
                <a:lnTo>
                  <a:pt x="483997" y="142112"/>
                </a:lnTo>
                <a:lnTo>
                  <a:pt x="486156" y="139954"/>
                </a:lnTo>
                <a:lnTo>
                  <a:pt x="486156" y="131825"/>
                </a:lnTo>
                <a:lnTo>
                  <a:pt x="483997" y="129920"/>
                </a:lnTo>
                <a:lnTo>
                  <a:pt x="386969" y="129920"/>
                </a:lnTo>
                <a:lnTo>
                  <a:pt x="385318" y="129667"/>
                </a:lnTo>
                <a:lnTo>
                  <a:pt x="384810" y="129159"/>
                </a:lnTo>
                <a:lnTo>
                  <a:pt x="383920" y="128143"/>
                </a:lnTo>
                <a:lnTo>
                  <a:pt x="383413" y="126365"/>
                </a:lnTo>
                <a:lnTo>
                  <a:pt x="383413" y="102616"/>
                </a:lnTo>
                <a:lnTo>
                  <a:pt x="382650" y="100965"/>
                </a:lnTo>
                <a:lnTo>
                  <a:pt x="381126" y="99822"/>
                </a:lnTo>
                <a:lnTo>
                  <a:pt x="379856" y="98425"/>
                </a:lnTo>
                <a:lnTo>
                  <a:pt x="378332" y="97790"/>
                </a:lnTo>
                <a:close/>
              </a:path>
              <a:path w="501650" h="146685">
                <a:moveTo>
                  <a:pt x="476123" y="0"/>
                </a:moveTo>
                <a:lnTo>
                  <a:pt x="466979" y="0"/>
                </a:lnTo>
                <a:lnTo>
                  <a:pt x="464693" y="2159"/>
                </a:lnTo>
                <a:lnTo>
                  <a:pt x="464693" y="102869"/>
                </a:lnTo>
                <a:lnTo>
                  <a:pt x="465328" y="104520"/>
                </a:lnTo>
                <a:lnTo>
                  <a:pt x="466598" y="105537"/>
                </a:lnTo>
                <a:lnTo>
                  <a:pt x="467994" y="106934"/>
                </a:lnTo>
                <a:lnTo>
                  <a:pt x="469519" y="107568"/>
                </a:lnTo>
                <a:lnTo>
                  <a:pt x="473329" y="107568"/>
                </a:lnTo>
                <a:lnTo>
                  <a:pt x="474980" y="106934"/>
                </a:lnTo>
                <a:lnTo>
                  <a:pt x="476250" y="105663"/>
                </a:lnTo>
                <a:lnTo>
                  <a:pt x="477774" y="104520"/>
                </a:lnTo>
                <a:lnTo>
                  <a:pt x="478536" y="102869"/>
                </a:lnTo>
                <a:lnTo>
                  <a:pt x="478536" y="63500"/>
                </a:lnTo>
                <a:lnTo>
                  <a:pt x="499363" y="63500"/>
                </a:lnTo>
                <a:lnTo>
                  <a:pt x="501523" y="61468"/>
                </a:lnTo>
                <a:lnTo>
                  <a:pt x="501523" y="53340"/>
                </a:lnTo>
                <a:lnTo>
                  <a:pt x="499363" y="51307"/>
                </a:lnTo>
                <a:lnTo>
                  <a:pt x="478536" y="51307"/>
                </a:lnTo>
                <a:lnTo>
                  <a:pt x="478536" y="2159"/>
                </a:lnTo>
                <a:lnTo>
                  <a:pt x="476123" y="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28672" y="2392679"/>
            <a:ext cx="772668" cy="4038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58202" y="2497582"/>
            <a:ext cx="501015" cy="146685"/>
          </a:xfrm>
          <a:custGeom>
            <a:avLst/>
            <a:gdLst/>
            <a:ahLst/>
            <a:cxnLst/>
            <a:rect l="l" t="t" r="r" b="b"/>
            <a:pathLst>
              <a:path w="501014" h="146685">
                <a:moveTo>
                  <a:pt x="24647" y="94995"/>
                </a:moveTo>
                <a:lnTo>
                  <a:pt x="20710" y="94995"/>
                </a:lnTo>
                <a:lnTo>
                  <a:pt x="19186" y="95631"/>
                </a:lnTo>
                <a:lnTo>
                  <a:pt x="16519" y="98298"/>
                </a:lnTo>
                <a:lnTo>
                  <a:pt x="15884" y="100075"/>
                </a:lnTo>
                <a:lnTo>
                  <a:pt x="15884" y="130682"/>
                </a:lnTo>
                <a:lnTo>
                  <a:pt x="17789" y="135000"/>
                </a:lnTo>
                <a:lnTo>
                  <a:pt x="21472" y="138049"/>
                </a:lnTo>
                <a:lnTo>
                  <a:pt x="24647" y="140716"/>
                </a:lnTo>
                <a:lnTo>
                  <a:pt x="28965" y="142112"/>
                </a:lnTo>
                <a:lnTo>
                  <a:pt x="132343" y="142112"/>
                </a:lnTo>
                <a:lnTo>
                  <a:pt x="134502" y="139954"/>
                </a:lnTo>
                <a:lnTo>
                  <a:pt x="134502" y="131825"/>
                </a:lnTo>
                <a:lnTo>
                  <a:pt x="132343" y="129920"/>
                </a:lnTo>
                <a:lnTo>
                  <a:pt x="33410" y="129920"/>
                </a:lnTo>
                <a:lnTo>
                  <a:pt x="31759" y="129667"/>
                </a:lnTo>
                <a:lnTo>
                  <a:pt x="30235" y="128143"/>
                </a:lnTo>
                <a:lnTo>
                  <a:pt x="29854" y="126365"/>
                </a:lnTo>
                <a:lnTo>
                  <a:pt x="29800" y="100075"/>
                </a:lnTo>
                <a:lnTo>
                  <a:pt x="29092" y="98425"/>
                </a:lnTo>
                <a:lnTo>
                  <a:pt x="27822" y="97281"/>
                </a:lnTo>
                <a:lnTo>
                  <a:pt x="26298" y="95757"/>
                </a:lnTo>
                <a:lnTo>
                  <a:pt x="24647" y="94995"/>
                </a:lnTo>
                <a:close/>
              </a:path>
              <a:path w="501014" h="146685">
                <a:moveTo>
                  <a:pt x="124215" y="0"/>
                </a:moveTo>
                <a:lnTo>
                  <a:pt x="120405" y="0"/>
                </a:lnTo>
                <a:lnTo>
                  <a:pt x="118881" y="507"/>
                </a:lnTo>
                <a:lnTo>
                  <a:pt x="116214" y="2920"/>
                </a:lnTo>
                <a:lnTo>
                  <a:pt x="115516" y="4318"/>
                </a:lnTo>
                <a:lnTo>
                  <a:pt x="115452" y="102616"/>
                </a:lnTo>
                <a:lnTo>
                  <a:pt x="116087" y="104393"/>
                </a:lnTo>
                <a:lnTo>
                  <a:pt x="117484" y="105791"/>
                </a:lnTo>
                <a:lnTo>
                  <a:pt x="118754" y="106934"/>
                </a:lnTo>
                <a:lnTo>
                  <a:pt x="120405" y="107568"/>
                </a:lnTo>
                <a:lnTo>
                  <a:pt x="124342" y="107568"/>
                </a:lnTo>
                <a:lnTo>
                  <a:pt x="125993" y="106934"/>
                </a:lnTo>
                <a:lnTo>
                  <a:pt x="127390" y="105410"/>
                </a:lnTo>
                <a:lnTo>
                  <a:pt x="128787" y="104267"/>
                </a:lnTo>
                <a:lnTo>
                  <a:pt x="129422" y="102616"/>
                </a:lnTo>
                <a:lnTo>
                  <a:pt x="129422" y="4318"/>
                </a:lnTo>
                <a:lnTo>
                  <a:pt x="128533" y="2667"/>
                </a:lnTo>
                <a:lnTo>
                  <a:pt x="127009" y="1524"/>
                </a:lnTo>
                <a:lnTo>
                  <a:pt x="125739" y="507"/>
                </a:lnTo>
                <a:lnTo>
                  <a:pt x="124215" y="0"/>
                </a:lnTo>
                <a:close/>
              </a:path>
              <a:path w="501014" h="146685">
                <a:moveTo>
                  <a:pt x="50174" y="3810"/>
                </a:moveTo>
                <a:lnTo>
                  <a:pt x="46491" y="3810"/>
                </a:lnTo>
                <a:lnTo>
                  <a:pt x="44967" y="4318"/>
                </a:lnTo>
                <a:lnTo>
                  <a:pt x="42300" y="6731"/>
                </a:lnTo>
                <a:lnTo>
                  <a:pt x="41665" y="8509"/>
                </a:lnTo>
                <a:lnTo>
                  <a:pt x="41665" y="10668"/>
                </a:lnTo>
                <a:lnTo>
                  <a:pt x="41024" y="19766"/>
                </a:lnTo>
                <a:lnTo>
                  <a:pt x="25669" y="59416"/>
                </a:lnTo>
                <a:lnTo>
                  <a:pt x="1279" y="85725"/>
                </a:lnTo>
                <a:lnTo>
                  <a:pt x="263" y="87375"/>
                </a:lnTo>
                <a:lnTo>
                  <a:pt x="118" y="88392"/>
                </a:lnTo>
                <a:lnTo>
                  <a:pt x="0" y="91567"/>
                </a:lnTo>
                <a:lnTo>
                  <a:pt x="263" y="92710"/>
                </a:lnTo>
                <a:lnTo>
                  <a:pt x="1406" y="94106"/>
                </a:lnTo>
                <a:lnTo>
                  <a:pt x="2422" y="95504"/>
                </a:lnTo>
                <a:lnTo>
                  <a:pt x="3819" y="96266"/>
                </a:lnTo>
                <a:lnTo>
                  <a:pt x="5470" y="96647"/>
                </a:lnTo>
                <a:lnTo>
                  <a:pt x="7502" y="96900"/>
                </a:lnTo>
                <a:lnTo>
                  <a:pt x="9026" y="96519"/>
                </a:lnTo>
                <a:lnTo>
                  <a:pt x="36990" y="65932"/>
                </a:lnTo>
                <a:lnTo>
                  <a:pt x="46491" y="47751"/>
                </a:lnTo>
                <a:lnTo>
                  <a:pt x="64121" y="47751"/>
                </a:lnTo>
                <a:lnTo>
                  <a:pt x="62096" y="45862"/>
                </a:lnTo>
                <a:lnTo>
                  <a:pt x="56582" y="41042"/>
                </a:lnTo>
                <a:lnTo>
                  <a:pt x="50936" y="36449"/>
                </a:lnTo>
                <a:lnTo>
                  <a:pt x="52079" y="33528"/>
                </a:lnTo>
                <a:lnTo>
                  <a:pt x="52968" y="29463"/>
                </a:lnTo>
                <a:lnTo>
                  <a:pt x="53857" y="24256"/>
                </a:lnTo>
                <a:lnTo>
                  <a:pt x="54873" y="19176"/>
                </a:lnTo>
                <a:lnTo>
                  <a:pt x="55381" y="14731"/>
                </a:lnTo>
                <a:lnTo>
                  <a:pt x="55381" y="8509"/>
                </a:lnTo>
                <a:lnTo>
                  <a:pt x="54746" y="6857"/>
                </a:lnTo>
                <a:lnTo>
                  <a:pt x="53603" y="5968"/>
                </a:lnTo>
                <a:lnTo>
                  <a:pt x="51952" y="4572"/>
                </a:lnTo>
                <a:lnTo>
                  <a:pt x="50174" y="3810"/>
                </a:lnTo>
                <a:close/>
              </a:path>
              <a:path w="501014" h="146685">
                <a:moveTo>
                  <a:pt x="64121" y="47751"/>
                </a:moveTo>
                <a:lnTo>
                  <a:pt x="46491" y="47751"/>
                </a:lnTo>
                <a:lnTo>
                  <a:pt x="50678" y="51895"/>
                </a:lnTo>
                <a:lnTo>
                  <a:pt x="55032" y="56324"/>
                </a:lnTo>
                <a:lnTo>
                  <a:pt x="82559" y="90424"/>
                </a:lnTo>
                <a:lnTo>
                  <a:pt x="83956" y="91567"/>
                </a:lnTo>
                <a:lnTo>
                  <a:pt x="85734" y="91948"/>
                </a:lnTo>
                <a:lnTo>
                  <a:pt x="87639" y="92201"/>
                </a:lnTo>
                <a:lnTo>
                  <a:pt x="89544" y="91948"/>
                </a:lnTo>
                <a:lnTo>
                  <a:pt x="91195" y="91059"/>
                </a:lnTo>
                <a:lnTo>
                  <a:pt x="92846" y="89916"/>
                </a:lnTo>
                <a:lnTo>
                  <a:pt x="93862" y="88392"/>
                </a:lnTo>
                <a:lnTo>
                  <a:pt x="94116" y="86360"/>
                </a:lnTo>
                <a:lnTo>
                  <a:pt x="94497" y="84581"/>
                </a:lnTo>
                <a:lnTo>
                  <a:pt x="67492" y="50897"/>
                </a:lnTo>
                <a:lnTo>
                  <a:pt x="64121" y="47751"/>
                </a:lnTo>
                <a:close/>
              </a:path>
              <a:path w="501014" h="146685">
                <a:moveTo>
                  <a:pt x="249183" y="87756"/>
                </a:moveTo>
                <a:lnTo>
                  <a:pt x="206130" y="96012"/>
                </a:lnTo>
                <a:lnTo>
                  <a:pt x="191271" y="117348"/>
                </a:lnTo>
                <a:lnTo>
                  <a:pt x="191357" y="125856"/>
                </a:lnTo>
                <a:lnTo>
                  <a:pt x="235924" y="146034"/>
                </a:lnTo>
                <a:lnTo>
                  <a:pt x="249183" y="146557"/>
                </a:lnTo>
                <a:lnTo>
                  <a:pt x="262511" y="146032"/>
                </a:lnTo>
                <a:lnTo>
                  <a:pt x="274119" y="144446"/>
                </a:lnTo>
                <a:lnTo>
                  <a:pt x="283884" y="141843"/>
                </a:lnTo>
                <a:lnTo>
                  <a:pt x="291982" y="138175"/>
                </a:lnTo>
                <a:lnTo>
                  <a:pt x="297944" y="134366"/>
                </a:lnTo>
                <a:lnTo>
                  <a:pt x="249183" y="134366"/>
                </a:lnTo>
                <a:lnTo>
                  <a:pt x="238497" y="134028"/>
                </a:lnTo>
                <a:lnTo>
                  <a:pt x="204860" y="122047"/>
                </a:lnTo>
                <a:lnTo>
                  <a:pt x="204860" y="112394"/>
                </a:lnTo>
                <a:lnTo>
                  <a:pt x="249183" y="99822"/>
                </a:lnTo>
                <a:lnTo>
                  <a:pt x="297102" y="99822"/>
                </a:lnTo>
                <a:lnTo>
                  <a:pt x="290839" y="96012"/>
                </a:lnTo>
                <a:lnTo>
                  <a:pt x="283295" y="92364"/>
                </a:lnTo>
                <a:lnTo>
                  <a:pt x="273821" y="89789"/>
                </a:lnTo>
                <a:lnTo>
                  <a:pt x="262443" y="88261"/>
                </a:lnTo>
                <a:lnTo>
                  <a:pt x="249183" y="87756"/>
                </a:lnTo>
                <a:close/>
              </a:path>
              <a:path w="501014" h="146685">
                <a:moveTo>
                  <a:pt x="297102" y="99822"/>
                </a:moveTo>
                <a:lnTo>
                  <a:pt x="249183" y="99822"/>
                </a:lnTo>
                <a:lnTo>
                  <a:pt x="259868" y="100159"/>
                </a:lnTo>
                <a:lnTo>
                  <a:pt x="269244" y="101187"/>
                </a:lnTo>
                <a:lnTo>
                  <a:pt x="277133" y="102875"/>
                </a:lnTo>
                <a:lnTo>
                  <a:pt x="283727" y="105282"/>
                </a:lnTo>
                <a:lnTo>
                  <a:pt x="290458" y="108331"/>
                </a:lnTo>
                <a:lnTo>
                  <a:pt x="293760" y="112394"/>
                </a:lnTo>
                <a:lnTo>
                  <a:pt x="293654" y="122047"/>
                </a:lnTo>
                <a:lnTo>
                  <a:pt x="249183" y="134366"/>
                </a:lnTo>
                <a:lnTo>
                  <a:pt x="297944" y="134366"/>
                </a:lnTo>
                <a:lnTo>
                  <a:pt x="298723" y="133867"/>
                </a:lnTo>
                <a:lnTo>
                  <a:pt x="303523" y="128952"/>
                </a:lnTo>
                <a:lnTo>
                  <a:pt x="306395" y="123442"/>
                </a:lnTo>
                <a:lnTo>
                  <a:pt x="307349" y="117348"/>
                </a:lnTo>
                <a:lnTo>
                  <a:pt x="306323" y="111085"/>
                </a:lnTo>
                <a:lnTo>
                  <a:pt x="303238" y="105441"/>
                </a:lnTo>
                <a:lnTo>
                  <a:pt x="298080" y="100417"/>
                </a:lnTo>
                <a:lnTo>
                  <a:pt x="297102" y="99822"/>
                </a:lnTo>
                <a:close/>
              </a:path>
              <a:path w="501014" h="146685">
                <a:moveTo>
                  <a:pt x="300999" y="0"/>
                </a:moveTo>
                <a:lnTo>
                  <a:pt x="297189" y="0"/>
                </a:lnTo>
                <a:lnTo>
                  <a:pt x="295665" y="507"/>
                </a:lnTo>
                <a:lnTo>
                  <a:pt x="292998" y="2920"/>
                </a:lnTo>
                <a:lnTo>
                  <a:pt x="292291" y="4572"/>
                </a:lnTo>
                <a:lnTo>
                  <a:pt x="292236" y="21717"/>
                </a:lnTo>
                <a:lnTo>
                  <a:pt x="262518" y="21717"/>
                </a:lnTo>
                <a:lnTo>
                  <a:pt x="257904" y="29463"/>
                </a:lnTo>
                <a:lnTo>
                  <a:pt x="257803" y="30376"/>
                </a:lnTo>
                <a:lnTo>
                  <a:pt x="257946" y="30734"/>
                </a:lnTo>
                <a:lnTo>
                  <a:pt x="259089" y="31876"/>
                </a:lnTo>
                <a:lnTo>
                  <a:pt x="260613" y="33274"/>
                </a:lnTo>
                <a:lnTo>
                  <a:pt x="262518" y="33909"/>
                </a:lnTo>
                <a:lnTo>
                  <a:pt x="292236" y="33909"/>
                </a:lnTo>
                <a:lnTo>
                  <a:pt x="292236" y="55753"/>
                </a:lnTo>
                <a:lnTo>
                  <a:pt x="262518" y="55753"/>
                </a:lnTo>
                <a:lnTo>
                  <a:pt x="260740" y="56261"/>
                </a:lnTo>
                <a:lnTo>
                  <a:pt x="258073" y="58674"/>
                </a:lnTo>
                <a:lnTo>
                  <a:pt x="257438" y="60070"/>
                </a:lnTo>
                <a:lnTo>
                  <a:pt x="257438" y="63626"/>
                </a:lnTo>
                <a:lnTo>
                  <a:pt x="258073" y="65024"/>
                </a:lnTo>
                <a:lnTo>
                  <a:pt x="259343" y="66167"/>
                </a:lnTo>
                <a:lnTo>
                  <a:pt x="260613" y="67437"/>
                </a:lnTo>
                <a:lnTo>
                  <a:pt x="262391" y="68072"/>
                </a:lnTo>
                <a:lnTo>
                  <a:pt x="292236" y="68072"/>
                </a:lnTo>
                <a:lnTo>
                  <a:pt x="292236" y="87122"/>
                </a:lnTo>
                <a:lnTo>
                  <a:pt x="292998" y="88645"/>
                </a:lnTo>
                <a:lnTo>
                  <a:pt x="295665" y="91059"/>
                </a:lnTo>
                <a:lnTo>
                  <a:pt x="297189" y="91567"/>
                </a:lnTo>
                <a:lnTo>
                  <a:pt x="300999" y="91567"/>
                </a:lnTo>
                <a:lnTo>
                  <a:pt x="302650" y="90931"/>
                </a:lnTo>
                <a:lnTo>
                  <a:pt x="305444" y="88645"/>
                </a:lnTo>
                <a:lnTo>
                  <a:pt x="306206" y="87122"/>
                </a:lnTo>
                <a:lnTo>
                  <a:pt x="306206" y="4572"/>
                </a:lnTo>
                <a:lnTo>
                  <a:pt x="305444" y="2920"/>
                </a:lnTo>
                <a:lnTo>
                  <a:pt x="302650" y="635"/>
                </a:lnTo>
                <a:lnTo>
                  <a:pt x="300999" y="0"/>
                </a:lnTo>
                <a:close/>
              </a:path>
              <a:path w="501014" h="146685">
                <a:moveTo>
                  <a:pt x="244738" y="3937"/>
                </a:moveTo>
                <a:lnTo>
                  <a:pt x="183016" y="3937"/>
                </a:lnTo>
                <a:lnTo>
                  <a:pt x="180857" y="5968"/>
                </a:lnTo>
                <a:lnTo>
                  <a:pt x="180984" y="14097"/>
                </a:lnTo>
                <a:lnTo>
                  <a:pt x="183143" y="16129"/>
                </a:lnTo>
                <a:lnTo>
                  <a:pt x="240420" y="16129"/>
                </a:lnTo>
                <a:lnTo>
                  <a:pt x="241944" y="16637"/>
                </a:lnTo>
                <a:lnTo>
                  <a:pt x="243087" y="17653"/>
                </a:lnTo>
                <a:lnTo>
                  <a:pt x="244103" y="18415"/>
                </a:lnTo>
                <a:lnTo>
                  <a:pt x="244484" y="19685"/>
                </a:lnTo>
                <a:lnTo>
                  <a:pt x="231276" y="57150"/>
                </a:lnTo>
                <a:lnTo>
                  <a:pt x="185683" y="68706"/>
                </a:lnTo>
                <a:lnTo>
                  <a:pt x="183016" y="68706"/>
                </a:lnTo>
                <a:lnTo>
                  <a:pt x="181111" y="69468"/>
                </a:lnTo>
                <a:lnTo>
                  <a:pt x="179714" y="70866"/>
                </a:lnTo>
                <a:lnTo>
                  <a:pt x="178571" y="71881"/>
                </a:lnTo>
                <a:lnTo>
                  <a:pt x="178063" y="73406"/>
                </a:lnTo>
                <a:lnTo>
                  <a:pt x="178063" y="76835"/>
                </a:lnTo>
                <a:lnTo>
                  <a:pt x="178698" y="78231"/>
                </a:lnTo>
                <a:lnTo>
                  <a:pt x="180222" y="79375"/>
                </a:lnTo>
                <a:lnTo>
                  <a:pt x="181492" y="80391"/>
                </a:lnTo>
                <a:lnTo>
                  <a:pt x="183270" y="80899"/>
                </a:lnTo>
                <a:lnTo>
                  <a:pt x="185429" y="80899"/>
                </a:lnTo>
                <a:lnTo>
                  <a:pt x="228292" y="71755"/>
                </a:lnTo>
                <a:lnTo>
                  <a:pt x="256754" y="39870"/>
                </a:lnTo>
                <a:lnTo>
                  <a:pt x="257803" y="30376"/>
                </a:lnTo>
                <a:lnTo>
                  <a:pt x="257438" y="29463"/>
                </a:lnTo>
                <a:lnTo>
                  <a:pt x="257438" y="26162"/>
                </a:lnTo>
                <a:lnTo>
                  <a:pt x="257946" y="24942"/>
                </a:lnTo>
                <a:lnTo>
                  <a:pt x="257946" y="15240"/>
                </a:lnTo>
                <a:lnTo>
                  <a:pt x="256041" y="11303"/>
                </a:lnTo>
                <a:lnTo>
                  <a:pt x="252358" y="8255"/>
                </a:lnTo>
                <a:lnTo>
                  <a:pt x="249056" y="5461"/>
                </a:lnTo>
                <a:lnTo>
                  <a:pt x="244738" y="3937"/>
                </a:lnTo>
                <a:close/>
              </a:path>
              <a:path w="501014" h="146685">
                <a:moveTo>
                  <a:pt x="257946" y="24942"/>
                </a:moveTo>
                <a:lnTo>
                  <a:pt x="257438" y="26162"/>
                </a:lnTo>
                <a:lnTo>
                  <a:pt x="257438" y="29463"/>
                </a:lnTo>
                <a:lnTo>
                  <a:pt x="257803" y="30376"/>
                </a:lnTo>
                <a:lnTo>
                  <a:pt x="257904" y="29463"/>
                </a:lnTo>
                <a:lnTo>
                  <a:pt x="257946" y="24942"/>
                </a:lnTo>
                <a:close/>
              </a:path>
              <a:path w="501014" h="146685">
                <a:moveTo>
                  <a:pt x="424062" y="3937"/>
                </a:moveTo>
                <a:lnTo>
                  <a:pt x="372373" y="3937"/>
                </a:lnTo>
                <a:lnTo>
                  <a:pt x="368182" y="5587"/>
                </a:lnTo>
                <a:lnTo>
                  <a:pt x="361959" y="12065"/>
                </a:lnTo>
                <a:lnTo>
                  <a:pt x="360562" y="15875"/>
                </a:lnTo>
                <a:lnTo>
                  <a:pt x="360562" y="66801"/>
                </a:lnTo>
                <a:lnTo>
                  <a:pt x="362086" y="70612"/>
                </a:lnTo>
                <a:lnTo>
                  <a:pt x="365007" y="73406"/>
                </a:lnTo>
                <a:lnTo>
                  <a:pt x="367928" y="76073"/>
                </a:lnTo>
                <a:lnTo>
                  <a:pt x="371865" y="77469"/>
                </a:lnTo>
                <a:lnTo>
                  <a:pt x="423554" y="77469"/>
                </a:lnTo>
                <a:lnTo>
                  <a:pt x="427618" y="76200"/>
                </a:lnTo>
                <a:lnTo>
                  <a:pt x="430793" y="73532"/>
                </a:lnTo>
                <a:lnTo>
                  <a:pt x="434222" y="70612"/>
                </a:lnTo>
                <a:lnTo>
                  <a:pt x="436000" y="66801"/>
                </a:lnTo>
                <a:lnTo>
                  <a:pt x="436000" y="65405"/>
                </a:lnTo>
                <a:lnTo>
                  <a:pt x="377580" y="65405"/>
                </a:lnTo>
                <a:lnTo>
                  <a:pt x="376183" y="65150"/>
                </a:lnTo>
                <a:lnTo>
                  <a:pt x="375548" y="64516"/>
                </a:lnTo>
                <a:lnTo>
                  <a:pt x="374659" y="63881"/>
                </a:lnTo>
                <a:lnTo>
                  <a:pt x="374278" y="62484"/>
                </a:lnTo>
                <a:lnTo>
                  <a:pt x="374337" y="19812"/>
                </a:lnTo>
                <a:lnTo>
                  <a:pt x="374659" y="18415"/>
                </a:lnTo>
                <a:lnTo>
                  <a:pt x="375390" y="17525"/>
                </a:lnTo>
                <a:lnTo>
                  <a:pt x="376056" y="16637"/>
                </a:lnTo>
                <a:lnTo>
                  <a:pt x="377580" y="16129"/>
                </a:lnTo>
                <a:lnTo>
                  <a:pt x="436000" y="16129"/>
                </a:lnTo>
                <a:lnTo>
                  <a:pt x="436000" y="14731"/>
                </a:lnTo>
                <a:lnTo>
                  <a:pt x="434349" y="10922"/>
                </a:lnTo>
                <a:lnTo>
                  <a:pt x="431174" y="8000"/>
                </a:lnTo>
                <a:lnTo>
                  <a:pt x="428126" y="5334"/>
                </a:lnTo>
                <a:lnTo>
                  <a:pt x="424062" y="3937"/>
                </a:lnTo>
                <a:close/>
              </a:path>
              <a:path w="501014" h="146685">
                <a:moveTo>
                  <a:pt x="436000" y="16129"/>
                </a:moveTo>
                <a:lnTo>
                  <a:pt x="418474" y="16129"/>
                </a:lnTo>
                <a:lnTo>
                  <a:pt x="420252" y="16637"/>
                </a:lnTo>
                <a:lnTo>
                  <a:pt x="421250" y="17653"/>
                </a:lnTo>
                <a:lnTo>
                  <a:pt x="421903" y="18415"/>
                </a:lnTo>
                <a:lnTo>
                  <a:pt x="422411" y="19812"/>
                </a:lnTo>
                <a:lnTo>
                  <a:pt x="422342" y="62484"/>
                </a:lnTo>
                <a:lnTo>
                  <a:pt x="422030" y="63626"/>
                </a:lnTo>
                <a:lnTo>
                  <a:pt x="421141" y="64262"/>
                </a:lnTo>
                <a:lnTo>
                  <a:pt x="420252" y="65024"/>
                </a:lnTo>
                <a:lnTo>
                  <a:pt x="418728" y="65405"/>
                </a:lnTo>
                <a:lnTo>
                  <a:pt x="436000" y="65405"/>
                </a:lnTo>
                <a:lnTo>
                  <a:pt x="436000" y="16129"/>
                </a:lnTo>
                <a:close/>
              </a:path>
              <a:path w="501014" h="146685">
                <a:moveTo>
                  <a:pt x="423554" y="91059"/>
                </a:moveTo>
                <a:lnTo>
                  <a:pt x="380501" y="98932"/>
                </a:lnTo>
                <a:lnTo>
                  <a:pt x="366277" y="110617"/>
                </a:lnTo>
                <a:lnTo>
                  <a:pt x="366277" y="127254"/>
                </a:lnTo>
                <a:lnTo>
                  <a:pt x="410362" y="146077"/>
                </a:lnTo>
                <a:lnTo>
                  <a:pt x="423554" y="146557"/>
                </a:lnTo>
                <a:lnTo>
                  <a:pt x="436653" y="146077"/>
                </a:lnTo>
                <a:lnTo>
                  <a:pt x="448145" y="144621"/>
                </a:lnTo>
                <a:lnTo>
                  <a:pt x="458041" y="142164"/>
                </a:lnTo>
                <a:lnTo>
                  <a:pt x="466353" y="138684"/>
                </a:lnTo>
                <a:lnTo>
                  <a:pt x="474876" y="134366"/>
                </a:lnTo>
                <a:lnTo>
                  <a:pt x="423554" y="134366"/>
                </a:lnTo>
                <a:lnTo>
                  <a:pt x="413077" y="134076"/>
                </a:lnTo>
                <a:lnTo>
                  <a:pt x="379993" y="123443"/>
                </a:lnTo>
                <a:lnTo>
                  <a:pt x="379993" y="114426"/>
                </a:lnTo>
                <a:lnTo>
                  <a:pt x="423554" y="103378"/>
                </a:lnTo>
                <a:lnTo>
                  <a:pt x="474688" y="103378"/>
                </a:lnTo>
                <a:lnTo>
                  <a:pt x="466353" y="98932"/>
                </a:lnTo>
                <a:lnTo>
                  <a:pt x="458023" y="95505"/>
                </a:lnTo>
                <a:lnTo>
                  <a:pt x="448097" y="93043"/>
                </a:lnTo>
                <a:lnTo>
                  <a:pt x="436600" y="91557"/>
                </a:lnTo>
                <a:lnTo>
                  <a:pt x="423554" y="91059"/>
                </a:lnTo>
                <a:close/>
              </a:path>
              <a:path w="501014" h="146685">
                <a:moveTo>
                  <a:pt x="474688" y="103378"/>
                </a:moveTo>
                <a:lnTo>
                  <a:pt x="423554" y="103378"/>
                </a:lnTo>
                <a:lnTo>
                  <a:pt x="434036" y="103685"/>
                </a:lnTo>
                <a:lnTo>
                  <a:pt x="443398" y="104600"/>
                </a:lnTo>
                <a:lnTo>
                  <a:pt x="466988" y="123443"/>
                </a:lnTo>
                <a:lnTo>
                  <a:pt x="464321" y="126873"/>
                </a:lnTo>
                <a:lnTo>
                  <a:pt x="423554" y="134366"/>
                </a:lnTo>
                <a:lnTo>
                  <a:pt x="474876" y="134366"/>
                </a:lnTo>
                <a:lnTo>
                  <a:pt x="475878" y="133857"/>
                </a:lnTo>
                <a:lnTo>
                  <a:pt x="480704" y="127254"/>
                </a:lnTo>
                <a:lnTo>
                  <a:pt x="480613" y="110617"/>
                </a:lnTo>
                <a:lnTo>
                  <a:pt x="475878" y="104012"/>
                </a:lnTo>
                <a:lnTo>
                  <a:pt x="474688" y="103378"/>
                </a:lnTo>
                <a:close/>
              </a:path>
              <a:path w="501014" h="146685">
                <a:moveTo>
                  <a:pt x="475370" y="0"/>
                </a:moveTo>
                <a:lnTo>
                  <a:pt x="466226" y="0"/>
                </a:lnTo>
                <a:lnTo>
                  <a:pt x="464075" y="2031"/>
                </a:lnTo>
                <a:lnTo>
                  <a:pt x="463989" y="86994"/>
                </a:lnTo>
                <a:lnTo>
                  <a:pt x="464575" y="88518"/>
                </a:lnTo>
                <a:lnTo>
                  <a:pt x="465845" y="89788"/>
                </a:lnTo>
                <a:lnTo>
                  <a:pt x="467242" y="90931"/>
                </a:lnTo>
                <a:lnTo>
                  <a:pt x="468893" y="91567"/>
                </a:lnTo>
                <a:lnTo>
                  <a:pt x="472602" y="91557"/>
                </a:lnTo>
                <a:lnTo>
                  <a:pt x="474227" y="90931"/>
                </a:lnTo>
                <a:lnTo>
                  <a:pt x="477021" y="88645"/>
                </a:lnTo>
                <a:lnTo>
                  <a:pt x="477783" y="86994"/>
                </a:lnTo>
                <a:lnTo>
                  <a:pt x="477783" y="53467"/>
                </a:lnTo>
                <a:lnTo>
                  <a:pt x="496579" y="53467"/>
                </a:lnTo>
                <a:lnTo>
                  <a:pt x="498103" y="52831"/>
                </a:lnTo>
                <a:lnTo>
                  <a:pt x="500262" y="50165"/>
                </a:lnTo>
                <a:lnTo>
                  <a:pt x="500770" y="48768"/>
                </a:lnTo>
                <a:lnTo>
                  <a:pt x="500770" y="47370"/>
                </a:lnTo>
                <a:lnTo>
                  <a:pt x="496071" y="41275"/>
                </a:lnTo>
                <a:lnTo>
                  <a:pt x="477783" y="41275"/>
                </a:lnTo>
                <a:lnTo>
                  <a:pt x="477783" y="2031"/>
                </a:lnTo>
                <a:lnTo>
                  <a:pt x="475370" y="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12364" y="2392679"/>
            <a:ext cx="946403" cy="4038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46983" y="2497582"/>
            <a:ext cx="668020" cy="146685"/>
          </a:xfrm>
          <a:custGeom>
            <a:avLst/>
            <a:gdLst/>
            <a:ahLst/>
            <a:cxnLst/>
            <a:rect l="l" t="t" r="r" b="b"/>
            <a:pathLst>
              <a:path w="668020" h="146685">
                <a:moveTo>
                  <a:pt x="41021" y="2920"/>
                </a:moveTo>
                <a:lnTo>
                  <a:pt x="5786" y="19055"/>
                </a:lnTo>
                <a:lnTo>
                  <a:pt x="0" y="37718"/>
                </a:lnTo>
                <a:lnTo>
                  <a:pt x="650" y="44531"/>
                </a:lnTo>
                <a:lnTo>
                  <a:pt x="31807" y="72080"/>
                </a:lnTo>
                <a:lnTo>
                  <a:pt x="41021" y="72770"/>
                </a:lnTo>
                <a:lnTo>
                  <a:pt x="49972" y="72106"/>
                </a:lnTo>
                <a:lnTo>
                  <a:pt x="57769" y="70119"/>
                </a:lnTo>
                <a:lnTo>
                  <a:pt x="64398" y="66823"/>
                </a:lnTo>
                <a:lnTo>
                  <a:pt x="69850" y="62230"/>
                </a:lnTo>
                <a:lnTo>
                  <a:pt x="71413" y="60579"/>
                </a:lnTo>
                <a:lnTo>
                  <a:pt x="32131" y="60579"/>
                </a:lnTo>
                <a:lnTo>
                  <a:pt x="25273" y="58166"/>
                </a:lnTo>
                <a:lnTo>
                  <a:pt x="20320" y="53212"/>
                </a:lnTo>
                <a:lnTo>
                  <a:pt x="16002" y="49149"/>
                </a:lnTo>
                <a:lnTo>
                  <a:pt x="13970" y="43942"/>
                </a:lnTo>
                <a:lnTo>
                  <a:pt x="13970" y="31623"/>
                </a:lnTo>
                <a:lnTo>
                  <a:pt x="16002" y="26543"/>
                </a:lnTo>
                <a:lnTo>
                  <a:pt x="20320" y="22479"/>
                </a:lnTo>
                <a:lnTo>
                  <a:pt x="25273" y="17653"/>
                </a:lnTo>
                <a:lnTo>
                  <a:pt x="32258" y="15367"/>
                </a:lnTo>
                <a:lnTo>
                  <a:pt x="72689" y="15367"/>
                </a:lnTo>
                <a:lnTo>
                  <a:pt x="71374" y="13843"/>
                </a:lnTo>
                <a:lnTo>
                  <a:pt x="65202" y="9082"/>
                </a:lnTo>
                <a:lnTo>
                  <a:pt x="58102" y="5667"/>
                </a:lnTo>
                <a:lnTo>
                  <a:pt x="50049" y="3609"/>
                </a:lnTo>
                <a:lnTo>
                  <a:pt x="41021" y="2920"/>
                </a:lnTo>
                <a:close/>
              </a:path>
              <a:path w="668020" h="146685">
                <a:moveTo>
                  <a:pt x="72689" y="15367"/>
                </a:moveTo>
                <a:lnTo>
                  <a:pt x="49530" y="15367"/>
                </a:lnTo>
                <a:lnTo>
                  <a:pt x="56388" y="17653"/>
                </a:lnTo>
                <a:lnTo>
                  <a:pt x="61468" y="22479"/>
                </a:lnTo>
                <a:lnTo>
                  <a:pt x="65786" y="26797"/>
                </a:lnTo>
                <a:lnTo>
                  <a:pt x="67957" y="31623"/>
                </a:lnTo>
                <a:lnTo>
                  <a:pt x="68024" y="43942"/>
                </a:lnTo>
                <a:lnTo>
                  <a:pt x="66167" y="48894"/>
                </a:lnTo>
                <a:lnTo>
                  <a:pt x="62484" y="52705"/>
                </a:lnTo>
                <a:lnTo>
                  <a:pt x="56768" y="57912"/>
                </a:lnTo>
                <a:lnTo>
                  <a:pt x="49657" y="60579"/>
                </a:lnTo>
                <a:lnTo>
                  <a:pt x="71413" y="60579"/>
                </a:lnTo>
                <a:lnTo>
                  <a:pt x="75017" y="56774"/>
                </a:lnTo>
                <a:lnTo>
                  <a:pt x="78708" y="50879"/>
                </a:lnTo>
                <a:lnTo>
                  <a:pt x="80922" y="44531"/>
                </a:lnTo>
                <a:lnTo>
                  <a:pt x="81661" y="37718"/>
                </a:lnTo>
                <a:lnTo>
                  <a:pt x="81018" y="31005"/>
                </a:lnTo>
                <a:lnTo>
                  <a:pt x="79089" y="24780"/>
                </a:lnTo>
                <a:lnTo>
                  <a:pt x="75874" y="19055"/>
                </a:lnTo>
                <a:lnTo>
                  <a:pt x="72689" y="15367"/>
                </a:lnTo>
                <a:close/>
              </a:path>
              <a:path w="668020" h="146685">
                <a:moveTo>
                  <a:pt x="116713" y="0"/>
                </a:moveTo>
                <a:lnTo>
                  <a:pt x="107568" y="0"/>
                </a:lnTo>
                <a:lnTo>
                  <a:pt x="105283" y="2159"/>
                </a:lnTo>
                <a:lnTo>
                  <a:pt x="105283" y="73151"/>
                </a:lnTo>
                <a:lnTo>
                  <a:pt x="106045" y="74803"/>
                </a:lnTo>
                <a:lnTo>
                  <a:pt x="107442" y="76073"/>
                </a:lnTo>
                <a:lnTo>
                  <a:pt x="108712" y="77088"/>
                </a:lnTo>
                <a:lnTo>
                  <a:pt x="110236" y="77597"/>
                </a:lnTo>
                <a:lnTo>
                  <a:pt x="113918" y="77597"/>
                </a:lnTo>
                <a:lnTo>
                  <a:pt x="115443" y="77088"/>
                </a:lnTo>
                <a:lnTo>
                  <a:pt x="116586" y="76073"/>
                </a:lnTo>
                <a:lnTo>
                  <a:pt x="118237" y="74803"/>
                </a:lnTo>
                <a:lnTo>
                  <a:pt x="119126" y="73151"/>
                </a:lnTo>
                <a:lnTo>
                  <a:pt x="119126" y="49403"/>
                </a:lnTo>
                <a:lnTo>
                  <a:pt x="139954" y="49403"/>
                </a:lnTo>
                <a:lnTo>
                  <a:pt x="142113" y="47370"/>
                </a:lnTo>
                <a:lnTo>
                  <a:pt x="142113" y="39243"/>
                </a:lnTo>
                <a:lnTo>
                  <a:pt x="139954" y="37211"/>
                </a:lnTo>
                <a:lnTo>
                  <a:pt x="119126" y="37211"/>
                </a:lnTo>
                <a:lnTo>
                  <a:pt x="119126" y="2159"/>
                </a:lnTo>
                <a:lnTo>
                  <a:pt x="116713" y="0"/>
                </a:lnTo>
                <a:close/>
              </a:path>
              <a:path w="668020" h="146685">
                <a:moveTo>
                  <a:pt x="107188" y="83566"/>
                </a:moveTo>
                <a:lnTo>
                  <a:pt x="12065" y="83566"/>
                </a:lnTo>
                <a:lnTo>
                  <a:pt x="9652" y="85598"/>
                </a:lnTo>
                <a:lnTo>
                  <a:pt x="9525" y="89535"/>
                </a:lnTo>
                <a:lnTo>
                  <a:pt x="9525" y="93725"/>
                </a:lnTo>
                <a:lnTo>
                  <a:pt x="11811" y="95757"/>
                </a:lnTo>
                <a:lnTo>
                  <a:pt x="102362" y="95757"/>
                </a:lnTo>
                <a:lnTo>
                  <a:pt x="103759" y="96012"/>
                </a:lnTo>
                <a:lnTo>
                  <a:pt x="104393" y="96647"/>
                </a:lnTo>
                <a:lnTo>
                  <a:pt x="105029" y="97028"/>
                </a:lnTo>
                <a:lnTo>
                  <a:pt x="105283" y="98043"/>
                </a:lnTo>
                <a:lnTo>
                  <a:pt x="105283" y="104901"/>
                </a:lnTo>
                <a:lnTo>
                  <a:pt x="105029" y="105537"/>
                </a:lnTo>
                <a:lnTo>
                  <a:pt x="104267" y="105918"/>
                </a:lnTo>
                <a:lnTo>
                  <a:pt x="103505" y="106425"/>
                </a:lnTo>
                <a:lnTo>
                  <a:pt x="102235" y="106680"/>
                </a:lnTo>
                <a:lnTo>
                  <a:pt x="21336" y="106680"/>
                </a:lnTo>
                <a:lnTo>
                  <a:pt x="17145" y="108204"/>
                </a:lnTo>
                <a:lnTo>
                  <a:pt x="14351" y="110998"/>
                </a:lnTo>
                <a:lnTo>
                  <a:pt x="11557" y="113665"/>
                </a:lnTo>
                <a:lnTo>
                  <a:pt x="10329" y="117348"/>
                </a:lnTo>
                <a:lnTo>
                  <a:pt x="10378" y="135128"/>
                </a:lnTo>
                <a:lnTo>
                  <a:pt x="11430" y="138049"/>
                </a:lnTo>
                <a:lnTo>
                  <a:pt x="13843" y="140207"/>
                </a:lnTo>
                <a:lnTo>
                  <a:pt x="16764" y="143001"/>
                </a:lnTo>
                <a:lnTo>
                  <a:pt x="20447" y="144399"/>
                </a:lnTo>
                <a:lnTo>
                  <a:pt x="119253" y="144399"/>
                </a:lnTo>
                <a:lnTo>
                  <a:pt x="121031" y="143637"/>
                </a:lnTo>
                <a:lnTo>
                  <a:pt x="122301" y="142367"/>
                </a:lnTo>
                <a:lnTo>
                  <a:pt x="123443" y="141097"/>
                </a:lnTo>
                <a:lnTo>
                  <a:pt x="123952" y="139700"/>
                </a:lnTo>
                <a:lnTo>
                  <a:pt x="123952" y="136525"/>
                </a:lnTo>
                <a:lnTo>
                  <a:pt x="123317" y="135128"/>
                </a:lnTo>
                <a:lnTo>
                  <a:pt x="122047" y="133857"/>
                </a:lnTo>
                <a:lnTo>
                  <a:pt x="120650" y="132715"/>
                </a:lnTo>
                <a:lnTo>
                  <a:pt x="118999" y="132206"/>
                </a:lnTo>
                <a:lnTo>
                  <a:pt x="26289" y="132206"/>
                </a:lnTo>
                <a:lnTo>
                  <a:pt x="25146" y="131953"/>
                </a:lnTo>
                <a:lnTo>
                  <a:pt x="24638" y="131444"/>
                </a:lnTo>
                <a:lnTo>
                  <a:pt x="24257" y="131191"/>
                </a:lnTo>
                <a:lnTo>
                  <a:pt x="24003" y="130429"/>
                </a:lnTo>
                <a:lnTo>
                  <a:pt x="24003" y="121538"/>
                </a:lnTo>
                <a:lnTo>
                  <a:pt x="24257" y="120395"/>
                </a:lnTo>
                <a:lnTo>
                  <a:pt x="24765" y="119761"/>
                </a:lnTo>
                <a:lnTo>
                  <a:pt x="25400" y="119253"/>
                </a:lnTo>
                <a:lnTo>
                  <a:pt x="26416" y="118872"/>
                </a:lnTo>
                <a:lnTo>
                  <a:pt x="108331" y="118872"/>
                </a:lnTo>
                <a:lnTo>
                  <a:pt x="112268" y="117348"/>
                </a:lnTo>
                <a:lnTo>
                  <a:pt x="115443" y="114300"/>
                </a:lnTo>
                <a:lnTo>
                  <a:pt x="117856" y="112141"/>
                </a:lnTo>
                <a:lnTo>
                  <a:pt x="119126" y="108966"/>
                </a:lnTo>
                <a:lnTo>
                  <a:pt x="119126" y="93725"/>
                </a:lnTo>
                <a:lnTo>
                  <a:pt x="117475" y="90043"/>
                </a:lnTo>
                <a:lnTo>
                  <a:pt x="111252" y="84836"/>
                </a:lnTo>
                <a:lnTo>
                  <a:pt x="107188" y="83566"/>
                </a:lnTo>
                <a:close/>
              </a:path>
              <a:path w="668020" h="146685">
                <a:moveTo>
                  <a:pt x="312546" y="122174"/>
                </a:moveTo>
                <a:lnTo>
                  <a:pt x="175895" y="122174"/>
                </a:lnTo>
                <a:lnTo>
                  <a:pt x="174117" y="122809"/>
                </a:lnTo>
                <a:lnTo>
                  <a:pt x="172847" y="123951"/>
                </a:lnTo>
                <a:lnTo>
                  <a:pt x="171831" y="125222"/>
                </a:lnTo>
                <a:lnTo>
                  <a:pt x="171196" y="126492"/>
                </a:lnTo>
                <a:lnTo>
                  <a:pt x="170942" y="129667"/>
                </a:lnTo>
                <a:lnTo>
                  <a:pt x="171323" y="131063"/>
                </a:lnTo>
                <a:lnTo>
                  <a:pt x="172212" y="132334"/>
                </a:lnTo>
                <a:lnTo>
                  <a:pt x="173228" y="133731"/>
                </a:lnTo>
                <a:lnTo>
                  <a:pt x="174625" y="134366"/>
                </a:lnTo>
                <a:lnTo>
                  <a:pt x="312674" y="134366"/>
                </a:lnTo>
                <a:lnTo>
                  <a:pt x="314325" y="133731"/>
                </a:lnTo>
                <a:lnTo>
                  <a:pt x="315468" y="132587"/>
                </a:lnTo>
                <a:lnTo>
                  <a:pt x="316865" y="131318"/>
                </a:lnTo>
                <a:lnTo>
                  <a:pt x="317500" y="129793"/>
                </a:lnTo>
                <a:lnTo>
                  <a:pt x="317442" y="126492"/>
                </a:lnTo>
                <a:lnTo>
                  <a:pt x="316865" y="125222"/>
                </a:lnTo>
                <a:lnTo>
                  <a:pt x="314198" y="122809"/>
                </a:lnTo>
                <a:lnTo>
                  <a:pt x="312546" y="122174"/>
                </a:lnTo>
                <a:close/>
              </a:path>
              <a:path w="668020" h="146685">
                <a:moveTo>
                  <a:pt x="235712" y="64769"/>
                </a:moveTo>
                <a:lnTo>
                  <a:pt x="232029" y="64769"/>
                </a:lnTo>
                <a:lnTo>
                  <a:pt x="230378" y="65278"/>
                </a:lnTo>
                <a:lnTo>
                  <a:pt x="229107" y="66420"/>
                </a:lnTo>
                <a:lnTo>
                  <a:pt x="227711" y="67563"/>
                </a:lnTo>
                <a:lnTo>
                  <a:pt x="227076" y="69087"/>
                </a:lnTo>
                <a:lnTo>
                  <a:pt x="227076" y="122174"/>
                </a:lnTo>
                <a:lnTo>
                  <a:pt x="240792" y="122174"/>
                </a:lnTo>
                <a:lnTo>
                  <a:pt x="240694" y="69087"/>
                </a:lnTo>
                <a:lnTo>
                  <a:pt x="240156" y="67691"/>
                </a:lnTo>
                <a:lnTo>
                  <a:pt x="238632" y="66548"/>
                </a:lnTo>
                <a:lnTo>
                  <a:pt x="237236" y="65405"/>
                </a:lnTo>
                <a:lnTo>
                  <a:pt x="235712" y="64769"/>
                </a:lnTo>
                <a:close/>
              </a:path>
              <a:path w="668020" h="146685">
                <a:moveTo>
                  <a:pt x="288798" y="4572"/>
                </a:moveTo>
                <a:lnTo>
                  <a:pt x="184785" y="4572"/>
                </a:lnTo>
                <a:lnTo>
                  <a:pt x="182626" y="6476"/>
                </a:lnTo>
                <a:lnTo>
                  <a:pt x="182626" y="14605"/>
                </a:lnTo>
                <a:lnTo>
                  <a:pt x="184785" y="16763"/>
                </a:lnTo>
                <a:lnTo>
                  <a:pt x="283844" y="16763"/>
                </a:lnTo>
                <a:lnTo>
                  <a:pt x="285877" y="17272"/>
                </a:lnTo>
                <a:lnTo>
                  <a:pt x="287274" y="18287"/>
                </a:lnTo>
                <a:lnTo>
                  <a:pt x="288925" y="19557"/>
                </a:lnTo>
                <a:lnTo>
                  <a:pt x="289814" y="21336"/>
                </a:lnTo>
                <a:lnTo>
                  <a:pt x="289792" y="69342"/>
                </a:lnTo>
                <a:lnTo>
                  <a:pt x="278892" y="97917"/>
                </a:lnTo>
                <a:lnTo>
                  <a:pt x="276606" y="101473"/>
                </a:lnTo>
                <a:lnTo>
                  <a:pt x="276987" y="104648"/>
                </a:lnTo>
                <a:lnTo>
                  <a:pt x="280035" y="107442"/>
                </a:lnTo>
                <a:lnTo>
                  <a:pt x="283337" y="109728"/>
                </a:lnTo>
                <a:lnTo>
                  <a:pt x="286512" y="109600"/>
                </a:lnTo>
                <a:lnTo>
                  <a:pt x="302609" y="74342"/>
                </a:lnTo>
                <a:lnTo>
                  <a:pt x="303656" y="61594"/>
                </a:lnTo>
                <a:lnTo>
                  <a:pt x="303656" y="17272"/>
                </a:lnTo>
                <a:lnTo>
                  <a:pt x="301879" y="12826"/>
                </a:lnTo>
                <a:lnTo>
                  <a:pt x="298069" y="9525"/>
                </a:lnTo>
                <a:lnTo>
                  <a:pt x="294005" y="6223"/>
                </a:lnTo>
                <a:lnTo>
                  <a:pt x="288798" y="4572"/>
                </a:lnTo>
                <a:close/>
              </a:path>
              <a:path w="668020" h="146685">
                <a:moveTo>
                  <a:pt x="414528" y="5080"/>
                </a:moveTo>
                <a:lnTo>
                  <a:pt x="355473" y="5080"/>
                </a:lnTo>
                <a:lnTo>
                  <a:pt x="353060" y="6985"/>
                </a:lnTo>
                <a:lnTo>
                  <a:pt x="353051" y="11303"/>
                </a:lnTo>
                <a:lnTo>
                  <a:pt x="352932" y="14986"/>
                </a:lnTo>
                <a:lnTo>
                  <a:pt x="355219" y="17018"/>
                </a:lnTo>
                <a:lnTo>
                  <a:pt x="408940" y="17018"/>
                </a:lnTo>
                <a:lnTo>
                  <a:pt x="410971" y="17399"/>
                </a:lnTo>
                <a:lnTo>
                  <a:pt x="411988" y="18034"/>
                </a:lnTo>
                <a:lnTo>
                  <a:pt x="413385" y="19050"/>
                </a:lnTo>
                <a:lnTo>
                  <a:pt x="414019" y="20319"/>
                </a:lnTo>
                <a:lnTo>
                  <a:pt x="414019" y="53086"/>
                </a:lnTo>
                <a:lnTo>
                  <a:pt x="413639" y="54229"/>
                </a:lnTo>
                <a:lnTo>
                  <a:pt x="412242" y="55372"/>
                </a:lnTo>
                <a:lnTo>
                  <a:pt x="410591" y="55753"/>
                </a:lnTo>
                <a:lnTo>
                  <a:pt x="366014" y="55753"/>
                </a:lnTo>
                <a:lnTo>
                  <a:pt x="361695" y="57404"/>
                </a:lnTo>
                <a:lnTo>
                  <a:pt x="355473" y="63881"/>
                </a:lnTo>
                <a:lnTo>
                  <a:pt x="353949" y="68072"/>
                </a:lnTo>
                <a:lnTo>
                  <a:pt x="354031" y="119380"/>
                </a:lnTo>
                <a:lnTo>
                  <a:pt x="355345" y="123443"/>
                </a:lnTo>
                <a:lnTo>
                  <a:pt x="361442" y="130301"/>
                </a:lnTo>
                <a:lnTo>
                  <a:pt x="366141" y="132206"/>
                </a:lnTo>
                <a:lnTo>
                  <a:pt x="372491" y="132206"/>
                </a:lnTo>
                <a:lnTo>
                  <a:pt x="412495" y="129031"/>
                </a:lnTo>
                <a:lnTo>
                  <a:pt x="446188" y="120015"/>
                </a:lnTo>
                <a:lnTo>
                  <a:pt x="372237" y="120015"/>
                </a:lnTo>
                <a:lnTo>
                  <a:pt x="370205" y="119380"/>
                </a:lnTo>
                <a:lnTo>
                  <a:pt x="368173" y="117348"/>
                </a:lnTo>
                <a:lnTo>
                  <a:pt x="367665" y="115569"/>
                </a:lnTo>
                <a:lnTo>
                  <a:pt x="367665" y="72009"/>
                </a:lnTo>
                <a:lnTo>
                  <a:pt x="368045" y="70231"/>
                </a:lnTo>
                <a:lnTo>
                  <a:pt x="368681" y="69468"/>
                </a:lnTo>
                <a:lnTo>
                  <a:pt x="369569" y="68580"/>
                </a:lnTo>
                <a:lnTo>
                  <a:pt x="371094" y="68072"/>
                </a:lnTo>
                <a:lnTo>
                  <a:pt x="415544" y="68072"/>
                </a:lnTo>
                <a:lnTo>
                  <a:pt x="420116" y="66548"/>
                </a:lnTo>
                <a:lnTo>
                  <a:pt x="423418" y="63500"/>
                </a:lnTo>
                <a:lnTo>
                  <a:pt x="426085" y="61213"/>
                </a:lnTo>
                <a:lnTo>
                  <a:pt x="427481" y="57657"/>
                </a:lnTo>
                <a:lnTo>
                  <a:pt x="427481" y="14986"/>
                </a:lnTo>
                <a:lnTo>
                  <a:pt x="425577" y="11303"/>
                </a:lnTo>
                <a:lnTo>
                  <a:pt x="422020" y="8509"/>
                </a:lnTo>
                <a:lnTo>
                  <a:pt x="418845" y="6223"/>
                </a:lnTo>
                <a:lnTo>
                  <a:pt x="414528" y="5080"/>
                </a:lnTo>
                <a:close/>
              </a:path>
              <a:path w="668020" h="146685">
                <a:moveTo>
                  <a:pt x="446786" y="106044"/>
                </a:moveTo>
                <a:lnTo>
                  <a:pt x="403606" y="118086"/>
                </a:lnTo>
                <a:lnTo>
                  <a:pt x="375031" y="120015"/>
                </a:lnTo>
                <a:lnTo>
                  <a:pt x="446188" y="120015"/>
                </a:lnTo>
                <a:lnTo>
                  <a:pt x="447802" y="119380"/>
                </a:lnTo>
                <a:lnTo>
                  <a:pt x="451485" y="117220"/>
                </a:lnTo>
                <a:lnTo>
                  <a:pt x="452628" y="114426"/>
                </a:lnTo>
                <a:lnTo>
                  <a:pt x="451357" y="110743"/>
                </a:lnTo>
                <a:lnTo>
                  <a:pt x="449706" y="107061"/>
                </a:lnTo>
                <a:lnTo>
                  <a:pt x="446786" y="106044"/>
                </a:lnTo>
                <a:close/>
              </a:path>
              <a:path w="668020" h="146685">
                <a:moveTo>
                  <a:pt x="471169" y="0"/>
                </a:moveTo>
                <a:lnTo>
                  <a:pt x="467360" y="0"/>
                </a:lnTo>
                <a:lnTo>
                  <a:pt x="465836" y="381"/>
                </a:lnTo>
                <a:lnTo>
                  <a:pt x="464693" y="1269"/>
                </a:lnTo>
                <a:lnTo>
                  <a:pt x="463169" y="2667"/>
                </a:lnTo>
                <a:lnTo>
                  <a:pt x="462406" y="4318"/>
                </a:lnTo>
                <a:lnTo>
                  <a:pt x="462406" y="141350"/>
                </a:lnTo>
                <a:lnTo>
                  <a:pt x="463042" y="143001"/>
                </a:lnTo>
                <a:lnTo>
                  <a:pt x="465708" y="145669"/>
                </a:lnTo>
                <a:lnTo>
                  <a:pt x="467360" y="146304"/>
                </a:lnTo>
                <a:lnTo>
                  <a:pt x="471296" y="146304"/>
                </a:lnTo>
                <a:lnTo>
                  <a:pt x="472948" y="145542"/>
                </a:lnTo>
                <a:lnTo>
                  <a:pt x="474344" y="144144"/>
                </a:lnTo>
                <a:lnTo>
                  <a:pt x="475742" y="142875"/>
                </a:lnTo>
                <a:lnTo>
                  <a:pt x="476377" y="141350"/>
                </a:lnTo>
                <a:lnTo>
                  <a:pt x="476377" y="4318"/>
                </a:lnTo>
                <a:lnTo>
                  <a:pt x="475488" y="2667"/>
                </a:lnTo>
                <a:lnTo>
                  <a:pt x="473837" y="1269"/>
                </a:lnTo>
                <a:lnTo>
                  <a:pt x="472567" y="381"/>
                </a:lnTo>
                <a:lnTo>
                  <a:pt x="471169" y="0"/>
                </a:lnTo>
                <a:close/>
              </a:path>
              <a:path w="668020" h="146685">
                <a:moveTo>
                  <a:pt x="601599" y="16382"/>
                </a:moveTo>
                <a:lnTo>
                  <a:pt x="588010" y="16382"/>
                </a:lnTo>
                <a:lnTo>
                  <a:pt x="587375" y="22225"/>
                </a:lnTo>
                <a:lnTo>
                  <a:pt x="581914" y="27940"/>
                </a:lnTo>
                <a:lnTo>
                  <a:pt x="544659" y="43104"/>
                </a:lnTo>
                <a:lnTo>
                  <a:pt x="531749" y="44704"/>
                </a:lnTo>
                <a:lnTo>
                  <a:pt x="529970" y="45593"/>
                </a:lnTo>
                <a:lnTo>
                  <a:pt x="528574" y="46990"/>
                </a:lnTo>
                <a:lnTo>
                  <a:pt x="527557" y="48513"/>
                </a:lnTo>
                <a:lnTo>
                  <a:pt x="527304" y="50037"/>
                </a:lnTo>
                <a:lnTo>
                  <a:pt x="527685" y="51688"/>
                </a:lnTo>
                <a:lnTo>
                  <a:pt x="527939" y="53467"/>
                </a:lnTo>
                <a:lnTo>
                  <a:pt x="528701" y="54863"/>
                </a:lnTo>
                <a:lnTo>
                  <a:pt x="529844" y="55880"/>
                </a:lnTo>
                <a:lnTo>
                  <a:pt x="531749" y="57150"/>
                </a:lnTo>
                <a:lnTo>
                  <a:pt x="533781" y="57657"/>
                </a:lnTo>
                <a:lnTo>
                  <a:pt x="536067" y="57404"/>
                </a:lnTo>
                <a:lnTo>
                  <a:pt x="574420" y="46736"/>
                </a:lnTo>
                <a:lnTo>
                  <a:pt x="594741" y="29337"/>
                </a:lnTo>
                <a:lnTo>
                  <a:pt x="609101" y="29337"/>
                </a:lnTo>
                <a:lnTo>
                  <a:pt x="606806" y="27940"/>
                </a:lnTo>
                <a:lnTo>
                  <a:pt x="602107" y="22225"/>
                </a:lnTo>
                <a:lnTo>
                  <a:pt x="601599" y="16382"/>
                </a:lnTo>
                <a:close/>
              </a:path>
              <a:path w="668020" h="146685">
                <a:moveTo>
                  <a:pt x="609101" y="29337"/>
                </a:moveTo>
                <a:lnTo>
                  <a:pt x="594741" y="29337"/>
                </a:lnTo>
                <a:lnTo>
                  <a:pt x="597505" y="33859"/>
                </a:lnTo>
                <a:lnTo>
                  <a:pt x="633158" y="53546"/>
                </a:lnTo>
                <a:lnTo>
                  <a:pt x="655828" y="57657"/>
                </a:lnTo>
                <a:lnTo>
                  <a:pt x="657732" y="57150"/>
                </a:lnTo>
                <a:lnTo>
                  <a:pt x="660654" y="54991"/>
                </a:lnTo>
                <a:lnTo>
                  <a:pt x="661543" y="53467"/>
                </a:lnTo>
                <a:lnTo>
                  <a:pt x="662051" y="50037"/>
                </a:lnTo>
                <a:lnTo>
                  <a:pt x="661796" y="48513"/>
                </a:lnTo>
                <a:lnTo>
                  <a:pt x="660812" y="46990"/>
                </a:lnTo>
                <a:lnTo>
                  <a:pt x="659765" y="45593"/>
                </a:lnTo>
                <a:lnTo>
                  <a:pt x="658114" y="44704"/>
                </a:lnTo>
                <a:lnTo>
                  <a:pt x="656082" y="44576"/>
                </a:lnTo>
                <a:lnTo>
                  <a:pt x="644911" y="43007"/>
                </a:lnTo>
                <a:lnTo>
                  <a:pt x="634444" y="40592"/>
                </a:lnTo>
                <a:lnTo>
                  <a:pt x="624667" y="37343"/>
                </a:lnTo>
                <a:lnTo>
                  <a:pt x="615569" y="33274"/>
                </a:lnTo>
                <a:lnTo>
                  <a:pt x="609101" y="29337"/>
                </a:lnTo>
                <a:close/>
              </a:path>
              <a:path w="668020" h="146685">
                <a:moveTo>
                  <a:pt x="654050" y="4191"/>
                </a:moveTo>
                <a:lnTo>
                  <a:pt x="535558" y="4191"/>
                </a:lnTo>
                <a:lnTo>
                  <a:pt x="533400" y="6095"/>
                </a:lnTo>
                <a:lnTo>
                  <a:pt x="533400" y="14350"/>
                </a:lnTo>
                <a:lnTo>
                  <a:pt x="535432" y="16382"/>
                </a:lnTo>
                <a:lnTo>
                  <a:pt x="654050" y="16382"/>
                </a:lnTo>
                <a:lnTo>
                  <a:pt x="656082" y="14350"/>
                </a:lnTo>
                <a:lnTo>
                  <a:pt x="655955" y="6095"/>
                </a:lnTo>
                <a:lnTo>
                  <a:pt x="654050" y="4191"/>
                </a:lnTo>
                <a:close/>
              </a:path>
              <a:path w="668020" h="146685">
                <a:moveTo>
                  <a:pt x="665480" y="66293"/>
                </a:moveTo>
                <a:lnTo>
                  <a:pt x="524002" y="66293"/>
                </a:lnTo>
                <a:lnTo>
                  <a:pt x="521716" y="68199"/>
                </a:lnTo>
                <a:lnTo>
                  <a:pt x="521589" y="72009"/>
                </a:lnTo>
                <a:lnTo>
                  <a:pt x="521335" y="76073"/>
                </a:lnTo>
                <a:lnTo>
                  <a:pt x="523367" y="78231"/>
                </a:lnTo>
                <a:lnTo>
                  <a:pt x="665733" y="78231"/>
                </a:lnTo>
                <a:lnTo>
                  <a:pt x="668019" y="76326"/>
                </a:lnTo>
                <a:lnTo>
                  <a:pt x="667975" y="72009"/>
                </a:lnTo>
                <a:lnTo>
                  <a:pt x="667766" y="68453"/>
                </a:lnTo>
                <a:lnTo>
                  <a:pt x="665480" y="66293"/>
                </a:lnTo>
                <a:close/>
              </a:path>
              <a:path w="668020" h="146685">
                <a:moveTo>
                  <a:pt x="642239" y="91059"/>
                </a:moveTo>
                <a:lnTo>
                  <a:pt x="546481" y="91059"/>
                </a:lnTo>
                <a:lnTo>
                  <a:pt x="542544" y="92329"/>
                </a:lnTo>
                <a:lnTo>
                  <a:pt x="539623" y="94995"/>
                </a:lnTo>
                <a:lnTo>
                  <a:pt x="536702" y="97790"/>
                </a:lnTo>
                <a:lnTo>
                  <a:pt x="535305" y="101600"/>
                </a:lnTo>
                <a:lnTo>
                  <a:pt x="535305" y="132080"/>
                </a:lnTo>
                <a:lnTo>
                  <a:pt x="536702" y="135636"/>
                </a:lnTo>
                <a:lnTo>
                  <a:pt x="539623" y="138303"/>
                </a:lnTo>
                <a:lnTo>
                  <a:pt x="542290" y="140843"/>
                </a:lnTo>
                <a:lnTo>
                  <a:pt x="546100" y="142112"/>
                </a:lnTo>
                <a:lnTo>
                  <a:pt x="643382" y="142112"/>
                </a:lnTo>
                <a:lnTo>
                  <a:pt x="647065" y="140588"/>
                </a:lnTo>
                <a:lnTo>
                  <a:pt x="652780" y="135128"/>
                </a:lnTo>
                <a:lnTo>
                  <a:pt x="654177" y="131572"/>
                </a:lnTo>
                <a:lnTo>
                  <a:pt x="654177" y="129920"/>
                </a:lnTo>
                <a:lnTo>
                  <a:pt x="552450" y="129920"/>
                </a:lnTo>
                <a:lnTo>
                  <a:pt x="550799" y="129540"/>
                </a:lnTo>
                <a:lnTo>
                  <a:pt x="550037" y="128905"/>
                </a:lnTo>
                <a:lnTo>
                  <a:pt x="549529" y="128397"/>
                </a:lnTo>
                <a:lnTo>
                  <a:pt x="549331" y="127507"/>
                </a:lnTo>
                <a:lnTo>
                  <a:pt x="549325" y="105791"/>
                </a:lnTo>
                <a:lnTo>
                  <a:pt x="549529" y="104775"/>
                </a:lnTo>
                <a:lnTo>
                  <a:pt x="550799" y="103505"/>
                </a:lnTo>
                <a:lnTo>
                  <a:pt x="552195" y="103250"/>
                </a:lnTo>
                <a:lnTo>
                  <a:pt x="654177" y="103250"/>
                </a:lnTo>
                <a:lnTo>
                  <a:pt x="654177" y="100711"/>
                </a:lnTo>
                <a:lnTo>
                  <a:pt x="652653" y="97536"/>
                </a:lnTo>
                <a:lnTo>
                  <a:pt x="649478" y="95123"/>
                </a:lnTo>
                <a:lnTo>
                  <a:pt x="646303" y="92456"/>
                </a:lnTo>
                <a:lnTo>
                  <a:pt x="642239" y="91059"/>
                </a:lnTo>
                <a:close/>
              </a:path>
              <a:path w="668020" h="146685">
                <a:moveTo>
                  <a:pt x="654177" y="103250"/>
                </a:moveTo>
                <a:lnTo>
                  <a:pt x="636651" y="103250"/>
                </a:lnTo>
                <a:lnTo>
                  <a:pt x="638302" y="103631"/>
                </a:lnTo>
                <a:lnTo>
                  <a:pt x="639953" y="104901"/>
                </a:lnTo>
                <a:lnTo>
                  <a:pt x="640333" y="105791"/>
                </a:lnTo>
                <a:lnTo>
                  <a:pt x="640333" y="127507"/>
                </a:lnTo>
                <a:lnTo>
                  <a:pt x="639953" y="128524"/>
                </a:lnTo>
                <a:lnTo>
                  <a:pt x="639191" y="129031"/>
                </a:lnTo>
                <a:lnTo>
                  <a:pt x="638302" y="129540"/>
                </a:lnTo>
                <a:lnTo>
                  <a:pt x="636905" y="129920"/>
                </a:lnTo>
                <a:lnTo>
                  <a:pt x="654177" y="129920"/>
                </a:lnTo>
                <a:lnTo>
                  <a:pt x="654177" y="10325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7154" y="2793618"/>
            <a:ext cx="6279515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5410" marR="217170">
              <a:lnSpc>
                <a:spcPct val="100000"/>
              </a:lnSpc>
              <a:spcBef>
                <a:spcPts val="95"/>
              </a:spcBef>
            </a:pPr>
            <a:r>
              <a:rPr dirty="0" sz="1300" spc="100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퍼셉트론은 입력 유닛들의 가중치의 합과 임계치를 사용하여 뉴런의 발화 과정을  모사</a:t>
            </a:r>
            <a:endParaRPr sz="13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tabLst>
                <a:tab pos="6266180" algn="l"/>
              </a:tabLst>
            </a:pPr>
            <a:r>
              <a:rPr dirty="0" u="sng" sz="1300" spc="-5">
                <a:solidFill>
                  <a:srgbClr val="404040"/>
                </a:solidFill>
                <a:uFill>
                  <a:solidFill>
                    <a:srgbClr val="BEBEB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85">
                <a:solidFill>
                  <a:srgbClr val="404040"/>
                </a:solidFill>
                <a:uFill>
                  <a:solidFill>
                    <a:srgbClr val="BEBEB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95">
                <a:solidFill>
                  <a:srgbClr val="404040"/>
                </a:solidFill>
                <a:uFill>
                  <a:solidFill>
                    <a:srgbClr val="BEBEBE"/>
                  </a:solidFill>
                </a:uFill>
                <a:latin typeface="Noto Sans CJK JP Regular"/>
                <a:cs typeface="Noto Sans CJK JP Regular"/>
              </a:rPr>
              <a:t>선형 분리 문제를 </a:t>
            </a:r>
            <a:r>
              <a:rPr dirty="0" u="sng" sz="1300" spc="100">
                <a:solidFill>
                  <a:srgbClr val="404040"/>
                </a:solidFill>
                <a:uFill>
                  <a:solidFill>
                    <a:srgbClr val="BEBEBE"/>
                  </a:solidFill>
                </a:uFill>
                <a:latin typeface="Noto Sans CJK JP Regular"/>
                <a:cs typeface="Noto Sans CJK JP Regular"/>
              </a:rPr>
              <a:t>해결하지 </a:t>
            </a:r>
            <a:r>
              <a:rPr dirty="0" u="sng" sz="1300" spc="95">
                <a:solidFill>
                  <a:srgbClr val="404040"/>
                </a:solidFill>
                <a:uFill>
                  <a:solidFill>
                    <a:srgbClr val="BEBEBE"/>
                  </a:solidFill>
                </a:uFill>
                <a:latin typeface="Noto Sans CJK JP Regular"/>
                <a:cs typeface="Noto Sans CJK JP Regular"/>
              </a:rPr>
              <a:t>못하는 문제 </a:t>
            </a:r>
            <a:r>
              <a:rPr dirty="0" u="sng" sz="1300" spc="80">
                <a:solidFill>
                  <a:srgbClr val="404040"/>
                </a:solidFill>
                <a:uFill>
                  <a:solidFill>
                    <a:srgbClr val="BEBEBE"/>
                  </a:solidFill>
                </a:uFill>
                <a:latin typeface="Noto Sans CJK JP Regular"/>
                <a:cs typeface="Noto Sans CJK JP Regular"/>
              </a:rPr>
              <a:t>(예&gt;</a:t>
            </a:r>
            <a:r>
              <a:rPr dirty="0" u="sng" sz="1300" spc="430">
                <a:solidFill>
                  <a:srgbClr val="404040"/>
                </a:solidFill>
                <a:uFill>
                  <a:solidFill>
                    <a:srgbClr val="BEBEBE"/>
                  </a:solidFill>
                </a:uFill>
                <a:latin typeface="Noto Sans CJK JP Regular"/>
                <a:cs typeface="Noto Sans CJK JP Regular"/>
              </a:rPr>
              <a:t> </a:t>
            </a:r>
            <a:r>
              <a:rPr dirty="0" u="sng" sz="1300" spc="45">
                <a:solidFill>
                  <a:srgbClr val="404040"/>
                </a:solidFill>
                <a:uFill>
                  <a:solidFill>
                    <a:srgbClr val="BEBEBE"/>
                  </a:solidFill>
                </a:uFill>
                <a:latin typeface="Noto Sans CJK JP Regular"/>
                <a:cs typeface="Noto Sans CJK JP Regular"/>
              </a:rPr>
              <a:t>XOR)	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8624" y="3871086"/>
            <a:ext cx="219278" cy="2177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6927" y="3610355"/>
            <a:ext cx="6394704" cy="990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7408" y="3640835"/>
            <a:ext cx="6278880" cy="8747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7868" y="3569208"/>
            <a:ext cx="2520696" cy="5105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2731" y="3569208"/>
            <a:ext cx="597407" cy="4038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9244" y="3673347"/>
            <a:ext cx="315595" cy="146685"/>
          </a:xfrm>
          <a:custGeom>
            <a:avLst/>
            <a:gdLst/>
            <a:ahLst/>
            <a:cxnLst/>
            <a:rect l="l" t="t" r="r" b="b"/>
            <a:pathLst>
              <a:path w="315594" h="146685">
                <a:moveTo>
                  <a:pt x="77114" y="5206"/>
                </a:moveTo>
                <a:lnTo>
                  <a:pt x="13182" y="5206"/>
                </a:lnTo>
                <a:lnTo>
                  <a:pt x="8483" y="6984"/>
                </a:lnTo>
                <a:lnTo>
                  <a:pt x="4813" y="10540"/>
                </a:lnTo>
                <a:lnTo>
                  <a:pt x="1651" y="13715"/>
                </a:lnTo>
                <a:lnTo>
                  <a:pt x="48" y="17906"/>
                </a:lnTo>
                <a:lnTo>
                  <a:pt x="0" y="118236"/>
                </a:lnTo>
                <a:lnTo>
                  <a:pt x="1828" y="123316"/>
                </a:lnTo>
                <a:lnTo>
                  <a:pt x="5460" y="126745"/>
                </a:lnTo>
                <a:lnTo>
                  <a:pt x="8966" y="130174"/>
                </a:lnTo>
                <a:lnTo>
                  <a:pt x="14096" y="131825"/>
                </a:lnTo>
                <a:lnTo>
                  <a:pt x="20853" y="131825"/>
                </a:lnTo>
                <a:lnTo>
                  <a:pt x="59931" y="128523"/>
                </a:lnTo>
                <a:lnTo>
                  <a:pt x="89689" y="119633"/>
                </a:lnTo>
                <a:lnTo>
                  <a:pt x="18592" y="119633"/>
                </a:lnTo>
                <a:lnTo>
                  <a:pt x="16713" y="119125"/>
                </a:lnTo>
                <a:lnTo>
                  <a:pt x="14363" y="116712"/>
                </a:lnTo>
                <a:lnTo>
                  <a:pt x="13830" y="114934"/>
                </a:lnTo>
                <a:lnTo>
                  <a:pt x="13754" y="21335"/>
                </a:lnTo>
                <a:lnTo>
                  <a:pt x="14071" y="19684"/>
                </a:lnTo>
                <a:lnTo>
                  <a:pt x="15570" y="17906"/>
                </a:lnTo>
                <a:lnTo>
                  <a:pt x="17119" y="17398"/>
                </a:lnTo>
                <a:lnTo>
                  <a:pt x="76873" y="17398"/>
                </a:lnTo>
                <a:lnTo>
                  <a:pt x="79222" y="15112"/>
                </a:lnTo>
                <a:lnTo>
                  <a:pt x="79276" y="13715"/>
                </a:lnTo>
                <a:lnTo>
                  <a:pt x="79400" y="6984"/>
                </a:lnTo>
                <a:lnTo>
                  <a:pt x="77114" y="5206"/>
                </a:lnTo>
                <a:close/>
              </a:path>
              <a:path w="315594" h="146685">
                <a:moveTo>
                  <a:pt x="92570" y="104266"/>
                </a:moveTo>
                <a:lnTo>
                  <a:pt x="90678" y="104520"/>
                </a:lnTo>
                <a:lnTo>
                  <a:pt x="88671" y="105663"/>
                </a:lnTo>
                <a:lnTo>
                  <a:pt x="82258" y="108664"/>
                </a:lnTo>
                <a:lnTo>
                  <a:pt x="40308" y="118697"/>
                </a:lnTo>
                <a:lnTo>
                  <a:pt x="21221" y="119633"/>
                </a:lnTo>
                <a:lnTo>
                  <a:pt x="89689" y="119633"/>
                </a:lnTo>
                <a:lnTo>
                  <a:pt x="94297" y="117474"/>
                </a:lnTo>
                <a:lnTo>
                  <a:pt x="96139" y="116331"/>
                </a:lnTo>
                <a:lnTo>
                  <a:pt x="97320" y="114934"/>
                </a:lnTo>
                <a:lnTo>
                  <a:pt x="97853" y="113283"/>
                </a:lnTo>
                <a:lnTo>
                  <a:pt x="98551" y="111505"/>
                </a:lnTo>
                <a:lnTo>
                  <a:pt x="98564" y="109727"/>
                </a:lnTo>
                <a:lnTo>
                  <a:pt x="97904" y="108203"/>
                </a:lnTo>
                <a:lnTo>
                  <a:pt x="97269" y="106425"/>
                </a:lnTo>
                <a:lnTo>
                  <a:pt x="96088" y="105282"/>
                </a:lnTo>
                <a:lnTo>
                  <a:pt x="92570" y="104266"/>
                </a:lnTo>
                <a:close/>
              </a:path>
              <a:path w="315594" h="146685">
                <a:moveTo>
                  <a:pt x="111950" y="0"/>
                </a:moveTo>
                <a:lnTo>
                  <a:pt x="108381" y="0"/>
                </a:lnTo>
                <a:lnTo>
                  <a:pt x="106908" y="507"/>
                </a:lnTo>
                <a:lnTo>
                  <a:pt x="105740" y="1396"/>
                </a:lnTo>
                <a:lnTo>
                  <a:pt x="104203" y="2666"/>
                </a:lnTo>
                <a:lnTo>
                  <a:pt x="103428" y="4444"/>
                </a:lnTo>
                <a:lnTo>
                  <a:pt x="103428" y="141731"/>
                </a:lnTo>
                <a:lnTo>
                  <a:pt x="104051" y="143255"/>
                </a:lnTo>
                <a:lnTo>
                  <a:pt x="105282" y="144271"/>
                </a:lnTo>
                <a:lnTo>
                  <a:pt x="106641" y="145668"/>
                </a:lnTo>
                <a:lnTo>
                  <a:pt x="108267" y="146303"/>
                </a:lnTo>
                <a:lnTo>
                  <a:pt x="112077" y="146303"/>
                </a:lnTo>
                <a:lnTo>
                  <a:pt x="113677" y="145668"/>
                </a:lnTo>
                <a:lnTo>
                  <a:pt x="114947" y="144398"/>
                </a:lnTo>
                <a:lnTo>
                  <a:pt x="116446" y="143255"/>
                </a:lnTo>
                <a:lnTo>
                  <a:pt x="117195" y="141731"/>
                </a:lnTo>
                <a:lnTo>
                  <a:pt x="117195" y="79120"/>
                </a:lnTo>
                <a:lnTo>
                  <a:pt x="138176" y="79120"/>
                </a:lnTo>
                <a:lnTo>
                  <a:pt x="140169" y="77088"/>
                </a:lnTo>
                <a:lnTo>
                  <a:pt x="140169" y="69214"/>
                </a:lnTo>
                <a:lnTo>
                  <a:pt x="138176" y="67309"/>
                </a:lnTo>
                <a:lnTo>
                  <a:pt x="117195" y="67309"/>
                </a:lnTo>
                <a:lnTo>
                  <a:pt x="117195" y="4444"/>
                </a:lnTo>
                <a:lnTo>
                  <a:pt x="116154" y="2666"/>
                </a:lnTo>
                <a:lnTo>
                  <a:pt x="114096" y="1015"/>
                </a:lnTo>
                <a:lnTo>
                  <a:pt x="113271" y="380"/>
                </a:lnTo>
                <a:lnTo>
                  <a:pt x="111950" y="0"/>
                </a:lnTo>
                <a:close/>
              </a:path>
              <a:path w="315594" h="146685">
                <a:moveTo>
                  <a:pt x="269354" y="380"/>
                </a:moveTo>
                <a:lnTo>
                  <a:pt x="212458" y="380"/>
                </a:lnTo>
                <a:lnTo>
                  <a:pt x="210223" y="2412"/>
                </a:lnTo>
                <a:lnTo>
                  <a:pt x="210223" y="10540"/>
                </a:lnTo>
                <a:lnTo>
                  <a:pt x="212458" y="12572"/>
                </a:lnTo>
                <a:lnTo>
                  <a:pt x="270090" y="12572"/>
                </a:lnTo>
                <a:lnTo>
                  <a:pt x="271653" y="11937"/>
                </a:lnTo>
                <a:lnTo>
                  <a:pt x="272897" y="10540"/>
                </a:lnTo>
                <a:lnTo>
                  <a:pt x="273913" y="9270"/>
                </a:lnTo>
                <a:lnTo>
                  <a:pt x="274408" y="8000"/>
                </a:lnTo>
                <a:lnTo>
                  <a:pt x="274294" y="4952"/>
                </a:lnTo>
                <a:lnTo>
                  <a:pt x="273735" y="3428"/>
                </a:lnTo>
                <a:lnTo>
                  <a:pt x="272592" y="2158"/>
                </a:lnTo>
                <a:lnTo>
                  <a:pt x="271081" y="1015"/>
                </a:lnTo>
                <a:lnTo>
                  <a:pt x="269354" y="380"/>
                </a:lnTo>
                <a:close/>
              </a:path>
              <a:path w="315594" h="146685">
                <a:moveTo>
                  <a:pt x="262927" y="42544"/>
                </a:moveTo>
                <a:lnTo>
                  <a:pt x="242392" y="42544"/>
                </a:lnTo>
                <a:lnTo>
                  <a:pt x="245935" y="47624"/>
                </a:lnTo>
                <a:lnTo>
                  <a:pt x="290671" y="61987"/>
                </a:lnTo>
                <a:lnTo>
                  <a:pt x="305917" y="63118"/>
                </a:lnTo>
                <a:lnTo>
                  <a:pt x="308648" y="61213"/>
                </a:lnTo>
                <a:lnTo>
                  <a:pt x="309410" y="57276"/>
                </a:lnTo>
                <a:lnTo>
                  <a:pt x="310019" y="53085"/>
                </a:lnTo>
                <a:lnTo>
                  <a:pt x="308076" y="50672"/>
                </a:lnTo>
                <a:lnTo>
                  <a:pt x="303606" y="50164"/>
                </a:lnTo>
                <a:lnTo>
                  <a:pt x="292182" y="49145"/>
                </a:lnTo>
                <a:lnTo>
                  <a:pt x="281876" y="47624"/>
                </a:lnTo>
                <a:lnTo>
                  <a:pt x="272684" y="45628"/>
                </a:lnTo>
                <a:lnTo>
                  <a:pt x="264604" y="43179"/>
                </a:lnTo>
                <a:lnTo>
                  <a:pt x="262927" y="42544"/>
                </a:lnTo>
                <a:close/>
              </a:path>
              <a:path w="315594" h="146685">
                <a:moveTo>
                  <a:pt x="249224" y="31368"/>
                </a:moveTo>
                <a:lnTo>
                  <a:pt x="235635" y="31368"/>
                </a:lnTo>
                <a:lnTo>
                  <a:pt x="234429" y="35686"/>
                </a:lnTo>
                <a:lnTo>
                  <a:pt x="228485" y="40004"/>
                </a:lnTo>
                <a:lnTo>
                  <a:pt x="182333" y="49783"/>
                </a:lnTo>
                <a:lnTo>
                  <a:pt x="179578" y="49783"/>
                </a:lnTo>
                <a:lnTo>
                  <a:pt x="177711" y="50418"/>
                </a:lnTo>
                <a:lnTo>
                  <a:pt x="176315" y="52196"/>
                </a:lnTo>
                <a:lnTo>
                  <a:pt x="175374" y="53339"/>
                </a:lnTo>
                <a:lnTo>
                  <a:pt x="174904" y="55244"/>
                </a:lnTo>
                <a:lnTo>
                  <a:pt x="181317" y="62991"/>
                </a:lnTo>
                <a:lnTo>
                  <a:pt x="183578" y="62864"/>
                </a:lnTo>
                <a:lnTo>
                  <a:pt x="222630" y="55498"/>
                </a:lnTo>
                <a:lnTo>
                  <a:pt x="242392" y="42544"/>
                </a:lnTo>
                <a:lnTo>
                  <a:pt x="262927" y="42544"/>
                </a:lnTo>
                <a:lnTo>
                  <a:pt x="255549" y="39750"/>
                </a:lnTo>
                <a:lnTo>
                  <a:pt x="250418" y="35813"/>
                </a:lnTo>
                <a:lnTo>
                  <a:pt x="249224" y="31368"/>
                </a:lnTo>
                <a:close/>
              </a:path>
              <a:path w="315594" h="146685">
                <a:moveTo>
                  <a:pt x="301663" y="19049"/>
                </a:moveTo>
                <a:lnTo>
                  <a:pt x="183133" y="19049"/>
                </a:lnTo>
                <a:lnTo>
                  <a:pt x="180962" y="21081"/>
                </a:lnTo>
                <a:lnTo>
                  <a:pt x="180848" y="29336"/>
                </a:lnTo>
                <a:lnTo>
                  <a:pt x="182968" y="31368"/>
                </a:lnTo>
                <a:lnTo>
                  <a:pt x="301663" y="31368"/>
                </a:lnTo>
                <a:lnTo>
                  <a:pt x="303720" y="29336"/>
                </a:lnTo>
                <a:lnTo>
                  <a:pt x="303720" y="21081"/>
                </a:lnTo>
                <a:lnTo>
                  <a:pt x="301663" y="19049"/>
                </a:lnTo>
                <a:close/>
              </a:path>
              <a:path w="315594" h="146685">
                <a:moveTo>
                  <a:pt x="310629" y="72516"/>
                </a:moveTo>
                <a:lnTo>
                  <a:pt x="171576" y="72516"/>
                </a:lnTo>
                <a:lnTo>
                  <a:pt x="169278" y="74421"/>
                </a:lnTo>
                <a:lnTo>
                  <a:pt x="169238" y="75437"/>
                </a:lnTo>
                <a:lnTo>
                  <a:pt x="169125" y="82549"/>
                </a:lnTo>
                <a:lnTo>
                  <a:pt x="171297" y="84708"/>
                </a:lnTo>
                <a:lnTo>
                  <a:pt x="311150" y="84708"/>
                </a:lnTo>
                <a:lnTo>
                  <a:pt x="312788" y="83946"/>
                </a:lnTo>
                <a:lnTo>
                  <a:pt x="314121" y="82676"/>
                </a:lnTo>
                <a:lnTo>
                  <a:pt x="315086" y="81406"/>
                </a:lnTo>
                <a:lnTo>
                  <a:pt x="315569" y="80009"/>
                </a:lnTo>
                <a:lnTo>
                  <a:pt x="315569" y="76961"/>
                </a:lnTo>
                <a:lnTo>
                  <a:pt x="314909" y="75437"/>
                </a:lnTo>
                <a:lnTo>
                  <a:pt x="313601" y="74167"/>
                </a:lnTo>
                <a:lnTo>
                  <a:pt x="312318" y="73024"/>
                </a:lnTo>
                <a:lnTo>
                  <a:pt x="310629" y="72516"/>
                </a:lnTo>
                <a:close/>
              </a:path>
              <a:path w="315594" h="146685">
                <a:moveTo>
                  <a:pt x="242252" y="93217"/>
                </a:moveTo>
                <a:lnTo>
                  <a:pt x="195770" y="100583"/>
                </a:lnTo>
                <a:lnTo>
                  <a:pt x="180962" y="128269"/>
                </a:lnTo>
                <a:lnTo>
                  <a:pt x="185902" y="134746"/>
                </a:lnTo>
                <a:lnTo>
                  <a:pt x="227866" y="146232"/>
                </a:lnTo>
                <a:lnTo>
                  <a:pt x="242252" y="146684"/>
                </a:lnTo>
                <a:lnTo>
                  <a:pt x="256510" y="146230"/>
                </a:lnTo>
                <a:lnTo>
                  <a:pt x="293797" y="135588"/>
                </a:lnTo>
                <a:lnTo>
                  <a:pt x="295132" y="134492"/>
                </a:lnTo>
                <a:lnTo>
                  <a:pt x="242252" y="134492"/>
                </a:lnTo>
                <a:lnTo>
                  <a:pt x="230346" y="134211"/>
                </a:lnTo>
                <a:lnTo>
                  <a:pt x="194551" y="124332"/>
                </a:lnTo>
                <a:lnTo>
                  <a:pt x="194551" y="115442"/>
                </a:lnTo>
                <a:lnTo>
                  <a:pt x="242252" y="105155"/>
                </a:lnTo>
                <a:lnTo>
                  <a:pt x="298578" y="105155"/>
                </a:lnTo>
                <a:lnTo>
                  <a:pt x="287972" y="100329"/>
                </a:lnTo>
                <a:lnTo>
                  <a:pt x="279514" y="97236"/>
                </a:lnTo>
                <a:lnTo>
                  <a:pt x="269074" y="95011"/>
                </a:lnTo>
                <a:lnTo>
                  <a:pt x="256654" y="93668"/>
                </a:lnTo>
                <a:lnTo>
                  <a:pt x="242252" y="93217"/>
                </a:lnTo>
                <a:close/>
              </a:path>
              <a:path w="315594" h="146685">
                <a:moveTo>
                  <a:pt x="298578" y="105155"/>
                </a:moveTo>
                <a:lnTo>
                  <a:pt x="242252" y="105155"/>
                </a:lnTo>
                <a:lnTo>
                  <a:pt x="254125" y="105439"/>
                </a:lnTo>
                <a:lnTo>
                  <a:pt x="264350" y="106283"/>
                </a:lnTo>
                <a:lnTo>
                  <a:pt x="272927" y="107674"/>
                </a:lnTo>
                <a:lnTo>
                  <a:pt x="279857" y="109600"/>
                </a:lnTo>
                <a:lnTo>
                  <a:pt x="286715" y="112013"/>
                </a:lnTo>
                <a:lnTo>
                  <a:pt x="290144" y="115442"/>
                </a:lnTo>
                <a:lnTo>
                  <a:pt x="290144" y="124332"/>
                </a:lnTo>
                <a:lnTo>
                  <a:pt x="242252" y="134492"/>
                </a:lnTo>
                <a:lnTo>
                  <a:pt x="295132" y="134492"/>
                </a:lnTo>
                <a:lnTo>
                  <a:pt x="299310" y="131063"/>
                </a:lnTo>
                <a:lnTo>
                  <a:pt x="302617" y="125872"/>
                </a:lnTo>
                <a:lnTo>
                  <a:pt x="303720" y="120014"/>
                </a:lnTo>
                <a:lnTo>
                  <a:pt x="303720" y="111505"/>
                </a:lnTo>
                <a:lnTo>
                  <a:pt x="298578" y="105155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1163" y="3569208"/>
            <a:ext cx="946403" cy="4038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0678" y="3673347"/>
            <a:ext cx="656742" cy="1466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88592" y="3569208"/>
            <a:ext cx="597407" cy="4038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17242" y="3674617"/>
            <a:ext cx="323850" cy="146050"/>
          </a:xfrm>
          <a:custGeom>
            <a:avLst/>
            <a:gdLst/>
            <a:ahLst/>
            <a:cxnLst/>
            <a:rect l="l" t="t" r="r" b="b"/>
            <a:pathLst>
              <a:path w="323850" h="146050">
                <a:moveTo>
                  <a:pt x="22732" y="126"/>
                </a:moveTo>
                <a:lnTo>
                  <a:pt x="18923" y="126"/>
                </a:lnTo>
                <a:lnTo>
                  <a:pt x="17271" y="761"/>
                </a:lnTo>
                <a:lnTo>
                  <a:pt x="14605" y="3428"/>
                </a:lnTo>
                <a:lnTo>
                  <a:pt x="13969" y="5206"/>
                </a:lnTo>
                <a:lnTo>
                  <a:pt x="13969" y="42290"/>
                </a:lnTo>
                <a:lnTo>
                  <a:pt x="15620" y="46227"/>
                </a:lnTo>
                <a:lnTo>
                  <a:pt x="18923" y="49021"/>
                </a:lnTo>
                <a:lnTo>
                  <a:pt x="21970" y="51688"/>
                </a:lnTo>
                <a:lnTo>
                  <a:pt x="26288" y="53085"/>
                </a:lnTo>
                <a:lnTo>
                  <a:pt x="120523" y="53085"/>
                </a:lnTo>
                <a:lnTo>
                  <a:pt x="124968" y="51561"/>
                </a:lnTo>
                <a:lnTo>
                  <a:pt x="128015" y="48640"/>
                </a:lnTo>
                <a:lnTo>
                  <a:pt x="131318" y="45719"/>
                </a:lnTo>
                <a:lnTo>
                  <a:pt x="132842" y="41528"/>
                </a:lnTo>
                <a:lnTo>
                  <a:pt x="132842" y="40893"/>
                </a:lnTo>
                <a:lnTo>
                  <a:pt x="31114" y="40893"/>
                </a:lnTo>
                <a:lnTo>
                  <a:pt x="29590" y="40512"/>
                </a:lnTo>
                <a:lnTo>
                  <a:pt x="28829" y="39750"/>
                </a:lnTo>
                <a:lnTo>
                  <a:pt x="28193" y="38988"/>
                </a:lnTo>
                <a:lnTo>
                  <a:pt x="27939" y="37845"/>
                </a:lnTo>
                <a:lnTo>
                  <a:pt x="27939" y="28193"/>
                </a:lnTo>
                <a:lnTo>
                  <a:pt x="132842" y="28193"/>
                </a:lnTo>
                <a:lnTo>
                  <a:pt x="132842" y="16001"/>
                </a:lnTo>
                <a:lnTo>
                  <a:pt x="27939" y="16001"/>
                </a:lnTo>
                <a:lnTo>
                  <a:pt x="27939" y="5206"/>
                </a:lnTo>
                <a:lnTo>
                  <a:pt x="27177" y="3555"/>
                </a:lnTo>
                <a:lnTo>
                  <a:pt x="25907" y="2285"/>
                </a:lnTo>
                <a:lnTo>
                  <a:pt x="24383" y="888"/>
                </a:lnTo>
                <a:lnTo>
                  <a:pt x="22732" y="126"/>
                </a:lnTo>
                <a:close/>
              </a:path>
              <a:path w="323850" h="146050">
                <a:moveTo>
                  <a:pt x="132842" y="28193"/>
                </a:moveTo>
                <a:lnTo>
                  <a:pt x="118999" y="28193"/>
                </a:lnTo>
                <a:lnTo>
                  <a:pt x="118906" y="37845"/>
                </a:lnTo>
                <a:lnTo>
                  <a:pt x="118490" y="38988"/>
                </a:lnTo>
                <a:lnTo>
                  <a:pt x="117475" y="39750"/>
                </a:lnTo>
                <a:lnTo>
                  <a:pt x="116712" y="40512"/>
                </a:lnTo>
                <a:lnTo>
                  <a:pt x="115062" y="40893"/>
                </a:lnTo>
                <a:lnTo>
                  <a:pt x="132842" y="40893"/>
                </a:lnTo>
                <a:lnTo>
                  <a:pt x="132842" y="28193"/>
                </a:lnTo>
                <a:close/>
              </a:path>
              <a:path w="323850" h="146050">
                <a:moveTo>
                  <a:pt x="127762" y="0"/>
                </a:moveTo>
                <a:lnTo>
                  <a:pt x="123825" y="0"/>
                </a:lnTo>
                <a:lnTo>
                  <a:pt x="122174" y="634"/>
                </a:lnTo>
                <a:lnTo>
                  <a:pt x="119633" y="3174"/>
                </a:lnTo>
                <a:lnTo>
                  <a:pt x="118999" y="4698"/>
                </a:lnTo>
                <a:lnTo>
                  <a:pt x="118999" y="16001"/>
                </a:lnTo>
                <a:lnTo>
                  <a:pt x="132842" y="16001"/>
                </a:lnTo>
                <a:lnTo>
                  <a:pt x="132793" y="4698"/>
                </a:lnTo>
                <a:lnTo>
                  <a:pt x="132206" y="3174"/>
                </a:lnTo>
                <a:lnTo>
                  <a:pt x="130809" y="2031"/>
                </a:lnTo>
                <a:lnTo>
                  <a:pt x="129412" y="634"/>
                </a:lnTo>
                <a:lnTo>
                  <a:pt x="127762" y="0"/>
                </a:lnTo>
                <a:close/>
              </a:path>
              <a:path w="323850" h="146050">
                <a:moveTo>
                  <a:pt x="22732" y="97027"/>
                </a:moveTo>
                <a:lnTo>
                  <a:pt x="18795" y="97027"/>
                </a:lnTo>
                <a:lnTo>
                  <a:pt x="17144" y="97662"/>
                </a:lnTo>
                <a:lnTo>
                  <a:pt x="15875" y="99059"/>
                </a:lnTo>
                <a:lnTo>
                  <a:pt x="14605" y="100583"/>
                </a:lnTo>
                <a:lnTo>
                  <a:pt x="13969" y="102488"/>
                </a:lnTo>
                <a:lnTo>
                  <a:pt x="13969" y="129031"/>
                </a:lnTo>
                <a:lnTo>
                  <a:pt x="15367" y="132968"/>
                </a:lnTo>
                <a:lnTo>
                  <a:pt x="18287" y="136016"/>
                </a:lnTo>
                <a:lnTo>
                  <a:pt x="21208" y="139191"/>
                </a:lnTo>
                <a:lnTo>
                  <a:pt x="25273" y="140842"/>
                </a:lnTo>
                <a:lnTo>
                  <a:pt x="132714" y="140842"/>
                </a:lnTo>
                <a:lnTo>
                  <a:pt x="134746" y="138810"/>
                </a:lnTo>
                <a:lnTo>
                  <a:pt x="134746" y="130682"/>
                </a:lnTo>
                <a:lnTo>
                  <a:pt x="132714" y="128650"/>
                </a:lnTo>
                <a:lnTo>
                  <a:pt x="31495" y="128650"/>
                </a:lnTo>
                <a:lnTo>
                  <a:pt x="29844" y="128396"/>
                </a:lnTo>
                <a:lnTo>
                  <a:pt x="29337" y="127888"/>
                </a:lnTo>
                <a:lnTo>
                  <a:pt x="28320" y="126999"/>
                </a:lnTo>
                <a:lnTo>
                  <a:pt x="27939" y="125221"/>
                </a:lnTo>
                <a:lnTo>
                  <a:pt x="27939" y="102488"/>
                </a:lnTo>
                <a:lnTo>
                  <a:pt x="27050" y="100456"/>
                </a:lnTo>
                <a:lnTo>
                  <a:pt x="25526" y="98932"/>
                </a:lnTo>
                <a:lnTo>
                  <a:pt x="24383" y="97662"/>
                </a:lnTo>
                <a:lnTo>
                  <a:pt x="22732" y="97027"/>
                </a:lnTo>
                <a:close/>
              </a:path>
              <a:path w="323850" h="146050">
                <a:moveTo>
                  <a:pt x="80263" y="80644"/>
                </a:moveTo>
                <a:lnTo>
                  <a:pt x="66675" y="80644"/>
                </a:lnTo>
                <a:lnTo>
                  <a:pt x="66675" y="108965"/>
                </a:lnTo>
                <a:lnTo>
                  <a:pt x="67437" y="110616"/>
                </a:lnTo>
                <a:lnTo>
                  <a:pt x="70104" y="113029"/>
                </a:lnTo>
                <a:lnTo>
                  <a:pt x="71627" y="113537"/>
                </a:lnTo>
                <a:lnTo>
                  <a:pt x="75311" y="113537"/>
                </a:lnTo>
                <a:lnTo>
                  <a:pt x="76834" y="112775"/>
                </a:lnTo>
                <a:lnTo>
                  <a:pt x="78231" y="111378"/>
                </a:lnTo>
                <a:lnTo>
                  <a:pt x="79629" y="110235"/>
                </a:lnTo>
                <a:lnTo>
                  <a:pt x="80263" y="108457"/>
                </a:lnTo>
                <a:lnTo>
                  <a:pt x="80263" y="80644"/>
                </a:lnTo>
                <a:close/>
              </a:path>
              <a:path w="323850" h="146050">
                <a:moveTo>
                  <a:pt x="144271" y="68452"/>
                </a:moveTo>
                <a:lnTo>
                  <a:pt x="2667" y="68452"/>
                </a:lnTo>
                <a:lnTo>
                  <a:pt x="381" y="70357"/>
                </a:lnTo>
                <a:lnTo>
                  <a:pt x="254" y="74294"/>
                </a:lnTo>
                <a:lnTo>
                  <a:pt x="0" y="78485"/>
                </a:lnTo>
                <a:lnTo>
                  <a:pt x="2031" y="80644"/>
                </a:lnTo>
                <a:lnTo>
                  <a:pt x="144525" y="80644"/>
                </a:lnTo>
                <a:lnTo>
                  <a:pt x="146684" y="78739"/>
                </a:lnTo>
                <a:lnTo>
                  <a:pt x="146641" y="74294"/>
                </a:lnTo>
                <a:lnTo>
                  <a:pt x="146431" y="70611"/>
                </a:lnTo>
                <a:lnTo>
                  <a:pt x="144271" y="68452"/>
                </a:lnTo>
                <a:close/>
              </a:path>
              <a:path w="323850" h="146050">
                <a:moveTo>
                  <a:pt x="296799" y="2031"/>
                </a:moveTo>
                <a:lnTo>
                  <a:pt x="192912" y="2031"/>
                </a:lnTo>
                <a:lnTo>
                  <a:pt x="190500" y="4063"/>
                </a:lnTo>
                <a:lnTo>
                  <a:pt x="190373" y="12191"/>
                </a:lnTo>
                <a:lnTo>
                  <a:pt x="192658" y="14223"/>
                </a:lnTo>
                <a:lnTo>
                  <a:pt x="291845" y="14223"/>
                </a:lnTo>
                <a:lnTo>
                  <a:pt x="293624" y="14604"/>
                </a:lnTo>
                <a:lnTo>
                  <a:pt x="294513" y="15366"/>
                </a:lnTo>
                <a:lnTo>
                  <a:pt x="295401" y="15874"/>
                </a:lnTo>
                <a:lnTo>
                  <a:pt x="295782" y="17017"/>
                </a:lnTo>
                <a:lnTo>
                  <a:pt x="295782" y="29082"/>
                </a:lnTo>
                <a:lnTo>
                  <a:pt x="295401" y="29844"/>
                </a:lnTo>
                <a:lnTo>
                  <a:pt x="293496" y="31114"/>
                </a:lnTo>
                <a:lnTo>
                  <a:pt x="291973" y="31495"/>
                </a:lnTo>
                <a:lnTo>
                  <a:pt x="202692" y="31495"/>
                </a:lnTo>
                <a:lnTo>
                  <a:pt x="198246" y="32892"/>
                </a:lnTo>
                <a:lnTo>
                  <a:pt x="195199" y="35686"/>
                </a:lnTo>
                <a:lnTo>
                  <a:pt x="192277" y="38607"/>
                </a:lnTo>
                <a:lnTo>
                  <a:pt x="190754" y="42290"/>
                </a:lnTo>
                <a:lnTo>
                  <a:pt x="190754" y="62356"/>
                </a:lnTo>
                <a:lnTo>
                  <a:pt x="192405" y="66166"/>
                </a:lnTo>
                <a:lnTo>
                  <a:pt x="199008" y="72008"/>
                </a:lnTo>
                <a:lnTo>
                  <a:pt x="203326" y="73405"/>
                </a:lnTo>
                <a:lnTo>
                  <a:pt x="307467" y="73405"/>
                </a:lnTo>
                <a:lnTo>
                  <a:pt x="309118" y="72770"/>
                </a:lnTo>
                <a:lnTo>
                  <a:pt x="310514" y="71500"/>
                </a:lnTo>
                <a:lnTo>
                  <a:pt x="311657" y="70230"/>
                </a:lnTo>
                <a:lnTo>
                  <a:pt x="312293" y="68833"/>
                </a:lnTo>
                <a:lnTo>
                  <a:pt x="312293" y="65531"/>
                </a:lnTo>
                <a:lnTo>
                  <a:pt x="208406" y="61086"/>
                </a:lnTo>
                <a:lnTo>
                  <a:pt x="206882" y="60705"/>
                </a:lnTo>
                <a:lnTo>
                  <a:pt x="205994" y="59943"/>
                </a:lnTo>
                <a:lnTo>
                  <a:pt x="205105" y="59308"/>
                </a:lnTo>
                <a:lnTo>
                  <a:pt x="204724" y="57911"/>
                </a:lnTo>
                <a:lnTo>
                  <a:pt x="204724" y="46735"/>
                </a:lnTo>
                <a:lnTo>
                  <a:pt x="204977" y="45465"/>
                </a:lnTo>
                <a:lnTo>
                  <a:pt x="205612" y="44703"/>
                </a:lnTo>
                <a:lnTo>
                  <a:pt x="206501" y="44068"/>
                </a:lnTo>
                <a:lnTo>
                  <a:pt x="207899" y="43687"/>
                </a:lnTo>
                <a:lnTo>
                  <a:pt x="297688" y="43687"/>
                </a:lnTo>
                <a:lnTo>
                  <a:pt x="302006" y="42417"/>
                </a:lnTo>
                <a:lnTo>
                  <a:pt x="304926" y="39877"/>
                </a:lnTo>
                <a:lnTo>
                  <a:pt x="308101" y="37210"/>
                </a:lnTo>
                <a:lnTo>
                  <a:pt x="309625" y="33273"/>
                </a:lnTo>
                <a:lnTo>
                  <a:pt x="309625" y="12953"/>
                </a:lnTo>
                <a:lnTo>
                  <a:pt x="308229" y="9651"/>
                </a:lnTo>
                <a:lnTo>
                  <a:pt x="301498" y="3809"/>
                </a:lnTo>
                <a:lnTo>
                  <a:pt x="296799" y="2031"/>
                </a:lnTo>
                <a:close/>
              </a:path>
              <a:path w="323850" h="146050">
                <a:moveTo>
                  <a:pt x="227330" y="99567"/>
                </a:moveTo>
                <a:lnTo>
                  <a:pt x="213359" y="99567"/>
                </a:lnTo>
                <a:lnTo>
                  <a:pt x="213298" y="120014"/>
                </a:lnTo>
                <a:lnTo>
                  <a:pt x="213106" y="122808"/>
                </a:lnTo>
                <a:lnTo>
                  <a:pt x="212344" y="125221"/>
                </a:lnTo>
                <a:lnTo>
                  <a:pt x="211455" y="128650"/>
                </a:lnTo>
                <a:lnTo>
                  <a:pt x="209804" y="131698"/>
                </a:lnTo>
                <a:lnTo>
                  <a:pt x="207390" y="134238"/>
                </a:lnTo>
                <a:lnTo>
                  <a:pt x="205867" y="135635"/>
                </a:lnTo>
                <a:lnTo>
                  <a:pt x="205105" y="137413"/>
                </a:lnTo>
                <a:lnTo>
                  <a:pt x="205231" y="139572"/>
                </a:lnTo>
                <a:lnTo>
                  <a:pt x="205358" y="141223"/>
                </a:lnTo>
                <a:lnTo>
                  <a:pt x="206120" y="142747"/>
                </a:lnTo>
                <a:lnTo>
                  <a:pt x="207518" y="143890"/>
                </a:lnTo>
                <a:lnTo>
                  <a:pt x="208787" y="145160"/>
                </a:lnTo>
                <a:lnTo>
                  <a:pt x="210438" y="145668"/>
                </a:lnTo>
                <a:lnTo>
                  <a:pt x="212344" y="145668"/>
                </a:lnTo>
                <a:lnTo>
                  <a:pt x="227330" y="120014"/>
                </a:lnTo>
                <a:lnTo>
                  <a:pt x="227330" y="99567"/>
                </a:lnTo>
                <a:close/>
              </a:path>
              <a:path w="323850" h="146050">
                <a:moveTo>
                  <a:pt x="291719" y="99567"/>
                </a:moveTo>
                <a:lnTo>
                  <a:pt x="278002" y="99567"/>
                </a:lnTo>
                <a:lnTo>
                  <a:pt x="278002" y="140207"/>
                </a:lnTo>
                <a:lnTo>
                  <a:pt x="278638" y="141985"/>
                </a:lnTo>
                <a:lnTo>
                  <a:pt x="280034" y="143382"/>
                </a:lnTo>
                <a:lnTo>
                  <a:pt x="281305" y="144525"/>
                </a:lnTo>
                <a:lnTo>
                  <a:pt x="282829" y="145033"/>
                </a:lnTo>
                <a:lnTo>
                  <a:pt x="286638" y="145033"/>
                </a:lnTo>
                <a:lnTo>
                  <a:pt x="288289" y="144271"/>
                </a:lnTo>
                <a:lnTo>
                  <a:pt x="289687" y="142874"/>
                </a:lnTo>
                <a:lnTo>
                  <a:pt x="291083" y="141731"/>
                </a:lnTo>
                <a:lnTo>
                  <a:pt x="291670" y="140207"/>
                </a:lnTo>
                <a:lnTo>
                  <a:pt x="291719" y="99567"/>
                </a:lnTo>
                <a:close/>
              </a:path>
              <a:path w="323850" h="146050">
                <a:moveTo>
                  <a:pt x="321056" y="87248"/>
                </a:moveTo>
                <a:lnTo>
                  <a:pt x="181863" y="87248"/>
                </a:lnTo>
                <a:lnTo>
                  <a:pt x="180086" y="87883"/>
                </a:lnTo>
                <a:lnTo>
                  <a:pt x="178562" y="89280"/>
                </a:lnTo>
                <a:lnTo>
                  <a:pt x="177545" y="90296"/>
                </a:lnTo>
                <a:lnTo>
                  <a:pt x="177037" y="91566"/>
                </a:lnTo>
                <a:lnTo>
                  <a:pt x="176911" y="94868"/>
                </a:lnTo>
                <a:lnTo>
                  <a:pt x="177292" y="96265"/>
                </a:lnTo>
                <a:lnTo>
                  <a:pt x="178054" y="97281"/>
                </a:lnTo>
                <a:lnTo>
                  <a:pt x="179324" y="98805"/>
                </a:lnTo>
                <a:lnTo>
                  <a:pt x="180975" y="99567"/>
                </a:lnTo>
                <a:lnTo>
                  <a:pt x="321309" y="99567"/>
                </a:lnTo>
                <a:lnTo>
                  <a:pt x="323469" y="97789"/>
                </a:lnTo>
                <a:lnTo>
                  <a:pt x="323419" y="93217"/>
                </a:lnTo>
                <a:lnTo>
                  <a:pt x="323214" y="89534"/>
                </a:lnTo>
                <a:lnTo>
                  <a:pt x="321056" y="87248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95500" y="3569208"/>
            <a:ext cx="597407" cy="40385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22500" y="3673347"/>
            <a:ext cx="309245" cy="146685"/>
          </a:xfrm>
          <a:custGeom>
            <a:avLst/>
            <a:gdLst/>
            <a:ahLst/>
            <a:cxnLst/>
            <a:rect l="l" t="t" r="r" b="b"/>
            <a:pathLst>
              <a:path w="309244" h="146685">
                <a:moveTo>
                  <a:pt x="27050" y="96900"/>
                </a:moveTo>
                <a:lnTo>
                  <a:pt x="23113" y="96900"/>
                </a:lnTo>
                <a:lnTo>
                  <a:pt x="21462" y="97535"/>
                </a:lnTo>
                <a:lnTo>
                  <a:pt x="20066" y="98932"/>
                </a:lnTo>
                <a:lnTo>
                  <a:pt x="18795" y="99948"/>
                </a:lnTo>
                <a:lnTo>
                  <a:pt x="18161" y="101599"/>
                </a:lnTo>
                <a:lnTo>
                  <a:pt x="18161" y="130174"/>
                </a:lnTo>
                <a:lnTo>
                  <a:pt x="19938" y="134238"/>
                </a:lnTo>
                <a:lnTo>
                  <a:pt x="26797" y="140588"/>
                </a:lnTo>
                <a:lnTo>
                  <a:pt x="31114" y="142112"/>
                </a:lnTo>
                <a:lnTo>
                  <a:pt x="135381" y="142112"/>
                </a:lnTo>
                <a:lnTo>
                  <a:pt x="137541" y="140080"/>
                </a:lnTo>
                <a:lnTo>
                  <a:pt x="137541" y="131952"/>
                </a:lnTo>
                <a:lnTo>
                  <a:pt x="135381" y="129920"/>
                </a:lnTo>
                <a:lnTo>
                  <a:pt x="35813" y="129920"/>
                </a:lnTo>
                <a:lnTo>
                  <a:pt x="34162" y="129666"/>
                </a:lnTo>
                <a:lnTo>
                  <a:pt x="33527" y="129158"/>
                </a:lnTo>
                <a:lnTo>
                  <a:pt x="32638" y="128269"/>
                </a:lnTo>
                <a:lnTo>
                  <a:pt x="32131" y="126491"/>
                </a:lnTo>
                <a:lnTo>
                  <a:pt x="32131" y="101599"/>
                </a:lnTo>
                <a:lnTo>
                  <a:pt x="31368" y="99948"/>
                </a:lnTo>
                <a:lnTo>
                  <a:pt x="29972" y="98805"/>
                </a:lnTo>
                <a:lnTo>
                  <a:pt x="28575" y="97535"/>
                </a:lnTo>
                <a:lnTo>
                  <a:pt x="27050" y="96900"/>
                </a:lnTo>
                <a:close/>
              </a:path>
              <a:path w="309244" h="146685">
                <a:moveTo>
                  <a:pt x="126745" y="0"/>
                </a:moveTo>
                <a:lnTo>
                  <a:pt x="122936" y="0"/>
                </a:lnTo>
                <a:lnTo>
                  <a:pt x="121412" y="634"/>
                </a:lnTo>
                <a:lnTo>
                  <a:pt x="120142" y="1650"/>
                </a:lnTo>
                <a:lnTo>
                  <a:pt x="118744" y="2920"/>
                </a:lnTo>
                <a:lnTo>
                  <a:pt x="118100" y="4317"/>
                </a:lnTo>
                <a:lnTo>
                  <a:pt x="117982" y="79628"/>
                </a:lnTo>
                <a:lnTo>
                  <a:pt x="83819" y="79628"/>
                </a:lnTo>
                <a:lnTo>
                  <a:pt x="82168" y="80136"/>
                </a:lnTo>
                <a:lnTo>
                  <a:pt x="80899" y="81279"/>
                </a:lnTo>
                <a:lnTo>
                  <a:pt x="79756" y="82422"/>
                </a:lnTo>
                <a:lnTo>
                  <a:pt x="79248" y="83946"/>
                </a:lnTo>
                <a:lnTo>
                  <a:pt x="79375" y="87375"/>
                </a:lnTo>
                <a:lnTo>
                  <a:pt x="80137" y="88772"/>
                </a:lnTo>
                <a:lnTo>
                  <a:pt x="81661" y="89915"/>
                </a:lnTo>
                <a:lnTo>
                  <a:pt x="82804" y="91058"/>
                </a:lnTo>
                <a:lnTo>
                  <a:pt x="84581" y="91566"/>
                </a:lnTo>
                <a:lnTo>
                  <a:pt x="117982" y="91566"/>
                </a:lnTo>
                <a:lnTo>
                  <a:pt x="117982" y="105155"/>
                </a:lnTo>
                <a:lnTo>
                  <a:pt x="118744" y="106933"/>
                </a:lnTo>
                <a:lnTo>
                  <a:pt x="120142" y="108330"/>
                </a:lnTo>
                <a:lnTo>
                  <a:pt x="121285" y="109346"/>
                </a:lnTo>
                <a:lnTo>
                  <a:pt x="122936" y="109854"/>
                </a:lnTo>
                <a:lnTo>
                  <a:pt x="126745" y="109854"/>
                </a:lnTo>
                <a:lnTo>
                  <a:pt x="128269" y="109346"/>
                </a:lnTo>
                <a:lnTo>
                  <a:pt x="129539" y="108330"/>
                </a:lnTo>
                <a:lnTo>
                  <a:pt x="131191" y="106806"/>
                </a:lnTo>
                <a:lnTo>
                  <a:pt x="131952" y="105155"/>
                </a:lnTo>
                <a:lnTo>
                  <a:pt x="131952" y="4317"/>
                </a:lnTo>
                <a:lnTo>
                  <a:pt x="131191" y="2793"/>
                </a:lnTo>
                <a:lnTo>
                  <a:pt x="129667" y="1777"/>
                </a:lnTo>
                <a:lnTo>
                  <a:pt x="128397" y="634"/>
                </a:lnTo>
                <a:lnTo>
                  <a:pt x="126745" y="0"/>
                </a:lnTo>
                <a:close/>
              </a:path>
              <a:path w="309244" h="146685">
                <a:moveTo>
                  <a:pt x="62483" y="76326"/>
                </a:moveTo>
                <a:lnTo>
                  <a:pt x="48513" y="76326"/>
                </a:lnTo>
                <a:lnTo>
                  <a:pt x="48405" y="85724"/>
                </a:lnTo>
                <a:lnTo>
                  <a:pt x="48132" y="87629"/>
                </a:lnTo>
                <a:lnTo>
                  <a:pt x="43052" y="99313"/>
                </a:lnTo>
                <a:lnTo>
                  <a:pt x="43561" y="102361"/>
                </a:lnTo>
                <a:lnTo>
                  <a:pt x="46736" y="105028"/>
                </a:lnTo>
                <a:lnTo>
                  <a:pt x="49530" y="106806"/>
                </a:lnTo>
                <a:lnTo>
                  <a:pt x="52324" y="106298"/>
                </a:lnTo>
                <a:lnTo>
                  <a:pt x="55244" y="103631"/>
                </a:lnTo>
                <a:lnTo>
                  <a:pt x="57276" y="101091"/>
                </a:lnTo>
                <a:lnTo>
                  <a:pt x="58927" y="97916"/>
                </a:lnTo>
                <a:lnTo>
                  <a:pt x="60070" y="94106"/>
                </a:lnTo>
                <a:lnTo>
                  <a:pt x="61722" y="89661"/>
                </a:lnTo>
                <a:lnTo>
                  <a:pt x="62396" y="85724"/>
                </a:lnTo>
                <a:lnTo>
                  <a:pt x="62483" y="76326"/>
                </a:lnTo>
                <a:close/>
              </a:path>
              <a:path w="309244" h="146685">
                <a:moveTo>
                  <a:pt x="103250" y="62483"/>
                </a:moveTo>
                <a:lnTo>
                  <a:pt x="31289" y="64833"/>
                </a:lnTo>
                <a:lnTo>
                  <a:pt x="6476" y="65023"/>
                </a:lnTo>
                <a:lnTo>
                  <a:pt x="2412" y="65023"/>
                </a:lnTo>
                <a:lnTo>
                  <a:pt x="254" y="66928"/>
                </a:lnTo>
                <a:lnTo>
                  <a:pt x="0" y="74802"/>
                </a:lnTo>
                <a:lnTo>
                  <a:pt x="1905" y="76834"/>
                </a:lnTo>
                <a:lnTo>
                  <a:pt x="5968" y="76834"/>
                </a:lnTo>
                <a:lnTo>
                  <a:pt x="48513" y="76326"/>
                </a:lnTo>
                <a:lnTo>
                  <a:pt x="62483" y="76326"/>
                </a:lnTo>
                <a:lnTo>
                  <a:pt x="62483" y="75691"/>
                </a:lnTo>
                <a:lnTo>
                  <a:pt x="102616" y="74548"/>
                </a:lnTo>
                <a:lnTo>
                  <a:pt x="104520" y="74421"/>
                </a:lnTo>
                <a:lnTo>
                  <a:pt x="106044" y="73659"/>
                </a:lnTo>
                <a:lnTo>
                  <a:pt x="107187" y="72262"/>
                </a:lnTo>
                <a:lnTo>
                  <a:pt x="108204" y="71119"/>
                </a:lnTo>
                <a:lnTo>
                  <a:pt x="108712" y="69849"/>
                </a:lnTo>
                <a:lnTo>
                  <a:pt x="108585" y="66420"/>
                </a:lnTo>
                <a:lnTo>
                  <a:pt x="107823" y="64896"/>
                </a:lnTo>
                <a:lnTo>
                  <a:pt x="105029" y="62864"/>
                </a:lnTo>
                <a:lnTo>
                  <a:pt x="103250" y="62483"/>
                </a:lnTo>
                <a:close/>
              </a:path>
              <a:path w="309244" h="146685">
                <a:moveTo>
                  <a:pt x="56006" y="3301"/>
                </a:moveTo>
                <a:lnTo>
                  <a:pt x="13335" y="16128"/>
                </a:lnTo>
                <a:lnTo>
                  <a:pt x="9525" y="22351"/>
                </a:lnTo>
                <a:lnTo>
                  <a:pt x="9525" y="37464"/>
                </a:lnTo>
                <a:lnTo>
                  <a:pt x="45406" y="56014"/>
                </a:lnTo>
                <a:lnTo>
                  <a:pt x="56006" y="56514"/>
                </a:lnTo>
                <a:lnTo>
                  <a:pt x="66601" y="55923"/>
                </a:lnTo>
                <a:lnTo>
                  <a:pt x="76088" y="54165"/>
                </a:lnTo>
                <a:lnTo>
                  <a:pt x="84456" y="51264"/>
                </a:lnTo>
                <a:lnTo>
                  <a:pt x="96995" y="44322"/>
                </a:lnTo>
                <a:lnTo>
                  <a:pt x="56006" y="44322"/>
                </a:lnTo>
                <a:lnTo>
                  <a:pt x="48049" y="44015"/>
                </a:lnTo>
                <a:lnTo>
                  <a:pt x="23241" y="33781"/>
                </a:lnTo>
                <a:lnTo>
                  <a:pt x="23241" y="26034"/>
                </a:lnTo>
                <a:lnTo>
                  <a:pt x="56006" y="15493"/>
                </a:lnTo>
                <a:lnTo>
                  <a:pt x="96995" y="15493"/>
                </a:lnTo>
                <a:lnTo>
                  <a:pt x="84456" y="8552"/>
                </a:lnTo>
                <a:lnTo>
                  <a:pt x="76088" y="5651"/>
                </a:lnTo>
                <a:lnTo>
                  <a:pt x="66601" y="3893"/>
                </a:lnTo>
                <a:lnTo>
                  <a:pt x="56006" y="3301"/>
                </a:lnTo>
                <a:close/>
              </a:path>
              <a:path w="309244" h="146685">
                <a:moveTo>
                  <a:pt x="96995" y="15493"/>
                </a:moveTo>
                <a:lnTo>
                  <a:pt x="56006" y="15493"/>
                </a:lnTo>
                <a:lnTo>
                  <a:pt x="63890" y="15801"/>
                </a:lnTo>
                <a:lnTo>
                  <a:pt x="70786" y="16716"/>
                </a:lnTo>
                <a:lnTo>
                  <a:pt x="88900" y="33781"/>
                </a:lnTo>
                <a:lnTo>
                  <a:pt x="86487" y="36956"/>
                </a:lnTo>
                <a:lnTo>
                  <a:pt x="56006" y="44322"/>
                </a:lnTo>
                <a:lnTo>
                  <a:pt x="96995" y="44322"/>
                </a:lnTo>
                <a:lnTo>
                  <a:pt x="99060" y="43179"/>
                </a:lnTo>
                <a:lnTo>
                  <a:pt x="102616" y="37464"/>
                </a:lnTo>
                <a:lnTo>
                  <a:pt x="102538" y="22351"/>
                </a:lnTo>
                <a:lnTo>
                  <a:pt x="99060" y="16636"/>
                </a:lnTo>
                <a:lnTo>
                  <a:pt x="96995" y="15493"/>
                </a:lnTo>
                <a:close/>
              </a:path>
              <a:path w="309244" h="146685">
                <a:moveTo>
                  <a:pt x="246887" y="5079"/>
                </a:moveTo>
                <a:lnTo>
                  <a:pt x="187832" y="5079"/>
                </a:lnTo>
                <a:lnTo>
                  <a:pt x="185419" y="7111"/>
                </a:lnTo>
                <a:lnTo>
                  <a:pt x="185293" y="15112"/>
                </a:lnTo>
                <a:lnTo>
                  <a:pt x="187579" y="17144"/>
                </a:lnTo>
                <a:lnTo>
                  <a:pt x="241300" y="17144"/>
                </a:lnTo>
                <a:lnTo>
                  <a:pt x="243331" y="17398"/>
                </a:lnTo>
                <a:lnTo>
                  <a:pt x="244348" y="18033"/>
                </a:lnTo>
                <a:lnTo>
                  <a:pt x="245744" y="19049"/>
                </a:lnTo>
                <a:lnTo>
                  <a:pt x="246380" y="20319"/>
                </a:lnTo>
                <a:lnTo>
                  <a:pt x="246380" y="53085"/>
                </a:lnTo>
                <a:lnTo>
                  <a:pt x="245999" y="54228"/>
                </a:lnTo>
                <a:lnTo>
                  <a:pt x="244601" y="55371"/>
                </a:lnTo>
                <a:lnTo>
                  <a:pt x="242950" y="55752"/>
                </a:lnTo>
                <a:lnTo>
                  <a:pt x="198374" y="55752"/>
                </a:lnTo>
                <a:lnTo>
                  <a:pt x="194056" y="57403"/>
                </a:lnTo>
                <a:lnTo>
                  <a:pt x="187832" y="63880"/>
                </a:lnTo>
                <a:lnTo>
                  <a:pt x="186308" y="68071"/>
                </a:lnTo>
                <a:lnTo>
                  <a:pt x="186428" y="119506"/>
                </a:lnTo>
                <a:lnTo>
                  <a:pt x="187706" y="123570"/>
                </a:lnTo>
                <a:lnTo>
                  <a:pt x="193801" y="130428"/>
                </a:lnTo>
                <a:lnTo>
                  <a:pt x="198500" y="132206"/>
                </a:lnTo>
                <a:lnTo>
                  <a:pt x="204850" y="132206"/>
                </a:lnTo>
                <a:lnTo>
                  <a:pt x="244856" y="129031"/>
                </a:lnTo>
                <a:lnTo>
                  <a:pt x="278577" y="120014"/>
                </a:lnTo>
                <a:lnTo>
                  <a:pt x="204597" y="120014"/>
                </a:lnTo>
                <a:lnTo>
                  <a:pt x="202564" y="119506"/>
                </a:lnTo>
                <a:lnTo>
                  <a:pt x="201549" y="118363"/>
                </a:lnTo>
                <a:lnTo>
                  <a:pt x="200532" y="117474"/>
                </a:lnTo>
                <a:lnTo>
                  <a:pt x="200025" y="115569"/>
                </a:lnTo>
                <a:lnTo>
                  <a:pt x="200025" y="72008"/>
                </a:lnTo>
                <a:lnTo>
                  <a:pt x="200406" y="70357"/>
                </a:lnTo>
                <a:lnTo>
                  <a:pt x="201041" y="69468"/>
                </a:lnTo>
                <a:lnTo>
                  <a:pt x="201930" y="68579"/>
                </a:lnTo>
                <a:lnTo>
                  <a:pt x="203454" y="68071"/>
                </a:lnTo>
                <a:lnTo>
                  <a:pt x="247904" y="68071"/>
                </a:lnTo>
                <a:lnTo>
                  <a:pt x="252475" y="66674"/>
                </a:lnTo>
                <a:lnTo>
                  <a:pt x="255777" y="63626"/>
                </a:lnTo>
                <a:lnTo>
                  <a:pt x="258444" y="61340"/>
                </a:lnTo>
                <a:lnTo>
                  <a:pt x="259842" y="57657"/>
                </a:lnTo>
                <a:lnTo>
                  <a:pt x="259842" y="15112"/>
                </a:lnTo>
                <a:lnTo>
                  <a:pt x="257937" y="11302"/>
                </a:lnTo>
                <a:lnTo>
                  <a:pt x="254381" y="8635"/>
                </a:lnTo>
                <a:lnTo>
                  <a:pt x="251206" y="6222"/>
                </a:lnTo>
                <a:lnTo>
                  <a:pt x="246887" y="5079"/>
                </a:lnTo>
                <a:close/>
              </a:path>
              <a:path w="309244" h="146685">
                <a:moveTo>
                  <a:pt x="279145" y="106171"/>
                </a:moveTo>
                <a:lnTo>
                  <a:pt x="274955" y="107822"/>
                </a:lnTo>
                <a:lnTo>
                  <a:pt x="268452" y="110460"/>
                </a:lnTo>
                <a:lnTo>
                  <a:pt x="261318" y="112823"/>
                </a:lnTo>
                <a:lnTo>
                  <a:pt x="217106" y="119800"/>
                </a:lnTo>
                <a:lnTo>
                  <a:pt x="207391" y="120014"/>
                </a:lnTo>
                <a:lnTo>
                  <a:pt x="278577" y="120014"/>
                </a:lnTo>
                <a:lnTo>
                  <a:pt x="280162" y="119379"/>
                </a:lnTo>
                <a:lnTo>
                  <a:pt x="283844" y="117347"/>
                </a:lnTo>
                <a:lnTo>
                  <a:pt x="284988" y="114426"/>
                </a:lnTo>
                <a:lnTo>
                  <a:pt x="283718" y="110743"/>
                </a:lnTo>
                <a:lnTo>
                  <a:pt x="282067" y="107060"/>
                </a:lnTo>
                <a:lnTo>
                  <a:pt x="279145" y="106171"/>
                </a:lnTo>
                <a:close/>
              </a:path>
              <a:path w="309244" h="146685">
                <a:moveTo>
                  <a:pt x="303530" y="0"/>
                </a:moveTo>
                <a:lnTo>
                  <a:pt x="299719" y="0"/>
                </a:lnTo>
                <a:lnTo>
                  <a:pt x="298195" y="507"/>
                </a:lnTo>
                <a:lnTo>
                  <a:pt x="297052" y="1396"/>
                </a:lnTo>
                <a:lnTo>
                  <a:pt x="295529" y="2666"/>
                </a:lnTo>
                <a:lnTo>
                  <a:pt x="294767" y="4444"/>
                </a:lnTo>
                <a:lnTo>
                  <a:pt x="294767" y="141350"/>
                </a:lnTo>
                <a:lnTo>
                  <a:pt x="295401" y="143128"/>
                </a:lnTo>
                <a:lnTo>
                  <a:pt x="296799" y="144398"/>
                </a:lnTo>
                <a:lnTo>
                  <a:pt x="298069" y="145668"/>
                </a:lnTo>
                <a:lnTo>
                  <a:pt x="299719" y="146303"/>
                </a:lnTo>
                <a:lnTo>
                  <a:pt x="303656" y="146303"/>
                </a:lnTo>
                <a:lnTo>
                  <a:pt x="305307" y="145541"/>
                </a:lnTo>
                <a:lnTo>
                  <a:pt x="306705" y="144144"/>
                </a:lnTo>
                <a:lnTo>
                  <a:pt x="308101" y="143001"/>
                </a:lnTo>
                <a:lnTo>
                  <a:pt x="308737" y="141350"/>
                </a:lnTo>
                <a:lnTo>
                  <a:pt x="308737" y="4444"/>
                </a:lnTo>
                <a:lnTo>
                  <a:pt x="307848" y="2666"/>
                </a:lnTo>
                <a:lnTo>
                  <a:pt x="306197" y="1396"/>
                </a:lnTo>
                <a:lnTo>
                  <a:pt x="304926" y="507"/>
                </a:lnTo>
                <a:lnTo>
                  <a:pt x="303530" y="0"/>
                </a:lnTo>
                <a:close/>
              </a:path>
            </a:pathLst>
          </a:custGeom>
          <a:solidFill>
            <a:srgbClr val="FFFFFF">
              <a:alpha val="9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97004" y="3969816"/>
            <a:ext cx="6280150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 marR="194310">
              <a:lnSpc>
                <a:spcPct val="100000"/>
              </a:lnSpc>
              <a:spcBef>
                <a:spcPts val="95"/>
              </a:spcBef>
            </a:pPr>
            <a:r>
              <a:rPr dirty="0" sz="1300" spc="100">
                <a:solidFill>
                  <a:srgbClr val="404040"/>
                </a:solidFill>
                <a:latin typeface="Noto Sans CJK JP Regular"/>
                <a:cs typeface="Noto Sans CJK JP Regular"/>
              </a:rPr>
              <a:t>다층 신경망은 입력층 </a:t>
            </a:r>
            <a:r>
              <a:rPr dirty="0" sz="1300" spc="355">
                <a:solidFill>
                  <a:srgbClr val="404040"/>
                </a:solidFill>
                <a:latin typeface="Noto Sans CJK JP Regular"/>
                <a:cs typeface="Noto Sans CJK JP Regular"/>
              </a:rPr>
              <a:t>- </a:t>
            </a:r>
            <a:r>
              <a:rPr dirty="0" sz="1300" spc="100">
                <a:solidFill>
                  <a:srgbClr val="404040"/>
                </a:solidFill>
                <a:latin typeface="Noto Sans CJK JP Regular"/>
                <a:cs typeface="Noto Sans CJK JP Regular"/>
              </a:rPr>
              <a:t>은닉층 </a:t>
            </a:r>
            <a:r>
              <a:rPr dirty="0" sz="1300" spc="-50">
                <a:solidFill>
                  <a:srgbClr val="404040"/>
                </a:solidFill>
                <a:latin typeface="Noto Sans CJK JP Regular"/>
                <a:cs typeface="Noto Sans CJK JP Regular"/>
              </a:rPr>
              <a:t>– </a:t>
            </a:r>
            <a:r>
              <a:rPr dirty="0" sz="1300" spc="100">
                <a:solidFill>
                  <a:srgbClr val="404040"/>
                </a:solidFill>
                <a:latin typeface="Noto Sans CJK JP Regular"/>
                <a:cs typeface="Noto Sans CJK JP Regular"/>
              </a:rPr>
              <a:t>출력층 구조를 가지며 각 층의 유닛들은 퍼셉트  론임</a:t>
            </a:r>
            <a:endParaRPr sz="13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tabLst>
                <a:tab pos="6266815" algn="l"/>
              </a:tabLst>
            </a:pPr>
            <a:r>
              <a:rPr dirty="0" sz="1300" spc="-5" strike="sng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300" spc="85" strike="sngStrike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300" spc="100" strike="sngStrike">
                <a:solidFill>
                  <a:srgbClr val="404040"/>
                </a:solidFill>
                <a:latin typeface="Noto Sans CJK JP Regular"/>
                <a:cs typeface="Noto Sans CJK JP Regular"/>
              </a:rPr>
              <a:t>레이어를 쌓을수록 다양한 결정 영역이 추가로 생김으로써 선형 분리 문제</a:t>
            </a:r>
            <a:r>
              <a:rPr dirty="0" sz="1300" spc="180" strike="sngStrike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300" spc="100" strike="sngStrike">
                <a:solidFill>
                  <a:srgbClr val="404040"/>
                </a:solidFill>
                <a:latin typeface="Noto Sans CJK JP Regular"/>
                <a:cs typeface="Noto Sans CJK JP Regular"/>
              </a:rPr>
              <a:t>극복	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23973" y="1414348"/>
            <a:ext cx="3337560" cy="61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3410">
              <a:lnSpc>
                <a:spcPct val="100000"/>
              </a:lnSpc>
              <a:spcBef>
                <a:spcPts val="95"/>
              </a:spcBef>
            </a:pPr>
            <a:r>
              <a:rPr dirty="0" sz="1300" spc="90">
                <a:solidFill>
                  <a:srgbClr val="404040"/>
                </a:solidFill>
                <a:latin typeface="Noto Sans CJK JP Regular"/>
                <a:cs typeface="Noto Sans CJK JP Regular"/>
              </a:rPr>
              <a:t>분산 </a:t>
            </a:r>
            <a:r>
              <a:rPr dirty="0" sz="1300" spc="65">
                <a:solidFill>
                  <a:srgbClr val="404040"/>
                </a:solidFill>
                <a:latin typeface="Noto Sans CJK JP Regular"/>
                <a:cs typeface="Noto Sans CJK JP Regular"/>
              </a:rPr>
              <a:t>처리(뇌) </a:t>
            </a:r>
            <a:r>
              <a:rPr dirty="0" sz="1300" spc="170">
                <a:solidFill>
                  <a:srgbClr val="404040"/>
                </a:solidFill>
                <a:latin typeface="Noto Sans CJK JP Regular"/>
                <a:cs typeface="Noto Sans CJK JP Regular"/>
              </a:rPr>
              <a:t>&lt;-&gt; </a:t>
            </a:r>
            <a:r>
              <a:rPr dirty="0" sz="1300" spc="90">
                <a:solidFill>
                  <a:srgbClr val="404040"/>
                </a:solidFill>
                <a:latin typeface="Noto Sans CJK JP Regular"/>
                <a:cs typeface="Noto Sans CJK JP Regular"/>
              </a:rPr>
              <a:t>중앙</a:t>
            </a:r>
            <a:r>
              <a:rPr dirty="0" sz="13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300" spc="70">
                <a:solidFill>
                  <a:srgbClr val="404040"/>
                </a:solidFill>
                <a:latin typeface="Noto Sans CJK JP Regular"/>
                <a:cs typeface="Noto Sans CJK JP Regular"/>
              </a:rPr>
              <a:t>처리(컴퓨터)</a:t>
            </a:r>
            <a:endParaRPr sz="1300">
              <a:latin typeface="Noto Sans CJK JP Regular"/>
              <a:cs typeface="Noto Sans CJK JP Regular"/>
            </a:endParaRPr>
          </a:p>
          <a:p>
            <a:pPr marL="12700" marR="5080" indent="600710">
              <a:lnSpc>
                <a:spcPts val="1500"/>
              </a:lnSpc>
              <a:spcBef>
                <a:spcPts val="105"/>
              </a:spcBef>
            </a:pPr>
            <a:r>
              <a:rPr dirty="0" sz="1300" spc="90">
                <a:solidFill>
                  <a:srgbClr val="404040"/>
                </a:solidFill>
                <a:latin typeface="Noto Sans CJK JP Regular"/>
                <a:cs typeface="Noto Sans CJK JP Regular"/>
              </a:rPr>
              <a:t>병렬 </a:t>
            </a:r>
            <a:r>
              <a:rPr dirty="0" sz="1300" spc="65">
                <a:solidFill>
                  <a:srgbClr val="404040"/>
                </a:solidFill>
                <a:latin typeface="Noto Sans CJK JP Regular"/>
                <a:cs typeface="Noto Sans CJK JP Regular"/>
              </a:rPr>
              <a:t>처리(뇌) </a:t>
            </a:r>
            <a:r>
              <a:rPr dirty="0" sz="1300" spc="170">
                <a:solidFill>
                  <a:srgbClr val="404040"/>
                </a:solidFill>
                <a:latin typeface="Noto Sans CJK JP Regular"/>
                <a:cs typeface="Noto Sans CJK JP Regular"/>
              </a:rPr>
              <a:t>&lt;-&gt; </a:t>
            </a:r>
            <a:r>
              <a:rPr dirty="0" sz="1300" spc="90">
                <a:solidFill>
                  <a:srgbClr val="404040"/>
                </a:solidFill>
                <a:latin typeface="Noto Sans CJK JP Regular"/>
                <a:cs typeface="Noto Sans CJK JP Regular"/>
              </a:rPr>
              <a:t>순차</a:t>
            </a:r>
            <a:r>
              <a:rPr dirty="0" sz="1300" spc="2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300" spc="70">
                <a:solidFill>
                  <a:srgbClr val="404040"/>
                </a:solidFill>
                <a:latin typeface="Noto Sans CJK JP Regular"/>
                <a:cs typeface="Noto Sans CJK JP Regular"/>
              </a:rPr>
              <a:t>처리(컴퓨터)  </a:t>
            </a:r>
            <a:r>
              <a:rPr dirty="0" sz="1300" spc="80">
                <a:solidFill>
                  <a:srgbClr val="404040"/>
                </a:solidFill>
                <a:latin typeface="Noto Sans CJK JP Regular"/>
                <a:cs typeface="Noto Sans CJK JP Regular"/>
              </a:rPr>
              <a:t>처리속도: </a:t>
            </a:r>
            <a:r>
              <a:rPr dirty="0" sz="1300" spc="25">
                <a:latin typeface="Noto Sans CJK JP Regular"/>
                <a:cs typeface="Noto Sans CJK JP Regular"/>
              </a:rPr>
              <a:t>10</a:t>
            </a:r>
            <a:r>
              <a:rPr dirty="0" baseline="26143" sz="1275" spc="37">
                <a:latin typeface="Noto Sans CJK JP Regular"/>
                <a:cs typeface="Noto Sans CJK JP Regular"/>
              </a:rPr>
              <a:t>-3</a:t>
            </a:r>
            <a:r>
              <a:rPr dirty="0" sz="13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초 </a:t>
            </a:r>
            <a:r>
              <a:rPr dirty="0" sz="1300" spc="60">
                <a:solidFill>
                  <a:srgbClr val="404040"/>
                </a:solidFill>
                <a:latin typeface="Noto Sans CJK JP Regular"/>
                <a:cs typeface="Noto Sans CJK JP Regular"/>
              </a:rPr>
              <a:t>(뇌) </a:t>
            </a:r>
            <a:r>
              <a:rPr dirty="0" sz="1300" spc="170">
                <a:solidFill>
                  <a:srgbClr val="404040"/>
                </a:solidFill>
                <a:latin typeface="Noto Sans CJK JP Regular"/>
                <a:cs typeface="Noto Sans CJK JP Regular"/>
              </a:rPr>
              <a:t>&lt;-&gt;</a:t>
            </a:r>
            <a:r>
              <a:rPr dirty="0" sz="1300" spc="204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300" spc="70">
                <a:solidFill>
                  <a:srgbClr val="404040"/>
                </a:solidFill>
                <a:latin typeface="Noto Sans CJK JP Regular"/>
                <a:cs typeface="Noto Sans CJK JP Regular"/>
              </a:rPr>
              <a:t>10</a:t>
            </a:r>
            <a:r>
              <a:rPr dirty="0" baseline="26143" sz="1275" spc="104">
                <a:solidFill>
                  <a:srgbClr val="404040"/>
                </a:solidFill>
                <a:latin typeface="Noto Sans CJK JP Regular"/>
                <a:cs typeface="Noto Sans CJK JP Regular"/>
              </a:rPr>
              <a:t>-9</a:t>
            </a:r>
            <a:r>
              <a:rPr dirty="0" sz="1300" spc="70">
                <a:solidFill>
                  <a:srgbClr val="404040"/>
                </a:solidFill>
                <a:latin typeface="Noto Sans CJK JP Regular"/>
                <a:cs typeface="Noto Sans CJK JP Regular"/>
              </a:rPr>
              <a:t>초(컴퓨터)</a:t>
            </a:r>
            <a:endParaRPr sz="13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981" y="872489"/>
            <a:ext cx="17062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80">
                <a:solidFill>
                  <a:srgbClr val="252525"/>
                </a:solidFill>
              </a:rPr>
              <a:t>학습</a:t>
            </a:r>
            <a:r>
              <a:rPr dirty="0" sz="3200" spc="30">
                <a:solidFill>
                  <a:srgbClr val="252525"/>
                </a:solidFill>
              </a:rPr>
              <a:t> </a:t>
            </a:r>
            <a:r>
              <a:rPr dirty="0" sz="3200" spc="100">
                <a:solidFill>
                  <a:srgbClr val="252525"/>
                </a:solidFill>
              </a:rPr>
              <a:t>목표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127760" y="2561844"/>
            <a:ext cx="5259324" cy="1083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3583" y="2636520"/>
            <a:ext cx="5027295" cy="934719"/>
          </a:xfrm>
          <a:custGeom>
            <a:avLst/>
            <a:gdLst/>
            <a:ahLst/>
            <a:cxnLst/>
            <a:rect l="l" t="t" r="r" b="b"/>
            <a:pathLst>
              <a:path w="5027295" h="934720">
                <a:moveTo>
                  <a:pt x="4567936" y="0"/>
                </a:moveTo>
                <a:lnTo>
                  <a:pt x="0" y="1397"/>
                </a:lnTo>
                <a:lnTo>
                  <a:pt x="415163" y="934085"/>
                </a:lnTo>
                <a:lnTo>
                  <a:pt x="4885308" y="934212"/>
                </a:lnTo>
                <a:lnTo>
                  <a:pt x="4945554" y="928560"/>
                </a:lnTo>
                <a:lnTo>
                  <a:pt x="5005705" y="881380"/>
                </a:lnTo>
                <a:lnTo>
                  <a:pt x="5024949" y="841472"/>
                </a:lnTo>
                <a:lnTo>
                  <a:pt x="5026787" y="805576"/>
                </a:lnTo>
                <a:lnTo>
                  <a:pt x="5018813" y="770562"/>
                </a:lnTo>
                <a:lnTo>
                  <a:pt x="5008626" y="733298"/>
                </a:lnTo>
                <a:lnTo>
                  <a:pt x="4727426" y="76844"/>
                </a:lnTo>
                <a:lnTo>
                  <a:pt x="4703506" y="44178"/>
                </a:lnTo>
                <a:lnTo>
                  <a:pt x="4666376" y="15966"/>
                </a:lnTo>
                <a:lnTo>
                  <a:pt x="4607893" y="2924"/>
                </a:lnTo>
                <a:lnTo>
                  <a:pt x="4567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7429" y="2633472"/>
            <a:ext cx="656590" cy="943610"/>
          </a:xfrm>
          <a:custGeom>
            <a:avLst/>
            <a:gdLst/>
            <a:ahLst/>
            <a:cxnLst/>
            <a:rect l="l" t="t" r="r" b="b"/>
            <a:pathLst>
              <a:path w="656589" h="943610">
                <a:moveTo>
                  <a:pt x="110294" y="0"/>
                </a:moveTo>
                <a:lnTo>
                  <a:pt x="53557" y="11509"/>
                </a:lnTo>
                <a:lnTo>
                  <a:pt x="11107" y="49783"/>
                </a:lnTo>
                <a:lnTo>
                  <a:pt x="0" y="110870"/>
                </a:lnTo>
                <a:lnTo>
                  <a:pt x="6051" y="137973"/>
                </a:lnTo>
                <a:lnTo>
                  <a:pt x="17457" y="166623"/>
                </a:lnTo>
                <a:lnTo>
                  <a:pt x="296019" y="811783"/>
                </a:lnTo>
                <a:lnTo>
                  <a:pt x="309703" y="835556"/>
                </a:lnTo>
                <a:lnTo>
                  <a:pt x="321864" y="859567"/>
                </a:lnTo>
                <a:lnTo>
                  <a:pt x="360281" y="905636"/>
                </a:lnTo>
                <a:lnTo>
                  <a:pt x="403413" y="933942"/>
                </a:lnTo>
                <a:lnTo>
                  <a:pt x="462643" y="942720"/>
                </a:lnTo>
                <a:lnTo>
                  <a:pt x="555909" y="943260"/>
                </a:lnTo>
                <a:lnTo>
                  <a:pt x="604107" y="943221"/>
                </a:lnTo>
                <a:lnTo>
                  <a:pt x="656318" y="942085"/>
                </a:lnTo>
                <a:lnTo>
                  <a:pt x="241282" y="2158"/>
                </a:lnTo>
                <a:lnTo>
                  <a:pt x="11029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74291" y="3649979"/>
            <a:ext cx="5259324" cy="1083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90116" y="3724655"/>
            <a:ext cx="5027295" cy="934719"/>
          </a:xfrm>
          <a:custGeom>
            <a:avLst/>
            <a:gdLst/>
            <a:ahLst/>
            <a:cxnLst/>
            <a:rect l="l" t="t" r="r" b="b"/>
            <a:pathLst>
              <a:path w="5027295" h="934720">
                <a:moveTo>
                  <a:pt x="4567935" y="0"/>
                </a:moveTo>
                <a:lnTo>
                  <a:pt x="0" y="1397"/>
                </a:lnTo>
                <a:lnTo>
                  <a:pt x="415162" y="934021"/>
                </a:lnTo>
                <a:lnTo>
                  <a:pt x="4885308" y="934212"/>
                </a:lnTo>
                <a:lnTo>
                  <a:pt x="4945554" y="928531"/>
                </a:lnTo>
                <a:lnTo>
                  <a:pt x="5005705" y="881380"/>
                </a:lnTo>
                <a:lnTo>
                  <a:pt x="5024949" y="841452"/>
                </a:lnTo>
                <a:lnTo>
                  <a:pt x="5026786" y="805540"/>
                </a:lnTo>
                <a:lnTo>
                  <a:pt x="5018813" y="770521"/>
                </a:lnTo>
                <a:lnTo>
                  <a:pt x="5008626" y="733272"/>
                </a:lnTo>
                <a:lnTo>
                  <a:pt x="4727426" y="76844"/>
                </a:lnTo>
                <a:lnTo>
                  <a:pt x="4703506" y="44178"/>
                </a:lnTo>
                <a:lnTo>
                  <a:pt x="4666376" y="15966"/>
                </a:lnTo>
                <a:lnTo>
                  <a:pt x="4607893" y="2924"/>
                </a:lnTo>
                <a:lnTo>
                  <a:pt x="4567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3959" y="3718559"/>
            <a:ext cx="656590" cy="942340"/>
          </a:xfrm>
          <a:custGeom>
            <a:avLst/>
            <a:gdLst/>
            <a:ahLst/>
            <a:cxnLst/>
            <a:rect l="l" t="t" r="r" b="b"/>
            <a:pathLst>
              <a:path w="656589" h="942339">
                <a:moveTo>
                  <a:pt x="241284" y="0"/>
                </a:moveTo>
                <a:lnTo>
                  <a:pt x="110347" y="253"/>
                </a:lnTo>
                <a:lnTo>
                  <a:pt x="53609" y="10556"/>
                </a:lnTo>
                <a:lnTo>
                  <a:pt x="11160" y="47624"/>
                </a:lnTo>
                <a:lnTo>
                  <a:pt x="0" y="108823"/>
                </a:lnTo>
                <a:lnTo>
                  <a:pt x="6070" y="135939"/>
                </a:lnTo>
                <a:lnTo>
                  <a:pt x="17510" y="164591"/>
                </a:lnTo>
                <a:lnTo>
                  <a:pt x="296021" y="810094"/>
                </a:lnTo>
                <a:lnTo>
                  <a:pt x="309705" y="833909"/>
                </a:lnTo>
                <a:lnTo>
                  <a:pt x="321865" y="857950"/>
                </a:lnTo>
                <a:lnTo>
                  <a:pt x="360283" y="904024"/>
                </a:lnTo>
                <a:lnTo>
                  <a:pt x="401050" y="932581"/>
                </a:lnTo>
                <a:lnTo>
                  <a:pt x="457819" y="941489"/>
                </a:lnTo>
                <a:lnTo>
                  <a:pt x="522499" y="941749"/>
                </a:lnTo>
                <a:lnTo>
                  <a:pt x="570452" y="940831"/>
                </a:lnTo>
                <a:lnTo>
                  <a:pt x="656320" y="938288"/>
                </a:lnTo>
                <a:lnTo>
                  <a:pt x="24128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5131" y="1487424"/>
            <a:ext cx="5259324" cy="1083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955" y="1562100"/>
            <a:ext cx="5027295" cy="934719"/>
          </a:xfrm>
          <a:custGeom>
            <a:avLst/>
            <a:gdLst/>
            <a:ahLst/>
            <a:cxnLst/>
            <a:rect l="l" t="t" r="r" b="b"/>
            <a:pathLst>
              <a:path w="5027295" h="934719">
                <a:moveTo>
                  <a:pt x="4567935" y="0"/>
                </a:moveTo>
                <a:lnTo>
                  <a:pt x="0" y="1397"/>
                </a:lnTo>
                <a:lnTo>
                  <a:pt x="415137" y="934085"/>
                </a:lnTo>
                <a:lnTo>
                  <a:pt x="4885308" y="934212"/>
                </a:lnTo>
                <a:lnTo>
                  <a:pt x="4945554" y="928560"/>
                </a:lnTo>
                <a:lnTo>
                  <a:pt x="5005705" y="881380"/>
                </a:lnTo>
                <a:lnTo>
                  <a:pt x="5024949" y="841472"/>
                </a:lnTo>
                <a:lnTo>
                  <a:pt x="5026787" y="805576"/>
                </a:lnTo>
                <a:lnTo>
                  <a:pt x="5018813" y="770562"/>
                </a:lnTo>
                <a:lnTo>
                  <a:pt x="5008626" y="733298"/>
                </a:lnTo>
                <a:lnTo>
                  <a:pt x="4727426" y="76844"/>
                </a:lnTo>
                <a:lnTo>
                  <a:pt x="4703506" y="44178"/>
                </a:lnTo>
                <a:lnTo>
                  <a:pt x="4666376" y="15966"/>
                </a:lnTo>
                <a:lnTo>
                  <a:pt x="4607893" y="2924"/>
                </a:lnTo>
                <a:lnTo>
                  <a:pt x="4567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799" y="1559052"/>
            <a:ext cx="657860" cy="943610"/>
          </a:xfrm>
          <a:custGeom>
            <a:avLst/>
            <a:gdLst/>
            <a:ahLst/>
            <a:cxnLst/>
            <a:rect l="l" t="t" r="r" b="b"/>
            <a:pathLst>
              <a:path w="657860" h="943610">
                <a:moveTo>
                  <a:pt x="110156" y="0"/>
                </a:moveTo>
                <a:lnTo>
                  <a:pt x="53486" y="11509"/>
                </a:lnTo>
                <a:lnTo>
                  <a:pt x="11083" y="49784"/>
                </a:lnTo>
                <a:lnTo>
                  <a:pt x="0" y="110998"/>
                </a:lnTo>
                <a:lnTo>
                  <a:pt x="6044" y="138152"/>
                </a:lnTo>
                <a:lnTo>
                  <a:pt x="17433" y="166877"/>
                </a:lnTo>
                <a:lnTo>
                  <a:pt x="295589" y="812800"/>
                </a:lnTo>
                <a:lnTo>
                  <a:pt x="309290" y="836646"/>
                </a:lnTo>
                <a:lnTo>
                  <a:pt x="321432" y="860694"/>
                </a:lnTo>
                <a:lnTo>
                  <a:pt x="359762" y="906780"/>
                </a:lnTo>
                <a:lnTo>
                  <a:pt x="401667" y="933989"/>
                </a:lnTo>
                <a:lnTo>
                  <a:pt x="459622" y="941578"/>
                </a:lnTo>
                <a:lnTo>
                  <a:pt x="657844" y="943356"/>
                </a:lnTo>
                <a:lnTo>
                  <a:pt x="241017" y="2159"/>
                </a:lnTo>
                <a:lnTo>
                  <a:pt x="11015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76934" y="1856994"/>
            <a:ext cx="438086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94310" algn="l"/>
              </a:tabLst>
            </a:pPr>
            <a:r>
              <a:rPr dirty="0" sz="1700" spc="140">
                <a:solidFill>
                  <a:srgbClr val="252525"/>
                </a:solidFill>
                <a:latin typeface="Noto Sans CJK JP Regular"/>
                <a:cs typeface="Noto Sans CJK JP Regular"/>
              </a:rPr>
              <a:t>컴퓨터와 뇌의 동작 </a:t>
            </a:r>
            <a:r>
              <a:rPr dirty="0" sz="1700" spc="135">
                <a:solidFill>
                  <a:srgbClr val="252525"/>
                </a:solidFill>
                <a:latin typeface="Noto Sans CJK JP Regular"/>
                <a:cs typeface="Noto Sans CJK JP Regular"/>
              </a:rPr>
              <a:t>방식을 비교할 </a:t>
            </a:r>
            <a:r>
              <a:rPr dirty="0" sz="1700" spc="140">
                <a:solidFill>
                  <a:srgbClr val="252525"/>
                </a:solidFill>
                <a:latin typeface="Noto Sans CJK JP Regular"/>
                <a:cs typeface="Noto Sans CJK JP Regular"/>
              </a:rPr>
              <a:t>수</a:t>
            </a:r>
            <a:r>
              <a:rPr dirty="0" sz="1700" spc="26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700" spc="125">
                <a:solidFill>
                  <a:srgbClr val="252525"/>
                </a:solidFill>
                <a:latin typeface="Noto Sans CJK JP Regular"/>
                <a:cs typeface="Noto Sans CJK JP Regular"/>
              </a:rPr>
              <a:t>있다.</a:t>
            </a:r>
            <a:endParaRPr sz="17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685" y="2933522"/>
            <a:ext cx="409321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94310" algn="l"/>
              </a:tabLst>
            </a:pPr>
            <a:r>
              <a:rPr dirty="0" sz="1700" spc="135">
                <a:solidFill>
                  <a:srgbClr val="252525"/>
                </a:solidFill>
                <a:latin typeface="Noto Sans CJK JP Regular"/>
                <a:cs typeface="Noto Sans CJK JP Regular"/>
              </a:rPr>
              <a:t>퍼셉트론의 구성 </a:t>
            </a:r>
            <a:r>
              <a:rPr dirty="0" sz="1700" spc="140">
                <a:solidFill>
                  <a:srgbClr val="252525"/>
                </a:solidFill>
                <a:latin typeface="Noto Sans CJK JP Regular"/>
                <a:cs typeface="Noto Sans CJK JP Regular"/>
              </a:rPr>
              <a:t>요소를 </a:t>
            </a:r>
            <a:r>
              <a:rPr dirty="0" sz="1700" spc="135">
                <a:solidFill>
                  <a:srgbClr val="252525"/>
                </a:solidFill>
                <a:latin typeface="Noto Sans CJK JP Regular"/>
                <a:cs typeface="Noto Sans CJK JP Regular"/>
              </a:rPr>
              <a:t>이해할 </a:t>
            </a:r>
            <a:r>
              <a:rPr dirty="0" sz="1700" spc="140">
                <a:solidFill>
                  <a:srgbClr val="252525"/>
                </a:solidFill>
                <a:latin typeface="Noto Sans CJK JP Regular"/>
                <a:cs typeface="Noto Sans CJK JP Regular"/>
              </a:rPr>
              <a:t>수</a:t>
            </a:r>
            <a:r>
              <a:rPr dirty="0" sz="1700" spc="245">
                <a:solidFill>
                  <a:srgbClr val="252525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700" spc="120">
                <a:solidFill>
                  <a:srgbClr val="252525"/>
                </a:solidFill>
                <a:latin typeface="Noto Sans CJK JP Regular"/>
                <a:cs typeface="Noto Sans CJK JP Regular"/>
              </a:rPr>
              <a:t>있다.</a:t>
            </a:r>
            <a:endParaRPr sz="170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5848" y="4031691"/>
            <a:ext cx="4090670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marR="5080" indent="-18161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4310" algn="l"/>
              </a:tabLst>
            </a:pPr>
            <a:r>
              <a:rPr dirty="0" sz="1700" spc="140">
                <a:solidFill>
                  <a:srgbClr val="252525"/>
                </a:solidFill>
                <a:latin typeface="Noto Sans CJK JP Regular"/>
                <a:cs typeface="Noto Sans CJK JP Regular"/>
              </a:rPr>
              <a:t>다층 신경망의 분류 원리를 이해할 수 있  </a:t>
            </a:r>
            <a:r>
              <a:rPr dirty="0" sz="1700" spc="114">
                <a:solidFill>
                  <a:srgbClr val="252525"/>
                </a:solidFill>
                <a:latin typeface="Noto Sans CJK JP Regular"/>
                <a:cs typeface="Noto Sans CJK JP Regular"/>
              </a:rPr>
              <a:t>다.</a:t>
            </a:r>
            <a:endParaRPr sz="17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2215" y="3651503"/>
            <a:ext cx="5890260" cy="943610"/>
          </a:xfrm>
          <a:custGeom>
            <a:avLst/>
            <a:gdLst/>
            <a:ahLst/>
            <a:cxnLst/>
            <a:rect l="l" t="t" r="r" b="b"/>
            <a:pathLst>
              <a:path w="5890259" h="943610">
                <a:moveTo>
                  <a:pt x="5890260" y="0"/>
                </a:moveTo>
                <a:lnTo>
                  <a:pt x="0" y="7620"/>
                </a:lnTo>
                <a:lnTo>
                  <a:pt x="377063" y="943356"/>
                </a:lnTo>
                <a:lnTo>
                  <a:pt x="5890260" y="943356"/>
                </a:lnTo>
                <a:lnTo>
                  <a:pt x="5890260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3358" y="3912514"/>
            <a:ext cx="23634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1. </a:t>
            </a:r>
            <a:r>
              <a:rPr dirty="0" spc="215"/>
              <a:t>뇌와</a:t>
            </a:r>
            <a:r>
              <a:rPr dirty="0" spc="455"/>
              <a:t> </a:t>
            </a:r>
            <a:r>
              <a:rPr dirty="0" spc="215"/>
              <a:t>컴퓨터</a:t>
            </a:r>
          </a:p>
        </p:txBody>
      </p:sp>
      <p:sp>
        <p:nvSpPr>
          <p:cNvPr id="4" name="object 4"/>
          <p:cNvSpPr/>
          <p:nvPr/>
        </p:nvSpPr>
        <p:spPr>
          <a:xfrm>
            <a:off x="3097291" y="3651503"/>
            <a:ext cx="656590" cy="943610"/>
          </a:xfrm>
          <a:custGeom>
            <a:avLst/>
            <a:gdLst/>
            <a:ahLst/>
            <a:cxnLst/>
            <a:rect l="l" t="t" r="r" b="b"/>
            <a:pathLst>
              <a:path w="656589" h="943610">
                <a:moveTo>
                  <a:pt x="110347" y="0"/>
                </a:moveTo>
                <a:lnTo>
                  <a:pt x="53609" y="11509"/>
                </a:lnTo>
                <a:lnTo>
                  <a:pt x="11160" y="49784"/>
                </a:lnTo>
                <a:lnTo>
                  <a:pt x="0" y="110871"/>
                </a:lnTo>
                <a:lnTo>
                  <a:pt x="6070" y="137973"/>
                </a:lnTo>
                <a:lnTo>
                  <a:pt x="17510" y="166624"/>
                </a:lnTo>
                <a:lnTo>
                  <a:pt x="296021" y="811733"/>
                </a:lnTo>
                <a:lnTo>
                  <a:pt x="309705" y="835536"/>
                </a:lnTo>
                <a:lnTo>
                  <a:pt x="321865" y="859561"/>
                </a:lnTo>
                <a:lnTo>
                  <a:pt x="360283" y="905598"/>
                </a:lnTo>
                <a:lnTo>
                  <a:pt x="403415" y="933948"/>
                </a:lnTo>
                <a:lnTo>
                  <a:pt x="462645" y="942657"/>
                </a:lnTo>
                <a:lnTo>
                  <a:pt x="555910" y="943268"/>
                </a:lnTo>
                <a:lnTo>
                  <a:pt x="604109" y="943241"/>
                </a:lnTo>
                <a:lnTo>
                  <a:pt x="656320" y="942098"/>
                </a:lnTo>
                <a:lnTo>
                  <a:pt x="241284" y="2159"/>
                </a:lnTo>
                <a:lnTo>
                  <a:pt x="11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22117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뇌와 컴퓨터의</a:t>
            </a:r>
            <a:r>
              <a:rPr dirty="0" sz="2000" spc="5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비교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83" y="0"/>
            <a:ext cx="705612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140" y="0"/>
            <a:ext cx="92964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1267" y="0"/>
            <a:ext cx="1208532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183896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dirty="0" sz="2200" spc="170">
                <a:solidFill>
                  <a:srgbClr val="FFFFFF"/>
                </a:solidFill>
              </a:rPr>
              <a:t>뇌와</a:t>
            </a:r>
            <a:r>
              <a:rPr dirty="0" sz="2200" spc="9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컴퓨터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0011" y="1214627"/>
            <a:ext cx="1560575" cy="1717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6523" y="1379219"/>
            <a:ext cx="1720596" cy="1554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89913" y="3091282"/>
            <a:ext cx="1746885" cy="17538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216535" algn="l"/>
              </a:tabLst>
            </a:pPr>
            <a:r>
              <a:rPr dirty="0" sz="1600" spc="-55" b="1">
                <a:solidFill>
                  <a:srgbClr val="404040"/>
                </a:solidFill>
                <a:latin typeface="Arial"/>
                <a:cs typeface="Arial"/>
              </a:rPr>
              <a:t>100</a:t>
            </a:r>
            <a:r>
              <a:rPr dirty="0" sz="1600" spc="-55">
                <a:solidFill>
                  <a:srgbClr val="404040"/>
                </a:solidFill>
                <a:latin typeface="Noto Sans CJK JP Regular"/>
                <a:cs typeface="Noto Sans CJK JP Regular"/>
              </a:rPr>
              <a:t>억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개의</a:t>
            </a:r>
            <a:r>
              <a:rPr dirty="0" sz="1600" spc="-19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뉴런</a:t>
            </a:r>
            <a:endParaRPr sz="1600">
              <a:latin typeface="Noto Sans CJK JP Regular"/>
              <a:cs typeface="Noto Sans CJK JP Regular"/>
            </a:endParaRPr>
          </a:p>
          <a:p>
            <a:pPr marL="216535" indent="-20383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217170" algn="l"/>
              </a:tabLst>
            </a:pPr>
            <a:r>
              <a:rPr dirty="0" sz="1600" spc="-35" b="1">
                <a:solidFill>
                  <a:srgbClr val="404040"/>
                </a:solidFill>
                <a:latin typeface="Arial"/>
                <a:cs typeface="Arial"/>
              </a:rPr>
              <a:t>60</a:t>
            </a:r>
            <a:r>
              <a:rPr dirty="0" sz="1600" spc="-35">
                <a:solidFill>
                  <a:srgbClr val="404040"/>
                </a:solidFill>
                <a:latin typeface="Noto Sans CJK JP Regular"/>
                <a:cs typeface="Noto Sans CJK JP Regular"/>
              </a:rPr>
              <a:t>조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개의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시냅스</a:t>
            </a:r>
            <a:endParaRPr sz="1600">
              <a:latin typeface="Noto Sans CJK JP Regular"/>
              <a:cs typeface="Noto Sans CJK JP Regular"/>
            </a:endParaRPr>
          </a:p>
          <a:p>
            <a:pPr marL="216535" indent="-203835">
              <a:lnSpc>
                <a:spcPct val="100000"/>
              </a:lnSpc>
              <a:spcBef>
                <a:spcPts val="805"/>
              </a:spcBef>
              <a:buFont typeface="Arial"/>
              <a:buAutoNum type="arabicPeriod"/>
              <a:tabLst>
                <a:tab pos="217170" algn="l"/>
              </a:tabLst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분산 처리</a:t>
            </a:r>
            <a:r>
              <a:rPr dirty="0" sz="1600" spc="-7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방식</a:t>
            </a:r>
            <a:endParaRPr sz="1600">
              <a:latin typeface="Noto Sans CJK JP Regular"/>
              <a:cs typeface="Noto Sans CJK JP Regular"/>
            </a:endParaRPr>
          </a:p>
          <a:p>
            <a:pPr marL="216535" indent="-203835">
              <a:lnSpc>
                <a:spcPct val="100000"/>
              </a:lnSpc>
              <a:spcBef>
                <a:spcPts val="790"/>
              </a:spcBef>
              <a:buFont typeface="Arial"/>
              <a:buAutoNum type="arabicPeriod"/>
              <a:tabLst>
                <a:tab pos="217170" algn="l"/>
              </a:tabLst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비선형</a:t>
            </a:r>
            <a:r>
              <a:rPr dirty="0" sz="16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연산</a:t>
            </a:r>
            <a:endParaRPr sz="1600">
              <a:latin typeface="Noto Sans CJK JP Regular"/>
              <a:cs typeface="Noto Sans CJK JP Regular"/>
            </a:endParaRPr>
          </a:p>
          <a:p>
            <a:pPr marL="216535" indent="-203835">
              <a:lnSpc>
                <a:spcPct val="100000"/>
              </a:lnSpc>
              <a:spcBef>
                <a:spcPts val="805"/>
              </a:spcBef>
              <a:buFont typeface="Arial"/>
              <a:buAutoNum type="arabicPeriod"/>
              <a:tabLst>
                <a:tab pos="217170" algn="l"/>
              </a:tabLst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병렬</a:t>
            </a:r>
            <a:r>
              <a:rPr dirty="0" sz="16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처리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82084" y="1215389"/>
            <a:ext cx="38100" cy="3714115"/>
          </a:xfrm>
          <a:custGeom>
            <a:avLst/>
            <a:gdLst/>
            <a:ahLst/>
            <a:cxnLst/>
            <a:rect l="l" t="t" r="r" b="b"/>
            <a:pathLst>
              <a:path w="38100" h="3714115">
                <a:moveTo>
                  <a:pt x="0" y="3713746"/>
                </a:moveTo>
                <a:lnTo>
                  <a:pt x="38100" y="3713746"/>
                </a:lnTo>
                <a:lnTo>
                  <a:pt x="38100" y="0"/>
                </a:lnTo>
                <a:lnTo>
                  <a:pt x="0" y="0"/>
                </a:lnTo>
                <a:lnTo>
                  <a:pt x="0" y="37137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8367" y="1207769"/>
            <a:ext cx="38100" cy="3714115"/>
          </a:xfrm>
          <a:custGeom>
            <a:avLst/>
            <a:gdLst/>
            <a:ahLst/>
            <a:cxnLst/>
            <a:rect l="l" t="t" r="r" b="b"/>
            <a:pathLst>
              <a:path w="38100" h="3714115">
                <a:moveTo>
                  <a:pt x="0" y="3713746"/>
                </a:moveTo>
                <a:lnTo>
                  <a:pt x="38100" y="3713746"/>
                </a:lnTo>
                <a:lnTo>
                  <a:pt x="38100" y="0"/>
                </a:lnTo>
                <a:lnTo>
                  <a:pt x="0" y="0"/>
                </a:lnTo>
                <a:lnTo>
                  <a:pt x="0" y="37137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35396" y="3508247"/>
            <a:ext cx="1464945" cy="285115"/>
          </a:xfrm>
          <a:custGeom>
            <a:avLst/>
            <a:gdLst/>
            <a:ahLst/>
            <a:cxnLst/>
            <a:rect l="l" t="t" r="r" b="b"/>
            <a:pathLst>
              <a:path w="1464945" h="285114">
                <a:moveTo>
                  <a:pt x="1322070" y="0"/>
                </a:moveTo>
                <a:lnTo>
                  <a:pt x="142493" y="0"/>
                </a:lnTo>
                <a:lnTo>
                  <a:pt x="97438" y="7260"/>
                </a:lnTo>
                <a:lnTo>
                  <a:pt x="58320" y="27480"/>
                </a:lnTo>
                <a:lnTo>
                  <a:pt x="27480" y="58320"/>
                </a:lnTo>
                <a:lnTo>
                  <a:pt x="7260" y="97438"/>
                </a:lnTo>
                <a:lnTo>
                  <a:pt x="0" y="142493"/>
                </a:lnTo>
                <a:lnTo>
                  <a:pt x="7260" y="187549"/>
                </a:lnTo>
                <a:lnTo>
                  <a:pt x="27480" y="226667"/>
                </a:lnTo>
                <a:lnTo>
                  <a:pt x="58320" y="257507"/>
                </a:lnTo>
                <a:lnTo>
                  <a:pt x="97438" y="277727"/>
                </a:lnTo>
                <a:lnTo>
                  <a:pt x="142493" y="284988"/>
                </a:lnTo>
                <a:lnTo>
                  <a:pt x="1322070" y="284988"/>
                </a:lnTo>
                <a:lnTo>
                  <a:pt x="1367125" y="277727"/>
                </a:lnTo>
                <a:lnTo>
                  <a:pt x="1406243" y="257507"/>
                </a:lnTo>
                <a:lnTo>
                  <a:pt x="1437083" y="226667"/>
                </a:lnTo>
                <a:lnTo>
                  <a:pt x="1457303" y="187549"/>
                </a:lnTo>
                <a:lnTo>
                  <a:pt x="1464563" y="142493"/>
                </a:lnTo>
                <a:lnTo>
                  <a:pt x="1457303" y="97438"/>
                </a:lnTo>
                <a:lnTo>
                  <a:pt x="1437083" y="58320"/>
                </a:lnTo>
                <a:lnTo>
                  <a:pt x="1406243" y="27480"/>
                </a:lnTo>
                <a:lnTo>
                  <a:pt x="1367125" y="7260"/>
                </a:lnTo>
                <a:lnTo>
                  <a:pt x="1322070" y="0"/>
                </a:lnTo>
                <a:close/>
              </a:path>
            </a:pathLst>
          </a:custGeom>
          <a:solidFill>
            <a:srgbClr val="1DA7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551170" y="3092080"/>
            <a:ext cx="2565400" cy="1753235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216535" indent="-203835">
              <a:lnSpc>
                <a:spcPct val="100000"/>
              </a:lnSpc>
              <a:spcBef>
                <a:spcPts val="895"/>
              </a:spcBef>
              <a:buFont typeface="Arial"/>
              <a:buAutoNum type="arabicPeriod"/>
              <a:tabLst>
                <a:tab pos="217170" algn="l"/>
              </a:tabLst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뉴런보다 빠른</a:t>
            </a:r>
            <a:r>
              <a:rPr dirty="0" sz="1600" spc="-8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Noto Sans CJK JP Regular"/>
                <a:cs typeface="Noto Sans CJK JP Regular"/>
              </a:rPr>
              <a:t>연산</a:t>
            </a:r>
            <a:r>
              <a:rPr dirty="0" sz="1600" spc="-25" b="1">
                <a:solidFill>
                  <a:srgbClr val="404040"/>
                </a:solidFill>
                <a:latin typeface="Arial"/>
                <a:cs typeface="Arial"/>
              </a:rPr>
              <a:t>(10</a:t>
            </a:r>
            <a:r>
              <a:rPr dirty="0" baseline="26455" sz="1575" spc="-37" b="1">
                <a:solidFill>
                  <a:srgbClr val="404040"/>
                </a:solidFill>
                <a:latin typeface="Arial"/>
                <a:cs typeface="Arial"/>
              </a:rPr>
              <a:t>-9</a:t>
            </a:r>
            <a:r>
              <a:rPr dirty="0" sz="1600" spc="-25">
                <a:solidFill>
                  <a:srgbClr val="404040"/>
                </a:solidFill>
                <a:latin typeface="Noto Sans CJK JP Regular"/>
                <a:cs typeface="Noto Sans CJK JP Regular"/>
              </a:rPr>
              <a:t>초</a:t>
            </a:r>
            <a:r>
              <a:rPr dirty="0" sz="1600" spc="-25" b="1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568960">
              <a:lnSpc>
                <a:spcPct val="100000"/>
              </a:lnSpc>
              <a:spcBef>
                <a:spcPts val="705"/>
              </a:spcBef>
            </a:pPr>
            <a:r>
              <a:rPr dirty="0" sz="1400" spc="45">
                <a:solidFill>
                  <a:srgbClr val="FFFFFF"/>
                </a:solidFill>
                <a:latin typeface="Noto Sans CJK JP Regular"/>
                <a:cs typeface="Noto Sans CJK JP Regular"/>
              </a:rPr>
              <a:t>뉴런</a:t>
            </a:r>
            <a:r>
              <a:rPr dirty="0" sz="1400" spc="45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baseline="24691" sz="1350" spc="-44" b="1">
                <a:solidFill>
                  <a:srgbClr val="FFFFFF"/>
                </a:solidFill>
                <a:latin typeface="Arial"/>
                <a:cs typeface="Arial"/>
              </a:rPr>
              <a:t>-3</a:t>
            </a:r>
            <a:r>
              <a:rPr dirty="0" sz="1400" spc="-30">
                <a:solidFill>
                  <a:srgbClr val="FFFFFF"/>
                </a:solidFill>
                <a:latin typeface="Noto Sans CJK JP Regular"/>
                <a:cs typeface="Noto Sans CJK JP Regular"/>
              </a:rPr>
              <a:t>초</a:t>
            </a:r>
            <a:endParaRPr sz="1400">
              <a:latin typeface="Noto Sans CJK JP Regular"/>
              <a:cs typeface="Noto Sans CJK JP Regular"/>
            </a:endParaRPr>
          </a:p>
          <a:p>
            <a:pPr marL="216535" indent="-203835">
              <a:lnSpc>
                <a:spcPct val="100000"/>
              </a:lnSpc>
              <a:spcBef>
                <a:spcPts val="1145"/>
              </a:spcBef>
              <a:buFont typeface="Arial"/>
              <a:buAutoNum type="arabicPeriod" startAt="2"/>
              <a:tabLst>
                <a:tab pos="217170" algn="l"/>
              </a:tabLst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중앙 처리</a:t>
            </a:r>
            <a:r>
              <a:rPr dirty="0" sz="1600" spc="-6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방식</a:t>
            </a:r>
            <a:endParaRPr sz="1600">
              <a:latin typeface="Noto Sans CJK JP Regular"/>
              <a:cs typeface="Noto Sans CJK JP Regular"/>
            </a:endParaRPr>
          </a:p>
          <a:p>
            <a:pPr marL="216535" indent="-203835">
              <a:lnSpc>
                <a:spcPct val="100000"/>
              </a:lnSpc>
              <a:spcBef>
                <a:spcPts val="790"/>
              </a:spcBef>
              <a:buFont typeface="Arial"/>
              <a:buAutoNum type="arabicPeriod" startAt="2"/>
              <a:tabLst>
                <a:tab pos="217170" algn="l"/>
              </a:tabLst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산술 연산</a:t>
            </a:r>
            <a:r>
              <a:rPr dirty="0" sz="1600" spc="-6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-10" b="1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dirty="0" sz="1600" spc="-10">
                <a:solidFill>
                  <a:srgbClr val="404040"/>
                </a:solidFill>
                <a:latin typeface="Noto Sans CJK JP Regular"/>
                <a:cs typeface="Noto Sans CJK JP Regular"/>
              </a:rPr>
              <a:t>선형</a:t>
            </a:r>
            <a:r>
              <a:rPr dirty="0" sz="1600" spc="-10" b="1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16535" indent="-203835">
              <a:lnSpc>
                <a:spcPct val="100000"/>
              </a:lnSpc>
              <a:spcBef>
                <a:spcPts val="805"/>
              </a:spcBef>
              <a:buFont typeface="Arial"/>
              <a:buAutoNum type="arabicPeriod" startAt="2"/>
              <a:tabLst>
                <a:tab pos="217170" algn="l"/>
              </a:tabLst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순차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처리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3651503"/>
            <a:ext cx="7452359" cy="943610"/>
          </a:xfrm>
          <a:custGeom>
            <a:avLst/>
            <a:gdLst/>
            <a:ahLst/>
            <a:cxnLst/>
            <a:rect l="l" t="t" r="r" b="b"/>
            <a:pathLst>
              <a:path w="7452359" h="943610">
                <a:moveTo>
                  <a:pt x="7452359" y="0"/>
                </a:moveTo>
                <a:lnTo>
                  <a:pt x="0" y="7620"/>
                </a:lnTo>
                <a:lnTo>
                  <a:pt x="477012" y="943356"/>
                </a:lnTo>
                <a:lnTo>
                  <a:pt x="7452359" y="943356"/>
                </a:lnTo>
                <a:lnTo>
                  <a:pt x="7452359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3967" y="3912514"/>
            <a:ext cx="639635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2. </a:t>
            </a:r>
            <a:r>
              <a:rPr dirty="0" spc="204"/>
              <a:t>퍼셉트론: </a:t>
            </a:r>
            <a:r>
              <a:rPr dirty="0" spc="215"/>
              <a:t>뇌를 모사한 신경망 알고리  </a:t>
            </a:r>
            <a:r>
              <a:rPr dirty="0" spc="220"/>
              <a:t>즘</a:t>
            </a:r>
          </a:p>
        </p:txBody>
      </p:sp>
      <p:sp>
        <p:nvSpPr>
          <p:cNvPr id="4" name="object 4"/>
          <p:cNvSpPr/>
          <p:nvPr/>
        </p:nvSpPr>
        <p:spPr>
          <a:xfrm>
            <a:off x="1548907" y="3651503"/>
            <a:ext cx="656590" cy="943610"/>
          </a:xfrm>
          <a:custGeom>
            <a:avLst/>
            <a:gdLst/>
            <a:ahLst/>
            <a:cxnLst/>
            <a:rect l="l" t="t" r="r" b="b"/>
            <a:pathLst>
              <a:path w="656589" h="943610">
                <a:moveTo>
                  <a:pt x="110347" y="0"/>
                </a:moveTo>
                <a:lnTo>
                  <a:pt x="53609" y="11509"/>
                </a:lnTo>
                <a:lnTo>
                  <a:pt x="11160" y="49784"/>
                </a:lnTo>
                <a:lnTo>
                  <a:pt x="0" y="110871"/>
                </a:lnTo>
                <a:lnTo>
                  <a:pt x="6070" y="137973"/>
                </a:lnTo>
                <a:lnTo>
                  <a:pt x="17510" y="166624"/>
                </a:lnTo>
                <a:lnTo>
                  <a:pt x="296021" y="811733"/>
                </a:lnTo>
                <a:lnTo>
                  <a:pt x="309705" y="835536"/>
                </a:lnTo>
                <a:lnTo>
                  <a:pt x="321865" y="859561"/>
                </a:lnTo>
                <a:lnTo>
                  <a:pt x="360283" y="905598"/>
                </a:lnTo>
                <a:lnTo>
                  <a:pt x="403415" y="933948"/>
                </a:lnTo>
                <a:lnTo>
                  <a:pt x="462645" y="942657"/>
                </a:lnTo>
                <a:lnTo>
                  <a:pt x="555910" y="943268"/>
                </a:lnTo>
                <a:lnTo>
                  <a:pt x="604109" y="943241"/>
                </a:lnTo>
                <a:lnTo>
                  <a:pt x="656320" y="942098"/>
                </a:lnTo>
                <a:lnTo>
                  <a:pt x="241284" y="2159"/>
                </a:lnTo>
                <a:lnTo>
                  <a:pt x="1103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383" y="0"/>
            <a:ext cx="705612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140" y="0"/>
            <a:ext cx="1487423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3708" y="0"/>
            <a:ext cx="536447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8300" y="0"/>
            <a:ext cx="929639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1427" y="0"/>
            <a:ext cx="1208531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3448" y="0"/>
            <a:ext cx="1208531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26991" y="0"/>
            <a:ext cx="148742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52444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dirty="0" sz="2200" spc="100">
                <a:solidFill>
                  <a:srgbClr val="FFFFFF"/>
                </a:solidFill>
              </a:rPr>
              <a:t>퍼셉트론</a:t>
            </a:r>
            <a:r>
              <a:rPr dirty="0" sz="2200" spc="1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200" spc="170">
                <a:solidFill>
                  <a:srgbClr val="FFFFFF"/>
                </a:solidFill>
              </a:rPr>
              <a:t>뇌를 모사한 신경망</a:t>
            </a:r>
            <a:r>
              <a:rPr dirty="0" sz="2200" spc="4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알고리즘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654" y="1724914"/>
            <a:ext cx="140207" cy="141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7654" y="2070861"/>
            <a:ext cx="140207" cy="1417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7654" y="2416810"/>
            <a:ext cx="140207" cy="141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7654" y="2761233"/>
            <a:ext cx="140207" cy="141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1019" y="1278636"/>
            <a:ext cx="2159635" cy="285115"/>
          </a:xfrm>
          <a:custGeom>
            <a:avLst/>
            <a:gdLst/>
            <a:ahLst/>
            <a:cxnLst/>
            <a:rect l="l" t="t" r="r" b="b"/>
            <a:pathLst>
              <a:path w="2159635" h="285115">
                <a:moveTo>
                  <a:pt x="2017014" y="0"/>
                </a:moveTo>
                <a:lnTo>
                  <a:pt x="142494" y="0"/>
                </a:lnTo>
                <a:lnTo>
                  <a:pt x="97453" y="7260"/>
                </a:lnTo>
                <a:lnTo>
                  <a:pt x="58336" y="27480"/>
                </a:lnTo>
                <a:lnTo>
                  <a:pt x="27491" y="58320"/>
                </a:lnTo>
                <a:lnTo>
                  <a:pt x="7263" y="97438"/>
                </a:lnTo>
                <a:lnTo>
                  <a:pt x="0" y="142493"/>
                </a:lnTo>
                <a:lnTo>
                  <a:pt x="7263" y="187549"/>
                </a:lnTo>
                <a:lnTo>
                  <a:pt x="27491" y="226667"/>
                </a:lnTo>
                <a:lnTo>
                  <a:pt x="58336" y="257507"/>
                </a:lnTo>
                <a:lnTo>
                  <a:pt x="97453" y="277727"/>
                </a:lnTo>
                <a:lnTo>
                  <a:pt x="142494" y="284988"/>
                </a:lnTo>
                <a:lnTo>
                  <a:pt x="2017014" y="284988"/>
                </a:lnTo>
                <a:lnTo>
                  <a:pt x="2062069" y="277727"/>
                </a:lnTo>
                <a:lnTo>
                  <a:pt x="2101187" y="257507"/>
                </a:lnTo>
                <a:lnTo>
                  <a:pt x="2132027" y="226667"/>
                </a:lnTo>
                <a:lnTo>
                  <a:pt x="2152247" y="187549"/>
                </a:lnTo>
                <a:lnTo>
                  <a:pt x="2159508" y="142493"/>
                </a:lnTo>
                <a:lnTo>
                  <a:pt x="2152247" y="97438"/>
                </a:lnTo>
                <a:lnTo>
                  <a:pt x="2132027" y="58320"/>
                </a:lnTo>
                <a:lnTo>
                  <a:pt x="2101187" y="27480"/>
                </a:lnTo>
                <a:lnTo>
                  <a:pt x="2062069" y="7260"/>
                </a:lnTo>
                <a:lnTo>
                  <a:pt x="2017014" y="0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7654" y="3722115"/>
            <a:ext cx="140207" cy="1417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1019" y="3276600"/>
            <a:ext cx="3095625" cy="285115"/>
          </a:xfrm>
          <a:custGeom>
            <a:avLst/>
            <a:gdLst/>
            <a:ahLst/>
            <a:cxnLst/>
            <a:rect l="l" t="t" r="r" b="b"/>
            <a:pathLst>
              <a:path w="3095625" h="285114">
                <a:moveTo>
                  <a:pt x="2952750" y="0"/>
                </a:moveTo>
                <a:lnTo>
                  <a:pt x="142494" y="0"/>
                </a:lnTo>
                <a:lnTo>
                  <a:pt x="97453" y="7260"/>
                </a:lnTo>
                <a:lnTo>
                  <a:pt x="58336" y="27480"/>
                </a:lnTo>
                <a:lnTo>
                  <a:pt x="27491" y="58320"/>
                </a:lnTo>
                <a:lnTo>
                  <a:pt x="7263" y="97438"/>
                </a:lnTo>
                <a:lnTo>
                  <a:pt x="0" y="142494"/>
                </a:lnTo>
                <a:lnTo>
                  <a:pt x="7263" y="187549"/>
                </a:lnTo>
                <a:lnTo>
                  <a:pt x="27491" y="226667"/>
                </a:lnTo>
                <a:lnTo>
                  <a:pt x="58336" y="257507"/>
                </a:lnTo>
                <a:lnTo>
                  <a:pt x="97453" y="277727"/>
                </a:lnTo>
                <a:lnTo>
                  <a:pt x="142494" y="284988"/>
                </a:lnTo>
                <a:lnTo>
                  <a:pt x="2952750" y="284988"/>
                </a:lnTo>
                <a:lnTo>
                  <a:pt x="2997805" y="277727"/>
                </a:lnTo>
                <a:lnTo>
                  <a:pt x="3036923" y="257507"/>
                </a:lnTo>
                <a:lnTo>
                  <a:pt x="3067763" y="226667"/>
                </a:lnTo>
                <a:lnTo>
                  <a:pt x="3087983" y="187549"/>
                </a:lnTo>
                <a:lnTo>
                  <a:pt x="3095244" y="142494"/>
                </a:lnTo>
                <a:lnTo>
                  <a:pt x="3087983" y="97438"/>
                </a:lnTo>
                <a:lnTo>
                  <a:pt x="3067763" y="58320"/>
                </a:lnTo>
                <a:lnTo>
                  <a:pt x="3036923" y="27480"/>
                </a:lnTo>
                <a:lnTo>
                  <a:pt x="2997805" y="7260"/>
                </a:lnTo>
                <a:lnTo>
                  <a:pt x="2952750" y="0"/>
                </a:lnTo>
                <a:close/>
              </a:path>
            </a:pathLst>
          </a:custGeom>
          <a:solidFill>
            <a:srgbClr val="EF51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9075" y="4029455"/>
            <a:ext cx="3764279" cy="3276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03832" y="4027932"/>
            <a:ext cx="2333244" cy="381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4024" y="3994403"/>
            <a:ext cx="3761231" cy="3246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89075" y="4466844"/>
            <a:ext cx="3764279" cy="3276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56944" y="4465320"/>
            <a:ext cx="2827020" cy="381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4024" y="4431791"/>
            <a:ext cx="3761231" cy="3246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10006" y="609091"/>
            <a:ext cx="3818890" cy="4101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신경회로망에 대한</a:t>
            </a:r>
            <a:r>
              <a:rPr dirty="0" sz="2000" spc="10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연구</a:t>
            </a:r>
            <a:endParaRPr sz="20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1940</a:t>
            </a:r>
            <a:r>
              <a:rPr dirty="0" sz="1400" spc="-25">
                <a:solidFill>
                  <a:srgbClr val="FFFFFF"/>
                </a:solidFill>
                <a:latin typeface="Noto Sans CJK JP Regular"/>
                <a:cs typeface="Noto Sans CJK JP Regular"/>
              </a:rPr>
              <a:t>년대 </a:t>
            </a:r>
            <a:r>
              <a:rPr dirty="0" sz="1400" spc="100" b="1">
                <a:solidFill>
                  <a:srgbClr val="FFFFFF"/>
                </a:solidFill>
                <a:latin typeface="Arial"/>
                <a:cs typeface="Arial"/>
              </a:rPr>
              <a:t>~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1960</a:t>
            </a:r>
            <a:r>
              <a:rPr dirty="0" sz="1400" spc="-25">
                <a:solidFill>
                  <a:srgbClr val="FFFFFF"/>
                </a:solidFill>
                <a:latin typeface="Noto Sans CJK JP Regular"/>
                <a:cs typeface="Noto Sans CJK JP Regular"/>
              </a:rPr>
              <a:t>년대</a:t>
            </a:r>
            <a:endParaRPr sz="1400">
              <a:latin typeface="Noto Sans CJK JP Regular"/>
              <a:cs typeface="Noto Sans CJK JP Regular"/>
            </a:endParaRPr>
          </a:p>
          <a:p>
            <a:pPr marL="309245" marR="5080">
              <a:lnSpc>
                <a:spcPct val="142000"/>
              </a:lnSpc>
              <a:spcBef>
                <a:spcPts val="26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뇌의</a:t>
            </a:r>
            <a:r>
              <a:rPr dirty="0" sz="16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구조에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대한</a:t>
            </a:r>
            <a:r>
              <a:rPr dirty="0" sz="16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모방이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두드러진</a:t>
            </a:r>
            <a:r>
              <a:rPr dirty="0" sz="16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시기  </a:t>
            </a:r>
            <a:r>
              <a:rPr dirty="0" sz="1600" spc="-240" b="1">
                <a:solidFill>
                  <a:srgbClr val="404040"/>
                </a:solidFill>
                <a:latin typeface="Arial"/>
                <a:cs typeface="Arial"/>
              </a:rPr>
              <a:t>McCulloch </a:t>
            </a:r>
            <a:r>
              <a:rPr dirty="0" sz="1600" spc="-200" b="1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1600" spc="-135" b="1">
                <a:solidFill>
                  <a:srgbClr val="404040"/>
                </a:solidFill>
                <a:latin typeface="Arial"/>
                <a:cs typeface="Arial"/>
              </a:rPr>
              <a:t>Pitts, </a:t>
            </a:r>
            <a:r>
              <a:rPr dirty="0" sz="1600" spc="125">
                <a:solidFill>
                  <a:srgbClr val="404040"/>
                </a:solidFill>
                <a:latin typeface="Noto Sans CJK JP Regular"/>
                <a:cs typeface="Noto Sans CJK JP Regular"/>
              </a:rPr>
              <a:t>뉴런 </a:t>
            </a:r>
            <a:r>
              <a:rPr dirty="0" sz="1600" spc="-40">
                <a:solidFill>
                  <a:srgbClr val="404040"/>
                </a:solidFill>
                <a:latin typeface="Noto Sans CJK JP Regular"/>
                <a:cs typeface="Noto Sans CJK JP Regular"/>
              </a:rPr>
              <a:t>모델화</a:t>
            </a:r>
            <a:r>
              <a:rPr dirty="0" sz="1600" spc="-40" b="1">
                <a:solidFill>
                  <a:srgbClr val="404040"/>
                </a:solidFill>
                <a:latin typeface="Arial"/>
                <a:cs typeface="Arial"/>
              </a:rPr>
              <a:t>(1943)  </a:t>
            </a:r>
            <a:r>
              <a:rPr dirty="0" sz="1600" spc="-180" b="1">
                <a:solidFill>
                  <a:srgbClr val="404040"/>
                </a:solidFill>
                <a:latin typeface="Arial"/>
                <a:cs typeface="Arial"/>
              </a:rPr>
              <a:t>Weiner,</a:t>
            </a:r>
            <a:r>
              <a:rPr dirty="0" sz="16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04040"/>
                </a:solidFill>
                <a:latin typeface="Noto Sans CJK JP Regular"/>
                <a:cs typeface="Noto Sans CJK JP Regular"/>
              </a:rPr>
              <a:t>사이버네틱스</a:t>
            </a:r>
            <a:r>
              <a:rPr dirty="0" sz="1600" b="1">
                <a:solidFill>
                  <a:srgbClr val="404040"/>
                </a:solidFill>
                <a:latin typeface="Arial"/>
                <a:cs typeface="Arial"/>
              </a:rPr>
              <a:t>(1948)</a:t>
            </a:r>
            <a:endParaRPr sz="1600">
              <a:latin typeface="Arial"/>
              <a:cs typeface="Arial"/>
            </a:endParaRPr>
          </a:p>
          <a:p>
            <a:pPr marL="309245">
              <a:lnSpc>
                <a:spcPct val="100000"/>
              </a:lnSpc>
              <a:spcBef>
                <a:spcPts val="795"/>
              </a:spcBef>
            </a:pPr>
            <a:r>
              <a:rPr dirty="0" sz="1600" spc="-190" b="1">
                <a:solidFill>
                  <a:srgbClr val="404040"/>
                </a:solidFill>
                <a:latin typeface="Arial"/>
                <a:cs typeface="Arial"/>
              </a:rPr>
              <a:t>Rosenblatt </a:t>
            </a:r>
            <a:r>
              <a:rPr dirty="0" sz="1600" spc="-35" b="1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1600" spc="-1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Noto Sans CJK JP Regular"/>
                <a:cs typeface="Noto Sans CJK JP Regular"/>
              </a:rPr>
              <a:t>퍼셉트론</a:t>
            </a:r>
            <a:r>
              <a:rPr dirty="0" sz="1600" spc="-25" b="1">
                <a:solidFill>
                  <a:srgbClr val="404040"/>
                </a:solidFill>
                <a:latin typeface="Arial"/>
                <a:cs typeface="Arial"/>
              </a:rPr>
              <a:t>(1957)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5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생물학적</a:t>
            </a:r>
            <a:r>
              <a:rPr dirty="0" sz="1400" spc="-1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뉴런의</a:t>
            </a:r>
            <a:r>
              <a:rPr dirty="0" sz="1400" spc="-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구조</a:t>
            </a:r>
            <a:r>
              <a:rPr dirty="0" sz="1400" spc="-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-160" b="1">
                <a:solidFill>
                  <a:srgbClr val="FFFFFF"/>
                </a:solidFill>
                <a:latin typeface="Arial"/>
                <a:cs typeface="Arial"/>
              </a:rPr>
              <a:t>vs.</a:t>
            </a:r>
            <a:r>
              <a:rPr dirty="0" sz="14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인공</a:t>
            </a:r>
            <a:r>
              <a:rPr dirty="0" sz="1400" spc="5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뉴런</a:t>
            </a:r>
            <a:endParaRPr sz="1400">
              <a:latin typeface="Noto Sans CJK JP Regular"/>
              <a:cs typeface="Noto Sans CJK JP Regular"/>
            </a:endParaRPr>
          </a:p>
          <a:p>
            <a:pPr marL="309245">
              <a:lnSpc>
                <a:spcPct val="100000"/>
              </a:lnSpc>
              <a:spcBef>
                <a:spcPts val="107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생물학적인 뉴런과의</a:t>
            </a:r>
            <a:r>
              <a:rPr dirty="0" sz="1600" spc="-8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유사성</a:t>
            </a:r>
            <a:endParaRPr sz="1600">
              <a:latin typeface="Noto Sans CJK JP Regular"/>
              <a:cs typeface="Noto Sans CJK JP Regular"/>
            </a:endParaRPr>
          </a:p>
          <a:p>
            <a:pPr algn="ctr" marL="629920">
              <a:lnSpc>
                <a:spcPct val="100000"/>
              </a:lnSpc>
              <a:spcBef>
                <a:spcPts val="1135"/>
              </a:spcBef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병렬 </a:t>
            </a:r>
            <a:r>
              <a:rPr dirty="0" sz="1400" spc="-60">
                <a:solidFill>
                  <a:srgbClr val="FFFFFF"/>
                </a:solidFill>
                <a:latin typeface="Noto Sans CJK JP Regular"/>
                <a:cs typeface="Noto Sans CJK JP Regular"/>
              </a:rPr>
              <a:t>계산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(parallel</a:t>
            </a:r>
            <a:r>
              <a:rPr dirty="0" sz="1400" spc="-1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80" b="1">
                <a:solidFill>
                  <a:srgbClr val="FFFFFF"/>
                </a:solidFill>
                <a:latin typeface="Arial"/>
                <a:cs typeface="Arial"/>
              </a:rPr>
              <a:t>computing)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L="629920">
              <a:lnSpc>
                <a:spcPct val="100000"/>
              </a:lnSpc>
            </a:pPr>
            <a:r>
              <a:rPr dirty="0" sz="1400" spc="114">
                <a:solidFill>
                  <a:srgbClr val="FFFFFF"/>
                </a:solidFill>
                <a:latin typeface="Noto Sans CJK JP Regular"/>
                <a:cs typeface="Noto Sans CJK JP Regular"/>
              </a:rPr>
              <a:t>분산 </a:t>
            </a:r>
            <a:r>
              <a:rPr dirty="0" sz="1400" spc="-100">
                <a:solidFill>
                  <a:srgbClr val="FFFFFF"/>
                </a:solidFill>
                <a:latin typeface="Noto Sans CJK JP Regular"/>
                <a:cs typeface="Noto Sans CJK JP Regular"/>
              </a:rPr>
              <a:t>표현</a:t>
            </a:r>
            <a:r>
              <a:rPr dirty="0" sz="1400" spc="-100" b="1">
                <a:solidFill>
                  <a:srgbClr val="FFFFFF"/>
                </a:solidFill>
                <a:latin typeface="Arial"/>
                <a:cs typeface="Arial"/>
              </a:rPr>
              <a:t>(distributed</a:t>
            </a:r>
            <a:r>
              <a:rPr dirty="0" sz="1400" spc="-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45" b="1">
                <a:solidFill>
                  <a:srgbClr val="FFFFFF"/>
                </a:solidFill>
                <a:latin typeface="Arial"/>
                <a:cs typeface="Arial"/>
              </a:rPr>
              <a:t>representation)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9091"/>
            <a:ext cx="38131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생물학적 뉴런에서 인공</a:t>
            </a:r>
            <a:r>
              <a:rPr dirty="0" sz="20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뉴런으로</a:t>
            </a:r>
            <a:endParaRPr sz="20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83" y="0"/>
            <a:ext cx="705612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140" y="0"/>
            <a:ext cx="1487423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73708" y="0"/>
            <a:ext cx="536447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8300" y="0"/>
            <a:ext cx="929639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1427" y="0"/>
            <a:ext cx="1208531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3448" y="0"/>
            <a:ext cx="1208531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26991" y="0"/>
            <a:ext cx="148742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52444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dirty="0" sz="2200" spc="100">
                <a:solidFill>
                  <a:srgbClr val="FFFFFF"/>
                </a:solidFill>
              </a:rPr>
              <a:t>퍼셉트론</a:t>
            </a:r>
            <a:r>
              <a:rPr dirty="0" sz="2200" spc="1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200" spc="170">
                <a:solidFill>
                  <a:srgbClr val="FFFFFF"/>
                </a:solidFill>
              </a:rPr>
              <a:t>뇌를 모사한 신경망</a:t>
            </a:r>
            <a:r>
              <a:rPr dirty="0" sz="2200" spc="4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알고리즘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67911" y="4287011"/>
            <a:ext cx="1699260" cy="0"/>
          </a:xfrm>
          <a:custGeom>
            <a:avLst/>
            <a:gdLst/>
            <a:ahLst/>
            <a:cxnLst/>
            <a:rect l="l" t="t" r="r" b="b"/>
            <a:pathLst>
              <a:path w="1699260" h="0">
                <a:moveTo>
                  <a:pt x="0" y="0"/>
                </a:moveTo>
                <a:lnTo>
                  <a:pt x="169926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8592" y="4287011"/>
            <a:ext cx="2092960" cy="0"/>
          </a:xfrm>
          <a:custGeom>
            <a:avLst/>
            <a:gdLst/>
            <a:ahLst/>
            <a:cxnLst/>
            <a:rect l="l" t="t" r="r" b="b"/>
            <a:pathLst>
              <a:path w="2092960" h="0">
                <a:moveTo>
                  <a:pt x="0" y="0"/>
                </a:moveTo>
                <a:lnTo>
                  <a:pt x="209245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14500" y="2886455"/>
            <a:ext cx="24765" cy="1400810"/>
          </a:xfrm>
          <a:custGeom>
            <a:avLst/>
            <a:gdLst/>
            <a:ahLst/>
            <a:cxnLst/>
            <a:rect l="l" t="t" r="r" b="b"/>
            <a:pathLst>
              <a:path w="24764" h="1400810">
                <a:moveTo>
                  <a:pt x="24383" y="0"/>
                </a:moveTo>
                <a:lnTo>
                  <a:pt x="0" y="1400556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68111" y="3657600"/>
            <a:ext cx="152400" cy="629920"/>
          </a:xfrm>
          <a:custGeom>
            <a:avLst/>
            <a:gdLst/>
            <a:ahLst/>
            <a:cxnLst/>
            <a:rect l="l" t="t" r="r" b="b"/>
            <a:pathLst>
              <a:path w="152400" h="629920">
                <a:moveTo>
                  <a:pt x="114300" y="114300"/>
                </a:moveTo>
                <a:lnTo>
                  <a:pt x="38100" y="114300"/>
                </a:lnTo>
                <a:lnTo>
                  <a:pt x="38100" y="629412"/>
                </a:lnTo>
                <a:lnTo>
                  <a:pt x="114300" y="629412"/>
                </a:lnTo>
                <a:lnTo>
                  <a:pt x="114300" y="114300"/>
                </a:lnTo>
                <a:close/>
              </a:path>
              <a:path w="152400" h="629920">
                <a:moveTo>
                  <a:pt x="76200" y="0"/>
                </a:moveTo>
                <a:lnTo>
                  <a:pt x="0" y="152400"/>
                </a:lnTo>
                <a:lnTo>
                  <a:pt x="38100" y="152400"/>
                </a:lnTo>
                <a:lnTo>
                  <a:pt x="38100" y="114300"/>
                </a:lnTo>
                <a:lnTo>
                  <a:pt x="133350" y="114300"/>
                </a:lnTo>
                <a:lnTo>
                  <a:pt x="76200" y="0"/>
                </a:lnTo>
                <a:close/>
              </a:path>
              <a:path w="152400" h="629920">
                <a:moveTo>
                  <a:pt x="133350" y="114300"/>
                </a:moveTo>
                <a:lnTo>
                  <a:pt x="114300" y="114300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1333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1111" y="2886455"/>
            <a:ext cx="22860" cy="1629410"/>
          </a:xfrm>
          <a:custGeom>
            <a:avLst/>
            <a:gdLst/>
            <a:ahLst/>
            <a:cxnLst/>
            <a:rect l="l" t="t" r="r" b="b"/>
            <a:pathLst>
              <a:path w="22860" h="1629410">
                <a:moveTo>
                  <a:pt x="22860" y="0"/>
                </a:moveTo>
                <a:lnTo>
                  <a:pt x="0" y="1629156"/>
                </a:lnTo>
              </a:path>
            </a:pathLst>
          </a:custGeom>
          <a:ln w="76199">
            <a:solidFill>
              <a:srgbClr val="FFCC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53200" y="3657600"/>
            <a:ext cx="152400" cy="858519"/>
          </a:xfrm>
          <a:custGeom>
            <a:avLst/>
            <a:gdLst/>
            <a:ahLst/>
            <a:cxnLst/>
            <a:rect l="l" t="t" r="r" b="b"/>
            <a:pathLst>
              <a:path w="152400" h="858520">
                <a:moveTo>
                  <a:pt x="114300" y="114300"/>
                </a:moveTo>
                <a:lnTo>
                  <a:pt x="38100" y="114300"/>
                </a:lnTo>
                <a:lnTo>
                  <a:pt x="38100" y="858012"/>
                </a:lnTo>
                <a:lnTo>
                  <a:pt x="114300" y="858012"/>
                </a:lnTo>
                <a:lnTo>
                  <a:pt x="114300" y="114300"/>
                </a:lnTo>
                <a:close/>
              </a:path>
              <a:path w="152400" h="858520">
                <a:moveTo>
                  <a:pt x="76200" y="0"/>
                </a:moveTo>
                <a:lnTo>
                  <a:pt x="0" y="152400"/>
                </a:lnTo>
                <a:lnTo>
                  <a:pt x="38100" y="152400"/>
                </a:lnTo>
                <a:lnTo>
                  <a:pt x="38100" y="114300"/>
                </a:lnTo>
                <a:lnTo>
                  <a:pt x="133350" y="114300"/>
                </a:lnTo>
                <a:lnTo>
                  <a:pt x="76200" y="0"/>
                </a:lnTo>
                <a:close/>
              </a:path>
              <a:path w="152400" h="858520">
                <a:moveTo>
                  <a:pt x="133350" y="114300"/>
                </a:moveTo>
                <a:lnTo>
                  <a:pt x="114300" y="114300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133350" y="11430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67911" y="4515611"/>
            <a:ext cx="2787650" cy="0"/>
          </a:xfrm>
          <a:custGeom>
            <a:avLst/>
            <a:gdLst/>
            <a:ahLst/>
            <a:cxnLst/>
            <a:rect l="l" t="t" r="r" b="b"/>
            <a:pathLst>
              <a:path w="2787650" h="0">
                <a:moveTo>
                  <a:pt x="0" y="0"/>
                </a:moveTo>
                <a:lnTo>
                  <a:pt x="2787395" y="0"/>
                </a:lnTo>
              </a:path>
            </a:pathLst>
          </a:custGeom>
          <a:ln w="76200">
            <a:solidFill>
              <a:srgbClr val="FFCC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76727" y="4515611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 h="0">
                <a:moveTo>
                  <a:pt x="0" y="0"/>
                </a:moveTo>
                <a:lnTo>
                  <a:pt x="1004316" y="0"/>
                </a:lnTo>
              </a:path>
            </a:pathLst>
          </a:custGeom>
          <a:ln w="76200">
            <a:solidFill>
              <a:srgbClr val="FFCC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67911" y="4800600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 h="0">
                <a:moveTo>
                  <a:pt x="0" y="0"/>
                </a:moveTo>
                <a:lnTo>
                  <a:pt x="3505199" y="0"/>
                </a:lnTo>
              </a:path>
            </a:pathLst>
          </a:custGeom>
          <a:ln w="76200">
            <a:solidFill>
              <a:srgbClr val="66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19144" y="2886455"/>
            <a:ext cx="10795" cy="1914525"/>
          </a:xfrm>
          <a:custGeom>
            <a:avLst/>
            <a:gdLst/>
            <a:ahLst/>
            <a:cxnLst/>
            <a:rect l="l" t="t" r="r" b="b"/>
            <a:pathLst>
              <a:path w="10795" h="1914525">
                <a:moveTo>
                  <a:pt x="0" y="0"/>
                </a:moveTo>
                <a:lnTo>
                  <a:pt x="10667" y="1914144"/>
                </a:lnTo>
              </a:path>
            </a:pathLst>
          </a:custGeom>
          <a:ln w="76199">
            <a:solidFill>
              <a:srgbClr val="66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63383" y="3657600"/>
            <a:ext cx="152400" cy="1143000"/>
          </a:xfrm>
          <a:custGeom>
            <a:avLst/>
            <a:gdLst/>
            <a:ahLst/>
            <a:cxnLst/>
            <a:rect l="l" t="t" r="r" b="b"/>
            <a:pathLst>
              <a:path w="152400" h="1143000">
                <a:moveTo>
                  <a:pt x="114300" y="114300"/>
                </a:moveTo>
                <a:lnTo>
                  <a:pt x="38100" y="114300"/>
                </a:lnTo>
                <a:lnTo>
                  <a:pt x="38100" y="1143000"/>
                </a:lnTo>
                <a:lnTo>
                  <a:pt x="114300" y="1143000"/>
                </a:lnTo>
                <a:lnTo>
                  <a:pt x="114300" y="114300"/>
                </a:lnTo>
                <a:close/>
              </a:path>
              <a:path w="152400" h="1143000">
                <a:moveTo>
                  <a:pt x="76200" y="0"/>
                </a:moveTo>
                <a:lnTo>
                  <a:pt x="0" y="152400"/>
                </a:lnTo>
                <a:lnTo>
                  <a:pt x="38100" y="152400"/>
                </a:lnTo>
                <a:lnTo>
                  <a:pt x="38100" y="114300"/>
                </a:lnTo>
                <a:lnTo>
                  <a:pt x="133350" y="114300"/>
                </a:lnTo>
                <a:lnTo>
                  <a:pt x="76200" y="0"/>
                </a:lnTo>
                <a:close/>
              </a:path>
              <a:path w="152400" h="1143000">
                <a:moveTo>
                  <a:pt x="133350" y="114300"/>
                </a:moveTo>
                <a:lnTo>
                  <a:pt x="114300" y="114300"/>
                </a:lnTo>
                <a:lnTo>
                  <a:pt x="114300" y="152400"/>
                </a:lnTo>
                <a:lnTo>
                  <a:pt x="152400" y="152400"/>
                </a:lnTo>
                <a:lnTo>
                  <a:pt x="133350" y="11430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86200" y="229971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257175" y="0"/>
                </a:moveTo>
                <a:lnTo>
                  <a:pt x="257175" y="85725"/>
                </a:lnTo>
                <a:lnTo>
                  <a:pt x="0" y="85725"/>
                </a:lnTo>
                <a:lnTo>
                  <a:pt x="0" y="257175"/>
                </a:lnTo>
                <a:lnTo>
                  <a:pt x="257175" y="257175"/>
                </a:lnTo>
                <a:lnTo>
                  <a:pt x="257175" y="342900"/>
                </a:lnTo>
                <a:lnTo>
                  <a:pt x="342900" y="171450"/>
                </a:lnTo>
                <a:lnTo>
                  <a:pt x="257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86200" y="229971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85725"/>
                </a:moveTo>
                <a:lnTo>
                  <a:pt x="257175" y="85725"/>
                </a:lnTo>
                <a:lnTo>
                  <a:pt x="257175" y="0"/>
                </a:lnTo>
                <a:lnTo>
                  <a:pt x="342900" y="171450"/>
                </a:lnTo>
                <a:lnTo>
                  <a:pt x="257175" y="342900"/>
                </a:lnTo>
                <a:lnTo>
                  <a:pt x="257175" y="257175"/>
                </a:lnTo>
                <a:lnTo>
                  <a:pt x="0" y="257175"/>
                </a:lnTo>
                <a:lnTo>
                  <a:pt x="0" y="857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33589" y="2530855"/>
            <a:ext cx="314325" cy="76200"/>
          </a:xfrm>
          <a:custGeom>
            <a:avLst/>
            <a:gdLst/>
            <a:ahLst/>
            <a:cxnLst/>
            <a:rect l="l" t="t" r="r" b="b"/>
            <a:pathLst>
              <a:path w="314325" h="76200">
                <a:moveTo>
                  <a:pt x="238378" y="0"/>
                </a:moveTo>
                <a:lnTo>
                  <a:pt x="238061" y="31742"/>
                </a:lnTo>
                <a:lnTo>
                  <a:pt x="250697" y="31876"/>
                </a:lnTo>
                <a:lnTo>
                  <a:pt x="250570" y="44576"/>
                </a:lnTo>
                <a:lnTo>
                  <a:pt x="237933" y="44576"/>
                </a:lnTo>
                <a:lnTo>
                  <a:pt x="237616" y="76200"/>
                </a:lnTo>
                <a:lnTo>
                  <a:pt x="302476" y="44576"/>
                </a:lnTo>
                <a:lnTo>
                  <a:pt x="250570" y="44576"/>
                </a:lnTo>
                <a:lnTo>
                  <a:pt x="237934" y="44442"/>
                </a:lnTo>
                <a:lnTo>
                  <a:pt x="302752" y="44442"/>
                </a:lnTo>
                <a:lnTo>
                  <a:pt x="314197" y="38862"/>
                </a:lnTo>
                <a:lnTo>
                  <a:pt x="238378" y="0"/>
                </a:lnTo>
                <a:close/>
              </a:path>
              <a:path w="314325" h="76200">
                <a:moveTo>
                  <a:pt x="238061" y="31742"/>
                </a:moveTo>
                <a:lnTo>
                  <a:pt x="237934" y="44442"/>
                </a:lnTo>
                <a:lnTo>
                  <a:pt x="250570" y="44576"/>
                </a:lnTo>
                <a:lnTo>
                  <a:pt x="250697" y="31876"/>
                </a:lnTo>
                <a:lnTo>
                  <a:pt x="238061" y="31742"/>
                </a:lnTo>
                <a:close/>
              </a:path>
              <a:path w="314325" h="76200">
                <a:moveTo>
                  <a:pt x="253" y="29210"/>
                </a:moveTo>
                <a:lnTo>
                  <a:pt x="0" y="41910"/>
                </a:lnTo>
                <a:lnTo>
                  <a:pt x="237934" y="44442"/>
                </a:lnTo>
                <a:lnTo>
                  <a:pt x="238061" y="31742"/>
                </a:lnTo>
                <a:lnTo>
                  <a:pt x="253" y="29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50458" y="1597913"/>
            <a:ext cx="509270" cy="1938655"/>
          </a:xfrm>
          <a:custGeom>
            <a:avLst/>
            <a:gdLst/>
            <a:ahLst/>
            <a:cxnLst/>
            <a:rect l="l" t="t" r="r" b="b"/>
            <a:pathLst>
              <a:path w="509270" h="1938654">
                <a:moveTo>
                  <a:pt x="0" y="1938527"/>
                </a:moveTo>
                <a:lnTo>
                  <a:pt x="509015" y="1938527"/>
                </a:lnTo>
                <a:lnTo>
                  <a:pt x="509015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ln w="2590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597397" y="1479041"/>
            <a:ext cx="243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75" b="1">
                <a:latin typeface="Arial"/>
                <a:cs typeface="Arial"/>
              </a:rPr>
              <a:t>w</a:t>
            </a:r>
            <a:r>
              <a:rPr dirty="0" baseline="-20833" sz="1800" spc="-120" b="1">
                <a:latin typeface="Arial"/>
                <a:cs typeface="Arial"/>
              </a:rPr>
              <a:t>1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66232" y="1857629"/>
            <a:ext cx="1076325" cy="293370"/>
          </a:xfrm>
          <a:custGeom>
            <a:avLst/>
            <a:gdLst/>
            <a:ahLst/>
            <a:cxnLst/>
            <a:rect l="l" t="t" r="r" b="b"/>
            <a:pathLst>
              <a:path w="1076325" h="293369">
                <a:moveTo>
                  <a:pt x="1000690" y="261991"/>
                </a:moveTo>
                <a:lnTo>
                  <a:pt x="993013" y="292862"/>
                </a:lnTo>
                <a:lnTo>
                  <a:pt x="1076197" y="274320"/>
                </a:lnTo>
                <a:lnTo>
                  <a:pt x="1065378" y="265049"/>
                </a:lnTo>
                <a:lnTo>
                  <a:pt x="1012951" y="265049"/>
                </a:lnTo>
                <a:lnTo>
                  <a:pt x="1000690" y="261991"/>
                </a:lnTo>
                <a:close/>
              </a:path>
              <a:path w="1076325" h="293369">
                <a:moveTo>
                  <a:pt x="1003761" y="249645"/>
                </a:moveTo>
                <a:lnTo>
                  <a:pt x="1000690" y="261991"/>
                </a:lnTo>
                <a:lnTo>
                  <a:pt x="1012951" y="265049"/>
                </a:lnTo>
                <a:lnTo>
                  <a:pt x="1016126" y="252730"/>
                </a:lnTo>
                <a:lnTo>
                  <a:pt x="1003761" y="249645"/>
                </a:lnTo>
                <a:close/>
              </a:path>
              <a:path w="1076325" h="293369">
                <a:moveTo>
                  <a:pt x="1011427" y="218821"/>
                </a:moveTo>
                <a:lnTo>
                  <a:pt x="1003761" y="249645"/>
                </a:lnTo>
                <a:lnTo>
                  <a:pt x="1016126" y="252730"/>
                </a:lnTo>
                <a:lnTo>
                  <a:pt x="1012951" y="265049"/>
                </a:lnTo>
                <a:lnTo>
                  <a:pt x="1065378" y="265049"/>
                </a:lnTo>
                <a:lnTo>
                  <a:pt x="1011427" y="218821"/>
                </a:lnTo>
                <a:close/>
              </a:path>
              <a:path w="1076325" h="293369">
                <a:moveTo>
                  <a:pt x="3047" y="0"/>
                </a:moveTo>
                <a:lnTo>
                  <a:pt x="0" y="12446"/>
                </a:lnTo>
                <a:lnTo>
                  <a:pt x="1000690" y="261991"/>
                </a:lnTo>
                <a:lnTo>
                  <a:pt x="1003761" y="249645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67755" y="2528061"/>
            <a:ext cx="1075055" cy="76200"/>
          </a:xfrm>
          <a:custGeom>
            <a:avLst/>
            <a:gdLst/>
            <a:ahLst/>
            <a:cxnLst/>
            <a:rect l="l" t="t" r="r" b="b"/>
            <a:pathLst>
              <a:path w="1075054" h="76200">
                <a:moveTo>
                  <a:pt x="998601" y="0"/>
                </a:moveTo>
                <a:lnTo>
                  <a:pt x="998442" y="31676"/>
                </a:lnTo>
                <a:lnTo>
                  <a:pt x="1011174" y="31750"/>
                </a:lnTo>
                <a:lnTo>
                  <a:pt x="1011047" y="44450"/>
                </a:lnTo>
                <a:lnTo>
                  <a:pt x="998378" y="44450"/>
                </a:lnTo>
                <a:lnTo>
                  <a:pt x="998220" y="76200"/>
                </a:lnTo>
                <a:lnTo>
                  <a:pt x="1062575" y="44450"/>
                </a:lnTo>
                <a:lnTo>
                  <a:pt x="1011047" y="44450"/>
                </a:lnTo>
                <a:lnTo>
                  <a:pt x="1062723" y="44376"/>
                </a:lnTo>
                <a:lnTo>
                  <a:pt x="1074674" y="38481"/>
                </a:lnTo>
                <a:lnTo>
                  <a:pt x="998601" y="0"/>
                </a:lnTo>
                <a:close/>
              </a:path>
              <a:path w="1075054" h="76200">
                <a:moveTo>
                  <a:pt x="998442" y="31676"/>
                </a:moveTo>
                <a:lnTo>
                  <a:pt x="998379" y="44376"/>
                </a:lnTo>
                <a:lnTo>
                  <a:pt x="1011047" y="44450"/>
                </a:lnTo>
                <a:lnTo>
                  <a:pt x="1011174" y="31750"/>
                </a:lnTo>
                <a:lnTo>
                  <a:pt x="998442" y="31676"/>
                </a:lnTo>
                <a:close/>
              </a:path>
              <a:path w="1075054" h="76200">
                <a:moveTo>
                  <a:pt x="0" y="25907"/>
                </a:moveTo>
                <a:lnTo>
                  <a:pt x="0" y="38607"/>
                </a:lnTo>
                <a:lnTo>
                  <a:pt x="998379" y="44376"/>
                </a:lnTo>
                <a:lnTo>
                  <a:pt x="998442" y="31676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31255" y="2985007"/>
            <a:ext cx="1010285" cy="365125"/>
          </a:xfrm>
          <a:custGeom>
            <a:avLst/>
            <a:gdLst/>
            <a:ahLst/>
            <a:cxnLst/>
            <a:rect l="l" t="t" r="r" b="b"/>
            <a:pathLst>
              <a:path w="1010284" h="365125">
                <a:moveTo>
                  <a:pt x="936037" y="30048"/>
                </a:moveTo>
                <a:lnTo>
                  <a:pt x="0" y="352552"/>
                </a:lnTo>
                <a:lnTo>
                  <a:pt x="4064" y="364617"/>
                </a:lnTo>
                <a:lnTo>
                  <a:pt x="940138" y="41975"/>
                </a:lnTo>
                <a:lnTo>
                  <a:pt x="936037" y="30048"/>
                </a:lnTo>
                <a:close/>
              </a:path>
              <a:path w="1010284" h="365125">
                <a:moveTo>
                  <a:pt x="995702" y="25908"/>
                </a:moveTo>
                <a:lnTo>
                  <a:pt x="948054" y="25908"/>
                </a:lnTo>
                <a:lnTo>
                  <a:pt x="952119" y="37846"/>
                </a:lnTo>
                <a:lnTo>
                  <a:pt x="940138" y="41975"/>
                </a:lnTo>
                <a:lnTo>
                  <a:pt x="950468" y="72009"/>
                </a:lnTo>
                <a:lnTo>
                  <a:pt x="995702" y="25908"/>
                </a:lnTo>
                <a:close/>
              </a:path>
              <a:path w="1010284" h="365125">
                <a:moveTo>
                  <a:pt x="948054" y="25908"/>
                </a:moveTo>
                <a:lnTo>
                  <a:pt x="936037" y="30048"/>
                </a:lnTo>
                <a:lnTo>
                  <a:pt x="940138" y="41975"/>
                </a:lnTo>
                <a:lnTo>
                  <a:pt x="952119" y="37846"/>
                </a:lnTo>
                <a:lnTo>
                  <a:pt x="948054" y="25908"/>
                </a:lnTo>
                <a:close/>
              </a:path>
              <a:path w="1010284" h="365125">
                <a:moveTo>
                  <a:pt x="925702" y="0"/>
                </a:moveTo>
                <a:lnTo>
                  <a:pt x="936037" y="30048"/>
                </a:lnTo>
                <a:lnTo>
                  <a:pt x="948054" y="25908"/>
                </a:lnTo>
                <a:lnTo>
                  <a:pt x="995702" y="25908"/>
                </a:lnTo>
                <a:lnTo>
                  <a:pt x="1010158" y="11175"/>
                </a:lnTo>
                <a:lnTo>
                  <a:pt x="9257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606922" y="2189429"/>
            <a:ext cx="2438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 b="1">
                <a:latin typeface="Arial"/>
                <a:cs typeface="Arial"/>
              </a:rPr>
              <a:t>w</a:t>
            </a:r>
            <a:r>
              <a:rPr dirty="0" baseline="-20833" sz="1800" spc="-120" b="1">
                <a:latin typeface="Arial"/>
                <a:cs typeface="Arial"/>
              </a:rPr>
              <a:t>2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33465" y="2982214"/>
            <a:ext cx="24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75" b="1">
                <a:latin typeface="Arial"/>
                <a:cs typeface="Arial"/>
              </a:rPr>
              <a:t>w</a:t>
            </a:r>
            <a:r>
              <a:rPr dirty="0" baseline="-20833" sz="1800" spc="-254" b="1">
                <a:latin typeface="Arial"/>
                <a:cs typeface="Arial"/>
              </a:rPr>
              <a:t>n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0152" y="1517650"/>
            <a:ext cx="207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latin typeface="Arial"/>
                <a:cs typeface="Arial"/>
              </a:rPr>
              <a:t>x</a:t>
            </a:r>
            <a:r>
              <a:rPr dirty="0" baseline="-20833" sz="1800" spc="-120" b="1">
                <a:latin typeface="Arial"/>
                <a:cs typeface="Arial"/>
              </a:rPr>
              <a:t>1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4985" y="3027679"/>
            <a:ext cx="387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2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800" spc="-254" b="1">
                <a:latin typeface="Arial"/>
                <a:cs typeface="Arial"/>
              </a:rPr>
              <a:t> </a:t>
            </a:r>
            <a:r>
              <a:rPr dirty="0" sz="1800" spc="-165" b="1">
                <a:latin typeface="Arial"/>
                <a:cs typeface="Arial"/>
              </a:rPr>
              <a:t>x</a:t>
            </a:r>
            <a:r>
              <a:rPr dirty="0" baseline="-20833" sz="1800" spc="-254" b="1">
                <a:latin typeface="Arial"/>
                <a:cs typeface="Arial"/>
              </a:rPr>
              <a:t>n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80152" y="2115691"/>
            <a:ext cx="207010" cy="78359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800" spc="-170" b="1">
                <a:latin typeface="Arial"/>
                <a:cs typeface="Arial"/>
              </a:rPr>
              <a:t>x</a:t>
            </a:r>
            <a:r>
              <a:rPr dirty="0" baseline="-20833" sz="1800" spc="-120" b="1">
                <a:latin typeface="Arial"/>
                <a:cs typeface="Arial"/>
              </a:rPr>
              <a:t>2</a:t>
            </a:r>
            <a:endParaRPr baseline="-20833"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825"/>
              </a:spcBef>
            </a:pPr>
            <a:r>
              <a:rPr dirty="0" sz="1800" spc="-470">
                <a:latin typeface="Noto Sans CJK JP Regular"/>
                <a:cs typeface="Noto Sans CJK JP Regular"/>
              </a:rPr>
              <a:t>…</a:t>
            </a:r>
            <a:endParaRPr sz="1800">
              <a:latin typeface="Noto Sans CJK JP Regular"/>
              <a:cs typeface="Noto Sans CJK JP Regular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4540" y="2185542"/>
            <a:ext cx="564515" cy="48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>
                <a:latin typeface="Noto Sans CJK JP Regular"/>
                <a:cs typeface="Noto Sans CJK JP Regular"/>
              </a:rPr>
              <a:t>입력  </a:t>
            </a:r>
            <a:r>
              <a:rPr dirty="0" sz="1200" spc="-15">
                <a:latin typeface="Noto Sans CJK JP Regular"/>
                <a:cs typeface="Noto Sans CJK JP Regular"/>
              </a:rPr>
              <a:t> </a:t>
            </a:r>
            <a:r>
              <a:rPr dirty="0" u="heavy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15"/>
              </a:spcBef>
            </a:pPr>
            <a:r>
              <a:rPr dirty="0" sz="1800" spc="-280" b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42176" y="1863851"/>
            <a:ext cx="891540" cy="1407160"/>
          </a:xfrm>
          <a:prstGeom prst="rect">
            <a:avLst/>
          </a:prstGeom>
          <a:solidFill>
            <a:srgbClr val="FBBA04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1645"/>
              </a:spcBef>
            </a:pPr>
            <a:r>
              <a:rPr dirty="0" sz="1800" spc="1885">
                <a:latin typeface="Arial"/>
                <a:cs typeface="Arial"/>
              </a:rPr>
              <a:t> </a:t>
            </a:r>
            <a:r>
              <a:rPr dirty="0" sz="1800" spc="-200">
                <a:latin typeface="Arial"/>
                <a:cs typeface="Arial"/>
              </a:rPr>
              <a:t> </a:t>
            </a:r>
            <a:r>
              <a:rPr dirty="0" sz="1800" spc="-365">
                <a:latin typeface="Arial"/>
                <a:cs typeface="Arial"/>
              </a:rPr>
              <a:t>𝑤</a:t>
            </a:r>
            <a:r>
              <a:rPr dirty="0" baseline="-20833" sz="1800" spc="-547">
                <a:latin typeface="Arial"/>
                <a:cs typeface="Arial"/>
              </a:rPr>
              <a:t>𝑖</a:t>
            </a:r>
            <a:r>
              <a:rPr dirty="0" sz="1800" spc="-365">
                <a:latin typeface="Arial"/>
                <a:cs typeface="Arial"/>
              </a:rPr>
              <a:t>𝑥</a:t>
            </a:r>
            <a:r>
              <a:rPr dirty="0" baseline="-20833" sz="1800" spc="-547">
                <a:latin typeface="Arial"/>
                <a:cs typeface="Arial"/>
              </a:rPr>
              <a:t>𝑖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26107" y="2270760"/>
            <a:ext cx="2179320" cy="7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7055" y="1586699"/>
            <a:ext cx="1333195" cy="11899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0814" y="2338451"/>
            <a:ext cx="1329712" cy="8166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60463" y="2669641"/>
            <a:ext cx="1343761" cy="11605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018438" y="3750970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>
                <a:latin typeface="Noto Sans CJK JP Regular"/>
                <a:cs typeface="Noto Sans CJK JP Regular"/>
              </a:rPr>
              <a:t>수상돌기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83638" y="3748836"/>
            <a:ext cx="48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>
                <a:latin typeface="Noto Sans CJK JP Regular"/>
                <a:cs typeface="Noto Sans CJK JP Regular"/>
              </a:rPr>
              <a:t>세포체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67050" y="3743045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>
                <a:latin typeface="Noto Sans CJK JP Regular"/>
                <a:cs typeface="Noto Sans CJK JP Regular"/>
              </a:rPr>
              <a:t>축삭돌기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13140" y="2297048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5">
                <a:latin typeface="Noto Sans CJK JP Regular"/>
                <a:cs typeface="Noto Sans CJK JP Regular"/>
              </a:rPr>
              <a:t>출력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47659" y="2153411"/>
            <a:ext cx="585470" cy="833755"/>
          </a:xfrm>
          <a:prstGeom prst="rect">
            <a:avLst/>
          </a:prstGeom>
          <a:solidFill>
            <a:srgbClr val="FBBA04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  <a:spcBef>
                <a:spcPts val="5"/>
              </a:spcBef>
            </a:pPr>
            <a:r>
              <a:rPr dirty="0" sz="1200" spc="90">
                <a:latin typeface="Noto Sans CJK JP Regular"/>
                <a:cs typeface="Noto Sans CJK JP Regular"/>
              </a:rPr>
              <a:t>활성</a:t>
            </a:r>
            <a:endParaRPr sz="1200">
              <a:latin typeface="Noto Sans CJK JP Regular"/>
              <a:cs typeface="Noto Sans CJK JP Regular"/>
            </a:endParaRPr>
          </a:p>
          <a:p>
            <a:pPr marL="157480">
              <a:lnSpc>
                <a:spcPct val="100000"/>
              </a:lnSpc>
            </a:pPr>
            <a:r>
              <a:rPr dirty="0" sz="1200" spc="95">
                <a:latin typeface="Noto Sans CJK JP Regular"/>
                <a:cs typeface="Noto Sans CJK JP Regular"/>
              </a:rPr>
              <a:t>함수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584565" y="2526283"/>
            <a:ext cx="314325" cy="76200"/>
          </a:xfrm>
          <a:custGeom>
            <a:avLst/>
            <a:gdLst/>
            <a:ahLst/>
            <a:cxnLst/>
            <a:rect l="l" t="t" r="r" b="b"/>
            <a:pathLst>
              <a:path w="314325" h="76200">
                <a:moveTo>
                  <a:pt x="238378" y="0"/>
                </a:moveTo>
                <a:lnTo>
                  <a:pt x="238061" y="31742"/>
                </a:lnTo>
                <a:lnTo>
                  <a:pt x="250698" y="31877"/>
                </a:lnTo>
                <a:lnTo>
                  <a:pt x="250570" y="44577"/>
                </a:lnTo>
                <a:lnTo>
                  <a:pt x="237933" y="44577"/>
                </a:lnTo>
                <a:lnTo>
                  <a:pt x="237616" y="76200"/>
                </a:lnTo>
                <a:lnTo>
                  <a:pt x="302476" y="44577"/>
                </a:lnTo>
                <a:lnTo>
                  <a:pt x="250570" y="44577"/>
                </a:lnTo>
                <a:lnTo>
                  <a:pt x="237934" y="44442"/>
                </a:lnTo>
                <a:lnTo>
                  <a:pt x="302752" y="44442"/>
                </a:lnTo>
                <a:lnTo>
                  <a:pt x="314198" y="38862"/>
                </a:lnTo>
                <a:lnTo>
                  <a:pt x="238378" y="0"/>
                </a:lnTo>
                <a:close/>
              </a:path>
              <a:path w="314325" h="76200">
                <a:moveTo>
                  <a:pt x="238061" y="31742"/>
                </a:moveTo>
                <a:lnTo>
                  <a:pt x="237934" y="44442"/>
                </a:lnTo>
                <a:lnTo>
                  <a:pt x="250570" y="44577"/>
                </a:lnTo>
                <a:lnTo>
                  <a:pt x="250698" y="31877"/>
                </a:lnTo>
                <a:lnTo>
                  <a:pt x="238061" y="31742"/>
                </a:lnTo>
                <a:close/>
              </a:path>
              <a:path w="314325" h="76200">
                <a:moveTo>
                  <a:pt x="253" y="29210"/>
                </a:moveTo>
                <a:lnTo>
                  <a:pt x="0" y="41910"/>
                </a:lnTo>
                <a:lnTo>
                  <a:pt x="237934" y="44442"/>
                </a:lnTo>
                <a:lnTo>
                  <a:pt x="238061" y="31742"/>
                </a:lnTo>
                <a:lnTo>
                  <a:pt x="253" y="29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586" y="665987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59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59436">
            <a:solidFill>
              <a:srgbClr val="FFCF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7586" y="803148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5943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383" y="0"/>
            <a:ext cx="705612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140" y="0"/>
            <a:ext cx="1487423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3708" y="0"/>
            <a:ext cx="536447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8300" y="0"/>
            <a:ext cx="929639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1427" y="0"/>
            <a:ext cx="1208531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3448" y="0"/>
            <a:ext cx="1208531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26991" y="0"/>
            <a:ext cx="1487424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6334" y="25095"/>
            <a:ext cx="52444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dirty="0" sz="2200" spc="100">
                <a:solidFill>
                  <a:srgbClr val="FFFFFF"/>
                </a:solidFill>
              </a:rPr>
              <a:t>퍼셉트론</a:t>
            </a:r>
            <a:r>
              <a:rPr dirty="0" sz="2200" spc="1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200" spc="170">
                <a:solidFill>
                  <a:srgbClr val="FFFFFF"/>
                </a:solidFill>
              </a:rPr>
              <a:t>뇌를 모사한 신경망</a:t>
            </a:r>
            <a:r>
              <a:rPr dirty="0" sz="2200" spc="40">
                <a:solidFill>
                  <a:srgbClr val="FFFFFF"/>
                </a:solidFill>
              </a:rPr>
              <a:t> </a:t>
            </a:r>
            <a:r>
              <a:rPr dirty="0" sz="2200" spc="165">
                <a:solidFill>
                  <a:srgbClr val="FFFFFF"/>
                </a:solidFill>
              </a:rPr>
              <a:t>알고리즘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6369" y="1254378"/>
            <a:ext cx="140208" cy="141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6369" y="1600327"/>
            <a:ext cx="140208" cy="1417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6369" y="1946275"/>
            <a:ext cx="140208" cy="141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6369" y="2290698"/>
            <a:ext cx="140208" cy="1417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0006" y="609091"/>
            <a:ext cx="5521325" cy="1873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35">
                <a:solidFill>
                  <a:srgbClr val="404040"/>
                </a:solidFill>
                <a:latin typeface="Noto Sans CJK JP Regular"/>
                <a:cs typeface="Noto Sans CJK JP Regular"/>
              </a:rPr>
              <a:t>신경망</a:t>
            </a:r>
            <a:r>
              <a:rPr dirty="0" sz="2000" spc="135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2000" spc="135">
                <a:solidFill>
                  <a:srgbClr val="404040"/>
                </a:solidFill>
                <a:latin typeface="Noto Sans CJK JP Regular"/>
                <a:cs typeface="Noto Sans CJK JP Regular"/>
              </a:rPr>
              <a:t>인공 </a:t>
            </a:r>
            <a:r>
              <a:rPr dirty="0" sz="2000" spc="110">
                <a:solidFill>
                  <a:srgbClr val="404040"/>
                </a:solidFill>
                <a:latin typeface="Noto Sans CJK JP Regular"/>
                <a:cs typeface="Noto Sans CJK JP Regular"/>
              </a:rPr>
              <a:t>뉴런</a:t>
            </a:r>
            <a:r>
              <a:rPr dirty="0" sz="2000" spc="110">
                <a:solidFill>
                  <a:srgbClr val="404040"/>
                </a:solidFill>
                <a:latin typeface="Trebuchet MS"/>
                <a:cs typeface="Trebuchet MS"/>
              </a:rPr>
              <a:t>)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학습에 적합한</a:t>
            </a:r>
            <a:r>
              <a:rPr dirty="0" sz="200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2000" spc="160">
                <a:solidFill>
                  <a:srgbClr val="404040"/>
                </a:solidFill>
                <a:latin typeface="Noto Sans CJK JP Regular"/>
                <a:cs typeface="Noto Sans CJK JP Regular"/>
              </a:rPr>
              <a:t>문제</a:t>
            </a:r>
            <a:endParaRPr sz="2000">
              <a:latin typeface="Noto Sans CJK JP Regular"/>
              <a:cs typeface="Noto Sans CJK JP Regular"/>
            </a:endParaRPr>
          </a:p>
          <a:p>
            <a:pPr marL="237490">
              <a:lnSpc>
                <a:spcPct val="100000"/>
              </a:lnSpc>
              <a:spcBef>
                <a:spcPts val="2060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학습해야</a:t>
            </a:r>
            <a:r>
              <a:rPr dirty="0" sz="16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하는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현상이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여러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가지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속성에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의해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표현되는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경우</a:t>
            </a:r>
            <a:endParaRPr sz="1600">
              <a:latin typeface="Noto Sans CJK JP Regular"/>
              <a:cs typeface="Noto Sans CJK JP Regular"/>
            </a:endParaRPr>
          </a:p>
          <a:p>
            <a:pPr marL="237490">
              <a:lnSpc>
                <a:spcPct val="100000"/>
              </a:lnSpc>
              <a:spcBef>
                <a:spcPts val="80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학습 예제에 </a:t>
            </a:r>
            <a:r>
              <a:rPr dirty="0" sz="1600" spc="-95">
                <a:solidFill>
                  <a:srgbClr val="404040"/>
                </a:solidFill>
                <a:latin typeface="Noto Sans CJK JP Regular"/>
                <a:cs typeface="Noto Sans CJK JP Regular"/>
              </a:rPr>
              <a:t>에러</a:t>
            </a:r>
            <a:r>
              <a:rPr dirty="0" sz="1600" spc="-95" b="1">
                <a:solidFill>
                  <a:srgbClr val="404040"/>
                </a:solidFill>
                <a:latin typeface="Arial"/>
                <a:cs typeface="Arial"/>
              </a:rPr>
              <a:t>(noise)</a:t>
            </a:r>
            <a:r>
              <a:rPr dirty="0" sz="1600" spc="-95">
                <a:solidFill>
                  <a:srgbClr val="404040"/>
                </a:solidFill>
                <a:latin typeface="Noto Sans CJK JP Regular"/>
                <a:cs typeface="Noto Sans CJK JP Regular"/>
              </a:rPr>
              <a:t>가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존재할</a:t>
            </a:r>
            <a:r>
              <a:rPr dirty="0" sz="1600" spc="1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가능성</a:t>
            </a:r>
            <a:endParaRPr sz="1600">
              <a:latin typeface="Noto Sans CJK JP Regular"/>
              <a:cs typeface="Noto Sans CJK JP Regular"/>
            </a:endParaRPr>
          </a:p>
          <a:p>
            <a:pPr marL="237490">
              <a:lnSpc>
                <a:spcPct val="100000"/>
              </a:lnSpc>
              <a:spcBef>
                <a:spcPts val="805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긴 학습</a:t>
            </a:r>
            <a:r>
              <a:rPr dirty="0" sz="1600" spc="-5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시간</a:t>
            </a:r>
            <a:endParaRPr sz="1600">
              <a:latin typeface="Noto Sans CJK JP Regular"/>
              <a:cs typeface="Noto Sans CJK JP Regular"/>
            </a:endParaRPr>
          </a:p>
          <a:p>
            <a:pPr marL="237490">
              <a:lnSpc>
                <a:spcPct val="100000"/>
              </a:lnSpc>
              <a:spcBef>
                <a:spcPts val="790"/>
              </a:spcBef>
            </a:pP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학습된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결과를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사람이</a:t>
            </a:r>
            <a:r>
              <a:rPr dirty="0" sz="1600" spc="3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이해하는</a:t>
            </a:r>
            <a:r>
              <a:rPr dirty="0" sz="1600" spc="4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것이</a:t>
            </a:r>
            <a:r>
              <a:rPr dirty="0" sz="1600" spc="25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필요</a:t>
            </a:r>
            <a:r>
              <a:rPr dirty="0" sz="1600" spc="4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없는</a:t>
            </a:r>
            <a:r>
              <a:rPr dirty="0" sz="1600" spc="30">
                <a:solidFill>
                  <a:srgbClr val="404040"/>
                </a:solidFill>
                <a:latin typeface="Noto Sans CJK JP Regular"/>
                <a:cs typeface="Noto Sans CJK JP Regular"/>
              </a:rPr>
              <a:t> </a:t>
            </a:r>
            <a:r>
              <a:rPr dirty="0" sz="1600" spc="120">
                <a:solidFill>
                  <a:srgbClr val="404040"/>
                </a:solidFill>
                <a:latin typeface="Noto Sans CJK JP Regular"/>
                <a:cs typeface="Noto Sans CJK JP Regular"/>
              </a:rPr>
              <a:t>경우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박태광</dc:creator>
  <dc:title>PowerPoint 프레젠테이션</dc:title>
  <dcterms:created xsi:type="dcterms:W3CDTF">2018-08-15T13:13:04Z</dcterms:created>
  <dcterms:modified xsi:type="dcterms:W3CDTF">2018-08-15T13:13:04Z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2018-08-15T00:00:00Z</vt:filetime>
  </property>
</Properties>
</file>