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shapes[4]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BB59C-3442-AB47-9516-D05C2740C812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FD01E35-3593-C74D-BE1E-E2D79F07B665}">
      <dgm:prSet phldrT="[Text]"/>
      <dgm:spPr/>
      <dgm:t>
        <a:bodyPr/>
        <a:lstStyle/>
        <a:p>
          <a:r>
            <a:rPr lang="en-US" dirty="0" smtClean="0"/>
            <a:t>shapes[5]</a:t>
          </a:r>
          <a:endParaRPr lang="en-US" dirty="0"/>
        </a:p>
      </dgm:t>
    </dgm:pt>
    <dgm:pt modelId="{6EB3FD27-4969-0344-A7F8-DF763F0952DD}" type="parTrans" cxnId="{BE58425E-C51E-EF4E-B583-4121D8487EAA}">
      <dgm:prSet/>
      <dgm:spPr/>
      <dgm:t>
        <a:bodyPr/>
        <a:lstStyle/>
        <a:p>
          <a:endParaRPr lang="en-US"/>
        </a:p>
      </dgm:t>
    </dgm:pt>
    <dgm:pt modelId="{BCEB9037-8135-8C4C-8B2E-4F3B2854A41B}" type="sibTrans" cxnId="{BE58425E-C51E-EF4E-B583-4121D8487EAA}">
      <dgm:prSet/>
      <dgm:spPr/>
      <dgm:t>
        <a:bodyPr/>
        <a:lstStyle/>
        <a:p>
          <a:endParaRPr lang="en-US"/>
        </a:p>
      </dgm:t>
    </dgm:pt>
    <dgm:pt modelId="{6672BA30-8935-A046-8594-76596A1105F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81283A4-AB68-384C-9231-AC080E61C25E}" type="parTrans" cxnId="{C8E8C13E-4DC9-8E48-8322-2974F6F32975}">
      <dgm:prSet/>
      <dgm:spPr/>
      <dgm:t>
        <a:bodyPr/>
        <a:lstStyle/>
        <a:p>
          <a:endParaRPr lang="en-US"/>
        </a:p>
      </dgm:t>
    </dgm:pt>
    <dgm:pt modelId="{E8204F49-CD84-5D4D-B192-4438A152B1DC}" type="sibTrans" cxnId="{C8E8C13E-4DC9-8E48-8322-2974F6F32975}">
      <dgm:prSet/>
      <dgm:spPr/>
      <dgm:t>
        <a:bodyPr/>
        <a:lstStyle/>
        <a:p>
          <a:endParaRPr lang="en-US"/>
        </a:p>
      </dgm:t>
    </dgm:pt>
    <dgm:pt modelId="{B185EE18-05E4-C240-B77F-AE95E9EB9C5F}">
      <dgm:prSet phldrT="[Text]"/>
      <dgm:spPr/>
      <dgm:t>
        <a:bodyPr/>
        <a:lstStyle/>
        <a:p>
          <a:r>
            <a:rPr lang="en-US" dirty="0" smtClean="0"/>
            <a:t> Smart Art</a:t>
          </a:r>
          <a:endParaRPr lang="en-US" dirty="0"/>
        </a:p>
      </dgm:t>
    </dgm:pt>
    <dgm:pt modelId="{F01162CA-006C-9D4C-9CC6-2811640B7B89}" type="parTrans" cxnId="{A2EA90B4-3904-3349-B3FF-645BD8927CF1}">
      <dgm:prSet/>
      <dgm:spPr/>
      <dgm:t>
        <a:bodyPr/>
        <a:lstStyle/>
        <a:p>
          <a:endParaRPr lang="en-US"/>
        </a:p>
      </dgm:t>
    </dgm:pt>
    <dgm:pt modelId="{8979796F-091D-9742-B614-D5916ABC1D06}" type="sibTrans" cxnId="{A2EA90B4-3904-3349-B3FF-645BD8927CF1}">
      <dgm:prSet/>
      <dgm:spPr/>
      <dgm:t>
        <a:bodyPr/>
        <a:lstStyle/>
        <a:p>
          <a:endParaRPr lang="en-US"/>
        </a:p>
      </dgm:t>
    </dgm:pt>
    <dgm:pt modelId="{884301EF-0A41-2F4C-82F5-8B9E2FF113BC}" type="pres">
      <dgm:prSet presAssocID="{3E9BB59C-3442-AB47-9516-D05C2740C812}" presName="Name0" presStyleCnt="0">
        <dgm:presLayoutVars>
          <dgm:dir/>
          <dgm:resizeHandles val="exact"/>
        </dgm:presLayoutVars>
      </dgm:prSet>
      <dgm:spPr/>
    </dgm:pt>
    <dgm:pt modelId="{5A183679-F237-8E4A-BA44-AAD532C514F1}" type="pres">
      <dgm:prSet presAssocID="{7FD01E35-3593-C74D-BE1E-E2D79F07B66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BFE1B-4144-9848-BF42-89AD15BEB370}" type="pres">
      <dgm:prSet presAssocID="{BCEB9037-8135-8C4C-8B2E-4F3B2854A41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796588B-6583-2B41-93DC-0459614D954B}" type="pres">
      <dgm:prSet presAssocID="{BCEB9037-8135-8C4C-8B2E-4F3B2854A41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998EA2A-9166-EA4D-AD00-C84E18DA4D0C}" type="pres">
      <dgm:prSet presAssocID="{6672BA30-8935-A046-8594-76596A1105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6BFD9-07A3-C64B-9399-EE30EC59A042}" type="pres">
      <dgm:prSet presAssocID="{E8204F49-CD84-5D4D-B192-4438A152B1D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DD493EA-4D67-0041-BAF0-4E5FE09FCEE8}" type="pres">
      <dgm:prSet presAssocID="{E8204F49-CD84-5D4D-B192-4438A152B1D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7CEAFEB-AFA1-0349-AD09-A062A478B8A0}" type="pres">
      <dgm:prSet presAssocID="{B185EE18-05E4-C240-B77F-AE95E9EB9C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D687E-D039-1A40-87D5-D21A6730C7E3}" type="presOf" srcId="{E8204F49-CD84-5D4D-B192-4438A152B1DC}" destId="{ADD493EA-4D67-0041-BAF0-4E5FE09FCEE8}" srcOrd="1" destOrd="0" presId="urn:microsoft.com/office/officeart/2005/8/layout/process1"/>
    <dgm:cxn modelId="{7F51998E-4013-8F46-9B19-09BEE5B01182}" type="presOf" srcId="{BCEB9037-8135-8C4C-8B2E-4F3B2854A41B}" destId="{76DBFE1B-4144-9848-BF42-89AD15BEB370}" srcOrd="0" destOrd="0" presId="urn:microsoft.com/office/officeart/2005/8/layout/process1"/>
    <dgm:cxn modelId="{A2EA90B4-3904-3349-B3FF-645BD8927CF1}" srcId="{3E9BB59C-3442-AB47-9516-D05C2740C812}" destId="{B185EE18-05E4-C240-B77F-AE95E9EB9C5F}" srcOrd="2" destOrd="0" parTransId="{F01162CA-006C-9D4C-9CC6-2811640B7B89}" sibTransId="{8979796F-091D-9742-B614-D5916ABC1D06}"/>
    <dgm:cxn modelId="{1B17ECB2-6AF4-E443-A1A7-5203FAA807D5}" type="presOf" srcId="{7FD01E35-3593-C74D-BE1E-E2D79F07B665}" destId="{5A183679-F237-8E4A-BA44-AAD532C514F1}" srcOrd="0" destOrd="0" presId="urn:microsoft.com/office/officeart/2005/8/layout/process1"/>
    <dgm:cxn modelId="{15483B35-BC6E-8C47-8503-F73D9608BEA4}" type="presOf" srcId="{6672BA30-8935-A046-8594-76596A1105FD}" destId="{A998EA2A-9166-EA4D-AD00-C84E18DA4D0C}" srcOrd="0" destOrd="0" presId="urn:microsoft.com/office/officeart/2005/8/layout/process1"/>
    <dgm:cxn modelId="{25EA6AF1-3D8C-C649-B2B8-3F9E0938842B}" type="presOf" srcId="{3E9BB59C-3442-AB47-9516-D05C2740C812}" destId="{884301EF-0A41-2F4C-82F5-8B9E2FF113BC}" srcOrd="0" destOrd="0" presId="urn:microsoft.com/office/officeart/2005/8/layout/process1"/>
    <dgm:cxn modelId="{A23C85E5-4965-6144-B5D1-A3D63197114B}" type="presOf" srcId="{B185EE18-05E4-C240-B77F-AE95E9EB9C5F}" destId="{A7CEAFEB-AFA1-0349-AD09-A062A478B8A0}" srcOrd="0" destOrd="0" presId="urn:microsoft.com/office/officeart/2005/8/layout/process1"/>
    <dgm:cxn modelId="{59B2CEE5-BFB0-D548-AB5A-AAEDCE698B8E}" type="presOf" srcId="{E8204F49-CD84-5D4D-B192-4438A152B1DC}" destId="{D7E6BFD9-07A3-C64B-9399-EE30EC59A042}" srcOrd="0" destOrd="0" presId="urn:microsoft.com/office/officeart/2005/8/layout/process1"/>
    <dgm:cxn modelId="{C8E8C13E-4DC9-8E48-8322-2974F6F32975}" srcId="{3E9BB59C-3442-AB47-9516-D05C2740C812}" destId="{6672BA30-8935-A046-8594-76596A1105FD}" srcOrd="1" destOrd="0" parTransId="{F81283A4-AB68-384C-9231-AC080E61C25E}" sibTransId="{E8204F49-CD84-5D4D-B192-4438A152B1DC}"/>
    <dgm:cxn modelId="{B69E4433-BC95-9D49-BD75-99B96BC91980}" type="presOf" srcId="{BCEB9037-8135-8C4C-8B2E-4F3B2854A41B}" destId="{9796588B-6583-2B41-93DC-0459614D954B}" srcOrd="1" destOrd="0" presId="urn:microsoft.com/office/officeart/2005/8/layout/process1"/>
    <dgm:cxn modelId="{BE58425E-C51E-EF4E-B583-4121D8487EAA}" srcId="{3E9BB59C-3442-AB47-9516-D05C2740C812}" destId="{7FD01E35-3593-C74D-BE1E-E2D79F07B665}" srcOrd="0" destOrd="0" parTransId="{6EB3FD27-4969-0344-A7F8-DF763F0952DD}" sibTransId="{BCEB9037-8135-8C4C-8B2E-4F3B2854A41B}"/>
    <dgm:cxn modelId="{55E6B479-7D0A-A649-9E9A-E79EDCA0F21D}" type="presParOf" srcId="{884301EF-0A41-2F4C-82F5-8B9E2FF113BC}" destId="{5A183679-F237-8E4A-BA44-AAD532C514F1}" srcOrd="0" destOrd="0" presId="urn:microsoft.com/office/officeart/2005/8/layout/process1"/>
    <dgm:cxn modelId="{0F793D96-8224-5C40-83BF-0BA4688B8D4B}" type="presParOf" srcId="{884301EF-0A41-2F4C-82F5-8B9E2FF113BC}" destId="{76DBFE1B-4144-9848-BF42-89AD15BEB370}" srcOrd="1" destOrd="0" presId="urn:microsoft.com/office/officeart/2005/8/layout/process1"/>
    <dgm:cxn modelId="{30121910-4BC3-914C-BDBF-54CC313B8553}" type="presParOf" srcId="{76DBFE1B-4144-9848-BF42-89AD15BEB370}" destId="{9796588B-6583-2B41-93DC-0459614D954B}" srcOrd="0" destOrd="0" presId="urn:microsoft.com/office/officeart/2005/8/layout/process1"/>
    <dgm:cxn modelId="{E3570E59-C184-284C-8EDA-F7D0AB5C42CE}" type="presParOf" srcId="{884301EF-0A41-2F4C-82F5-8B9E2FF113BC}" destId="{A998EA2A-9166-EA4D-AD00-C84E18DA4D0C}" srcOrd="2" destOrd="0" presId="urn:microsoft.com/office/officeart/2005/8/layout/process1"/>
    <dgm:cxn modelId="{DCAA27EF-6A49-9149-AFCF-7BB6EF302E40}" type="presParOf" srcId="{884301EF-0A41-2F4C-82F5-8B9E2FF113BC}" destId="{D7E6BFD9-07A3-C64B-9399-EE30EC59A042}" srcOrd="3" destOrd="0" presId="urn:microsoft.com/office/officeart/2005/8/layout/process1"/>
    <dgm:cxn modelId="{E4230820-3AC6-7442-82CB-65B435CB316A}" type="presParOf" srcId="{D7E6BFD9-07A3-C64B-9399-EE30EC59A042}" destId="{ADD493EA-4D67-0041-BAF0-4E5FE09FCEE8}" srcOrd="0" destOrd="0" presId="urn:microsoft.com/office/officeart/2005/8/layout/process1"/>
    <dgm:cxn modelId="{6D9C0B2F-5707-DB41-8988-C2770434E226}" type="presParOf" srcId="{884301EF-0A41-2F4C-82F5-8B9E2FF113BC}" destId="{A7CEAFEB-AFA1-0349-AD09-A062A478B8A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83679-F237-8E4A-BA44-AAD532C514F1}">
      <dsp:nvSpPr>
        <dsp:cNvPr id="0" name=""/>
        <dsp:cNvSpPr/>
      </dsp:nvSpPr>
      <dsp:spPr>
        <a:xfrm>
          <a:off x="3354" y="851360"/>
          <a:ext cx="1002556" cy="601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shapes[5]</a:t>
          </a:r>
          <a:endParaRPr lang="en-US" sz="1600" kern="1200" dirty="0"/>
        </a:p>
      </dsp:txBody>
      <dsp:txXfrm>
        <a:off x="20972" y="868978"/>
        <a:ext cx="967320" cy="566298"/>
      </dsp:txXfrm>
    </dsp:sp>
    <dsp:sp modelId="{76DBFE1B-4144-9848-BF42-89AD15BEB370}">
      <dsp:nvSpPr>
        <dsp:cNvPr id="0" name=""/>
        <dsp:cNvSpPr/>
      </dsp:nvSpPr>
      <dsp:spPr>
        <a:xfrm>
          <a:off x="1106166" y="1027810"/>
          <a:ext cx="212542" cy="248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6166" y="1077537"/>
        <a:ext cx="148779" cy="149180"/>
      </dsp:txXfrm>
    </dsp:sp>
    <dsp:sp modelId="{A998EA2A-9166-EA4D-AD00-C84E18DA4D0C}">
      <dsp:nvSpPr>
        <dsp:cNvPr id="0" name=""/>
        <dsp:cNvSpPr/>
      </dsp:nvSpPr>
      <dsp:spPr>
        <a:xfrm>
          <a:off x="1406933" y="851360"/>
          <a:ext cx="1002556" cy="601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424551" y="868978"/>
        <a:ext cx="967320" cy="566298"/>
      </dsp:txXfrm>
    </dsp:sp>
    <dsp:sp modelId="{D7E6BFD9-07A3-C64B-9399-EE30EC59A042}">
      <dsp:nvSpPr>
        <dsp:cNvPr id="0" name=""/>
        <dsp:cNvSpPr/>
      </dsp:nvSpPr>
      <dsp:spPr>
        <a:xfrm>
          <a:off x="2509746" y="1027810"/>
          <a:ext cx="212542" cy="248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9746" y="1077537"/>
        <a:ext cx="148779" cy="149180"/>
      </dsp:txXfrm>
    </dsp:sp>
    <dsp:sp modelId="{A7CEAFEB-AFA1-0349-AD09-A062A478B8A0}">
      <dsp:nvSpPr>
        <dsp:cNvPr id="0" name=""/>
        <dsp:cNvSpPr/>
      </dsp:nvSpPr>
      <dsp:spPr>
        <a:xfrm>
          <a:off x="2810513" y="851360"/>
          <a:ext cx="1002556" cy="601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Smart Art</a:t>
          </a:r>
          <a:endParaRPr lang="en-US" sz="1600" kern="1200" dirty="0"/>
        </a:p>
      </dsp:txBody>
      <dsp:txXfrm>
        <a:off x="2828131" y="868978"/>
        <a:ext cx="967320" cy="566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820737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shapes[0]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4103687" cy="17282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shapes[1]</a:t>
            </a:r>
          </a:p>
          <a:p>
            <a:r>
              <a:rPr lang="en-US" sz="2000" dirty="0" smtClean="0"/>
              <a:t>Picture is shapes[2]</a:t>
            </a:r>
            <a:endParaRPr lang="en-US" sz="2000" dirty="0"/>
          </a:p>
        </p:txBody>
      </p:sp>
      <p:pic>
        <p:nvPicPr>
          <p:cNvPr id="6" name="Picture 5" descr="python-powe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949280"/>
            <a:ext cx="1778000" cy="7112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4833"/>
              </p:ext>
            </p:extLst>
          </p:nvPr>
        </p:nvGraphicFramePr>
        <p:xfrm>
          <a:off x="4788024" y="1916832"/>
          <a:ext cx="3816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shapes[3]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47766558"/>
              </p:ext>
            </p:extLst>
          </p:nvPr>
        </p:nvGraphicFramePr>
        <p:xfrm>
          <a:off x="467544" y="3501008"/>
          <a:ext cx="3816424" cy="195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1323770"/>
              </p:ext>
            </p:extLst>
          </p:nvPr>
        </p:nvGraphicFramePr>
        <p:xfrm>
          <a:off x="4788024" y="3501008"/>
          <a:ext cx="381642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8668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565920" y="914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oni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2" y="836712"/>
            <a:ext cx="905396" cy="1123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63680" y="83671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shapes[0]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12</cp:revision>
  <dcterms:created xsi:type="dcterms:W3CDTF">2012-11-17T11:07:40Z</dcterms:created>
  <dcterms:modified xsi:type="dcterms:W3CDTF">2016-08-28T19:19:27Z</dcterms:modified>
  <cp:category/>
</cp:coreProperties>
</file>