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96" autoAdjust="0"/>
  </p:normalViewPr>
  <p:slideViewPr>
    <p:cSldViewPr>
      <p:cViewPr varScale="1">
        <p:scale>
          <a:sx n="186" d="100"/>
          <a:sy n="186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14400" y="914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3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2016-08-28T20:40:27Z</dcterms:modified>
  <cp:category/>
</cp:coreProperties>
</file>