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92" r:id="rId3"/>
    <p:sldId id="293" r:id="rId4"/>
    <p:sldId id="291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0A1"/>
    <a:srgbClr val="FEE1A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80339" autoAdjust="0"/>
  </p:normalViewPr>
  <p:slideViewPr>
    <p:cSldViewPr>
      <p:cViewPr varScale="1">
        <p:scale>
          <a:sx n="61" d="100"/>
          <a:sy n="61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0096F3-BF19-4E26-BB71-A3F4D6B7962C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AR"/>
        </a:p>
      </dgm:t>
    </dgm:pt>
    <dgm:pt modelId="{9E4CA148-AC69-44BE-ABB4-64A25CB846E8}">
      <dgm:prSet phldrT="[Texto]"/>
      <dgm:spPr/>
      <dgm:t>
        <a:bodyPr/>
        <a:lstStyle/>
        <a:p>
          <a:r>
            <a:rPr lang="es-AR" dirty="0" smtClean="0"/>
            <a:t>Administrador</a:t>
          </a:r>
          <a:endParaRPr lang="es-AR" dirty="0"/>
        </a:p>
      </dgm:t>
    </dgm:pt>
    <dgm:pt modelId="{26D71321-5C64-4620-813E-3D5A87E66182}" type="parTrans" cxnId="{08C18D8C-D62E-4D94-AC59-9139595B9669}">
      <dgm:prSet/>
      <dgm:spPr/>
      <dgm:t>
        <a:bodyPr/>
        <a:lstStyle/>
        <a:p>
          <a:endParaRPr lang="es-AR"/>
        </a:p>
      </dgm:t>
    </dgm:pt>
    <dgm:pt modelId="{2BAFE5C6-E898-4407-A0EF-843C92D81905}" type="sibTrans" cxnId="{08C18D8C-D62E-4D94-AC59-9139595B9669}">
      <dgm:prSet/>
      <dgm:spPr/>
      <dgm:t>
        <a:bodyPr/>
        <a:lstStyle/>
        <a:p>
          <a:endParaRPr lang="es-AR"/>
        </a:p>
      </dgm:t>
    </dgm:pt>
    <dgm:pt modelId="{D2A37C7F-F787-4E9C-A376-30BCF7DBD3BE}">
      <dgm:prSet phldrT="[Texto]"/>
      <dgm:spPr/>
      <dgm:t>
        <a:bodyPr/>
        <a:lstStyle/>
        <a:p>
          <a:r>
            <a:rPr lang="es-AR" dirty="0" smtClean="0"/>
            <a:t>Configurar Estadísticas de Animales</a:t>
          </a:r>
          <a:endParaRPr lang="es-AR" dirty="0"/>
        </a:p>
      </dgm:t>
    </dgm:pt>
    <dgm:pt modelId="{EFA48E23-5107-4D12-91A3-45B039036D88}" type="parTrans" cxnId="{58D64A5B-D856-47C5-9E30-1FCF205D6558}">
      <dgm:prSet/>
      <dgm:spPr/>
      <dgm:t>
        <a:bodyPr/>
        <a:lstStyle/>
        <a:p>
          <a:endParaRPr lang="es-AR"/>
        </a:p>
      </dgm:t>
    </dgm:pt>
    <dgm:pt modelId="{CE8D8510-A716-4EE3-BEFB-1384602EA006}" type="sibTrans" cxnId="{58D64A5B-D856-47C5-9E30-1FCF205D6558}">
      <dgm:prSet/>
      <dgm:spPr/>
      <dgm:t>
        <a:bodyPr/>
        <a:lstStyle/>
        <a:p>
          <a:endParaRPr lang="es-AR"/>
        </a:p>
      </dgm:t>
    </dgm:pt>
    <dgm:pt modelId="{CD35920A-29CA-41AE-84B8-58585800FA99}">
      <dgm:prSet phldrT="[Texto]"/>
      <dgm:spPr/>
      <dgm:t>
        <a:bodyPr/>
        <a:lstStyle/>
        <a:p>
          <a:r>
            <a:rPr lang="es-AR" dirty="0" err="1" smtClean="0"/>
            <a:t>Setear</a:t>
          </a:r>
          <a:r>
            <a:rPr lang="es-AR" dirty="0" smtClean="0"/>
            <a:t> Condiciones de Ambientes</a:t>
          </a:r>
          <a:endParaRPr lang="es-AR" dirty="0"/>
        </a:p>
      </dgm:t>
    </dgm:pt>
    <dgm:pt modelId="{EDC944C2-7A96-48D5-8B04-9DB0B3742C33}" type="parTrans" cxnId="{007C4230-7B69-4487-9BC3-112411D8BFCF}">
      <dgm:prSet/>
      <dgm:spPr/>
      <dgm:t>
        <a:bodyPr/>
        <a:lstStyle/>
        <a:p>
          <a:endParaRPr lang="es-AR"/>
        </a:p>
      </dgm:t>
    </dgm:pt>
    <dgm:pt modelId="{09595485-9DB8-4FC1-9918-C66A8C89648A}" type="sibTrans" cxnId="{007C4230-7B69-4487-9BC3-112411D8BFCF}">
      <dgm:prSet/>
      <dgm:spPr/>
      <dgm:t>
        <a:bodyPr/>
        <a:lstStyle/>
        <a:p>
          <a:endParaRPr lang="es-AR"/>
        </a:p>
      </dgm:t>
    </dgm:pt>
    <dgm:pt modelId="{5E692B97-94B4-4C07-91EA-3012D8EFFD90}">
      <dgm:prSet phldrT="[Texto]"/>
      <dgm:spPr/>
      <dgm:t>
        <a:bodyPr/>
        <a:lstStyle/>
        <a:p>
          <a:r>
            <a:rPr lang="es-AR" dirty="0" smtClean="0"/>
            <a:t>Temporal</a:t>
          </a:r>
          <a:endParaRPr lang="es-AR" dirty="0"/>
        </a:p>
      </dgm:t>
    </dgm:pt>
    <dgm:pt modelId="{AD21B7A1-ED13-4AC4-B4C7-47A65A06B93C}" type="parTrans" cxnId="{098327A1-B326-4AF1-94C1-E9B3BBD03C7C}">
      <dgm:prSet/>
      <dgm:spPr/>
      <dgm:t>
        <a:bodyPr/>
        <a:lstStyle/>
        <a:p>
          <a:endParaRPr lang="es-AR"/>
        </a:p>
      </dgm:t>
    </dgm:pt>
    <dgm:pt modelId="{63B3A4BF-CA75-4EEA-851F-597F90FB6E00}" type="sibTrans" cxnId="{098327A1-B326-4AF1-94C1-E9B3BBD03C7C}">
      <dgm:prSet/>
      <dgm:spPr/>
      <dgm:t>
        <a:bodyPr/>
        <a:lstStyle/>
        <a:p>
          <a:endParaRPr lang="es-AR"/>
        </a:p>
      </dgm:t>
    </dgm:pt>
    <dgm:pt modelId="{49FF8817-05CB-49D1-A3CA-924736B054FF}">
      <dgm:prSet phldrT="[Texto]"/>
      <dgm:spPr/>
      <dgm:t>
        <a:bodyPr/>
        <a:lstStyle/>
        <a:p>
          <a:r>
            <a:rPr lang="es-AR" dirty="0" smtClean="0"/>
            <a:t>Controlar Ambiente</a:t>
          </a:r>
          <a:endParaRPr lang="es-AR" dirty="0"/>
        </a:p>
      </dgm:t>
    </dgm:pt>
    <dgm:pt modelId="{048E357C-AC53-46E9-8C3B-90C1428E5514}" type="parTrans" cxnId="{35503767-69B5-4828-9C06-423DDB3356D4}">
      <dgm:prSet/>
      <dgm:spPr/>
      <dgm:t>
        <a:bodyPr/>
        <a:lstStyle/>
        <a:p>
          <a:endParaRPr lang="es-AR"/>
        </a:p>
      </dgm:t>
    </dgm:pt>
    <dgm:pt modelId="{90F1F5FD-1FC8-434E-BE8C-EB151E723A9A}" type="sibTrans" cxnId="{35503767-69B5-4828-9C06-423DDB3356D4}">
      <dgm:prSet/>
      <dgm:spPr/>
      <dgm:t>
        <a:bodyPr/>
        <a:lstStyle/>
        <a:p>
          <a:endParaRPr lang="es-AR"/>
        </a:p>
      </dgm:t>
    </dgm:pt>
    <dgm:pt modelId="{58BE8AF2-722B-408A-855F-A1A9AFBFEA07}">
      <dgm:prSet phldrT="[Texto]"/>
      <dgm:spPr/>
      <dgm:t>
        <a:bodyPr/>
        <a:lstStyle/>
        <a:p>
          <a:r>
            <a:rPr lang="es-AR" dirty="0" smtClean="0"/>
            <a:t>Informar sobre Vacunación</a:t>
          </a:r>
          <a:endParaRPr lang="es-AR" dirty="0"/>
        </a:p>
      </dgm:t>
    </dgm:pt>
    <dgm:pt modelId="{4F12A50D-6501-46B2-A785-99B2F0CC55DB}" type="parTrans" cxnId="{0E04C1A3-8128-44A7-8E34-D1D7083673F2}">
      <dgm:prSet/>
      <dgm:spPr/>
      <dgm:t>
        <a:bodyPr/>
        <a:lstStyle/>
        <a:p>
          <a:endParaRPr lang="es-AR"/>
        </a:p>
      </dgm:t>
    </dgm:pt>
    <dgm:pt modelId="{D47534C3-1418-4E82-B43B-6F0460E79EB3}" type="sibTrans" cxnId="{0E04C1A3-8128-44A7-8E34-D1D7083673F2}">
      <dgm:prSet/>
      <dgm:spPr/>
      <dgm:t>
        <a:bodyPr/>
        <a:lstStyle/>
        <a:p>
          <a:endParaRPr lang="es-AR"/>
        </a:p>
      </dgm:t>
    </dgm:pt>
    <dgm:pt modelId="{80795B5C-3EC0-4A29-B26C-7E10669FA818}">
      <dgm:prSet phldrT="[Texto]"/>
      <dgm:spPr/>
      <dgm:t>
        <a:bodyPr/>
        <a:lstStyle/>
        <a:p>
          <a:r>
            <a:rPr lang="es-AR" dirty="0" smtClean="0"/>
            <a:t>Consultar Estadísticas de Animales</a:t>
          </a:r>
          <a:endParaRPr lang="es-AR" dirty="0"/>
        </a:p>
      </dgm:t>
    </dgm:pt>
    <dgm:pt modelId="{43348FE6-C5FB-4C0C-B40B-0B430126C970}" type="parTrans" cxnId="{F1226476-DF5D-419C-914B-0C84E3D2B94E}">
      <dgm:prSet/>
      <dgm:spPr/>
      <dgm:t>
        <a:bodyPr/>
        <a:lstStyle/>
        <a:p>
          <a:endParaRPr lang="es-AR"/>
        </a:p>
      </dgm:t>
    </dgm:pt>
    <dgm:pt modelId="{D576EDA1-488E-4F5F-B929-F2AB3F0ABE15}" type="sibTrans" cxnId="{F1226476-DF5D-419C-914B-0C84E3D2B94E}">
      <dgm:prSet/>
      <dgm:spPr/>
      <dgm:t>
        <a:bodyPr/>
        <a:lstStyle/>
        <a:p>
          <a:endParaRPr lang="es-AR"/>
        </a:p>
      </dgm:t>
    </dgm:pt>
    <dgm:pt modelId="{3203B36C-354B-4DFA-8CAB-550AD569C87A}" type="pres">
      <dgm:prSet presAssocID="{590096F3-BF19-4E26-BB71-A3F4D6B7962C}" presName="theList" presStyleCnt="0">
        <dgm:presLayoutVars>
          <dgm:dir/>
          <dgm:animLvl val="lvl"/>
          <dgm:resizeHandles val="exact"/>
        </dgm:presLayoutVars>
      </dgm:prSet>
      <dgm:spPr/>
    </dgm:pt>
    <dgm:pt modelId="{3830B4B3-C874-4C20-9D50-8E77F08FABC7}" type="pres">
      <dgm:prSet presAssocID="{9E4CA148-AC69-44BE-ABB4-64A25CB846E8}" presName="compNode" presStyleCnt="0"/>
      <dgm:spPr/>
    </dgm:pt>
    <dgm:pt modelId="{FFB73CD8-B537-4FC1-AD57-D722D92C87FF}" type="pres">
      <dgm:prSet presAssocID="{9E4CA148-AC69-44BE-ABB4-64A25CB846E8}" presName="aNode" presStyleLbl="bgShp" presStyleIdx="0" presStyleCnt="2" custLinFactNeighborX="-9840" custLinFactNeighborY="1758"/>
      <dgm:spPr/>
    </dgm:pt>
    <dgm:pt modelId="{F093FE7A-D1DC-4ED2-8782-DAC524961123}" type="pres">
      <dgm:prSet presAssocID="{9E4CA148-AC69-44BE-ABB4-64A25CB846E8}" presName="textNode" presStyleLbl="bgShp" presStyleIdx="0" presStyleCnt="2"/>
      <dgm:spPr/>
    </dgm:pt>
    <dgm:pt modelId="{F0FBD4A2-6DD8-49E9-9C57-4C6720D585A3}" type="pres">
      <dgm:prSet presAssocID="{9E4CA148-AC69-44BE-ABB4-64A25CB846E8}" presName="compChildNode" presStyleCnt="0"/>
      <dgm:spPr/>
    </dgm:pt>
    <dgm:pt modelId="{6AC50EB3-5DF4-407B-A2F9-910AEBDE323B}" type="pres">
      <dgm:prSet presAssocID="{9E4CA148-AC69-44BE-ABB4-64A25CB846E8}" presName="theInnerList" presStyleCnt="0"/>
      <dgm:spPr/>
    </dgm:pt>
    <dgm:pt modelId="{49C4DBF0-6580-465C-A02A-3E58B3894F5C}" type="pres">
      <dgm:prSet presAssocID="{D2A37C7F-F787-4E9C-A376-30BCF7DBD3BE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CEC0FF2-8439-48E7-A6BC-7A46F630864A}" type="pres">
      <dgm:prSet presAssocID="{D2A37C7F-F787-4E9C-A376-30BCF7DBD3BE}" presName="aSpace2" presStyleCnt="0"/>
      <dgm:spPr/>
    </dgm:pt>
    <dgm:pt modelId="{EE106DD0-1BBD-45CE-A62E-9890024AFF96}" type="pres">
      <dgm:prSet presAssocID="{CD35920A-29CA-41AE-84B8-58585800FA99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5FB4775-441E-42A7-89A1-73B481156409}" type="pres">
      <dgm:prSet presAssocID="{CD35920A-29CA-41AE-84B8-58585800FA99}" presName="aSpace2" presStyleCnt="0"/>
      <dgm:spPr/>
    </dgm:pt>
    <dgm:pt modelId="{69265709-3BBC-4B55-8E66-C8A027D383C9}" type="pres">
      <dgm:prSet presAssocID="{80795B5C-3EC0-4A29-B26C-7E10669FA818}" presName="childNode" presStyleLbl="node1" presStyleIdx="2" presStyleCnt="5">
        <dgm:presLayoutVars>
          <dgm:bulletEnabled val="1"/>
        </dgm:presLayoutVars>
      </dgm:prSet>
      <dgm:spPr/>
    </dgm:pt>
    <dgm:pt modelId="{58F9AC50-BE01-4BF3-A15C-A4A618E21502}" type="pres">
      <dgm:prSet presAssocID="{9E4CA148-AC69-44BE-ABB4-64A25CB846E8}" presName="aSpace" presStyleCnt="0"/>
      <dgm:spPr/>
    </dgm:pt>
    <dgm:pt modelId="{8790FE16-D5E4-4A05-8026-D7B092E1CAD2}" type="pres">
      <dgm:prSet presAssocID="{5E692B97-94B4-4C07-91EA-3012D8EFFD90}" presName="compNode" presStyleCnt="0"/>
      <dgm:spPr/>
    </dgm:pt>
    <dgm:pt modelId="{EE4A74AB-A937-4B11-9916-00FF5BEDAF11}" type="pres">
      <dgm:prSet presAssocID="{5E692B97-94B4-4C07-91EA-3012D8EFFD90}" presName="aNode" presStyleLbl="bgShp" presStyleIdx="1" presStyleCnt="2" custLinFactNeighborX="-375"/>
      <dgm:spPr/>
      <dgm:t>
        <a:bodyPr/>
        <a:lstStyle/>
        <a:p>
          <a:endParaRPr lang="es-AR"/>
        </a:p>
      </dgm:t>
    </dgm:pt>
    <dgm:pt modelId="{37B1CF78-54BA-429D-A340-8E5DDA070C39}" type="pres">
      <dgm:prSet presAssocID="{5E692B97-94B4-4C07-91EA-3012D8EFFD90}" presName="textNode" presStyleLbl="bgShp" presStyleIdx="1" presStyleCnt="2"/>
      <dgm:spPr/>
      <dgm:t>
        <a:bodyPr/>
        <a:lstStyle/>
        <a:p>
          <a:endParaRPr lang="es-AR"/>
        </a:p>
      </dgm:t>
    </dgm:pt>
    <dgm:pt modelId="{2651F28C-153E-491B-B0CC-CC9CEB1428A5}" type="pres">
      <dgm:prSet presAssocID="{5E692B97-94B4-4C07-91EA-3012D8EFFD90}" presName="compChildNode" presStyleCnt="0"/>
      <dgm:spPr/>
    </dgm:pt>
    <dgm:pt modelId="{6DB983C4-1249-4654-A34A-15357EE02FF5}" type="pres">
      <dgm:prSet presAssocID="{5E692B97-94B4-4C07-91EA-3012D8EFFD90}" presName="theInnerList" presStyleCnt="0"/>
      <dgm:spPr/>
    </dgm:pt>
    <dgm:pt modelId="{8330384E-872A-417C-8FE0-57203FEDE2BE}" type="pres">
      <dgm:prSet presAssocID="{49FF8817-05CB-49D1-A3CA-924736B054FF}" presName="childNode" presStyleLbl="node1" presStyleIdx="3" presStyleCnt="5">
        <dgm:presLayoutVars>
          <dgm:bulletEnabled val="1"/>
        </dgm:presLayoutVars>
      </dgm:prSet>
      <dgm:spPr/>
    </dgm:pt>
    <dgm:pt modelId="{B8C43F40-7E14-44A4-83D4-A88414457015}" type="pres">
      <dgm:prSet presAssocID="{49FF8817-05CB-49D1-A3CA-924736B054FF}" presName="aSpace2" presStyleCnt="0"/>
      <dgm:spPr/>
    </dgm:pt>
    <dgm:pt modelId="{E75A7EFA-195C-4A02-B115-2A6E7B02B20C}" type="pres">
      <dgm:prSet presAssocID="{58BE8AF2-722B-408A-855F-A1A9AFBFEA0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29707C-1FB9-446C-86AC-8CC4E54AF507}" type="presOf" srcId="{5E692B97-94B4-4C07-91EA-3012D8EFFD90}" destId="{EE4A74AB-A937-4B11-9916-00FF5BEDAF11}" srcOrd="0" destOrd="0" presId="urn:microsoft.com/office/officeart/2005/8/layout/lProcess2"/>
    <dgm:cxn modelId="{35503767-69B5-4828-9C06-423DDB3356D4}" srcId="{5E692B97-94B4-4C07-91EA-3012D8EFFD90}" destId="{49FF8817-05CB-49D1-A3CA-924736B054FF}" srcOrd="0" destOrd="0" parTransId="{048E357C-AC53-46E9-8C3B-90C1428E5514}" sibTransId="{90F1F5FD-1FC8-434E-BE8C-EB151E723A9A}"/>
    <dgm:cxn modelId="{007C4230-7B69-4487-9BC3-112411D8BFCF}" srcId="{9E4CA148-AC69-44BE-ABB4-64A25CB846E8}" destId="{CD35920A-29CA-41AE-84B8-58585800FA99}" srcOrd="1" destOrd="0" parTransId="{EDC944C2-7A96-48D5-8B04-9DB0B3742C33}" sibTransId="{09595485-9DB8-4FC1-9918-C66A8C89648A}"/>
    <dgm:cxn modelId="{DFCBD7B6-CE85-4CC4-B241-F572ED216286}" type="presOf" srcId="{80795B5C-3EC0-4A29-B26C-7E10669FA818}" destId="{69265709-3BBC-4B55-8E66-C8A027D383C9}" srcOrd="0" destOrd="0" presId="urn:microsoft.com/office/officeart/2005/8/layout/lProcess2"/>
    <dgm:cxn modelId="{392299BA-9480-4B76-97BD-63B79B718093}" type="presOf" srcId="{58BE8AF2-722B-408A-855F-A1A9AFBFEA07}" destId="{E75A7EFA-195C-4A02-B115-2A6E7B02B20C}" srcOrd="0" destOrd="0" presId="urn:microsoft.com/office/officeart/2005/8/layout/lProcess2"/>
    <dgm:cxn modelId="{58D64A5B-D856-47C5-9E30-1FCF205D6558}" srcId="{9E4CA148-AC69-44BE-ABB4-64A25CB846E8}" destId="{D2A37C7F-F787-4E9C-A376-30BCF7DBD3BE}" srcOrd="0" destOrd="0" parTransId="{EFA48E23-5107-4D12-91A3-45B039036D88}" sibTransId="{CE8D8510-A716-4EE3-BEFB-1384602EA006}"/>
    <dgm:cxn modelId="{7ABF491E-CF8E-45ED-8E30-E6FCFA5F68A8}" type="presOf" srcId="{D2A37C7F-F787-4E9C-A376-30BCF7DBD3BE}" destId="{49C4DBF0-6580-465C-A02A-3E58B3894F5C}" srcOrd="0" destOrd="0" presId="urn:microsoft.com/office/officeart/2005/8/layout/lProcess2"/>
    <dgm:cxn modelId="{D3C8BDDE-9746-4FF5-BCCC-1221933BC790}" type="presOf" srcId="{9E4CA148-AC69-44BE-ABB4-64A25CB846E8}" destId="{FFB73CD8-B537-4FC1-AD57-D722D92C87FF}" srcOrd="0" destOrd="0" presId="urn:microsoft.com/office/officeart/2005/8/layout/lProcess2"/>
    <dgm:cxn modelId="{08C18D8C-D62E-4D94-AC59-9139595B9669}" srcId="{590096F3-BF19-4E26-BB71-A3F4D6B7962C}" destId="{9E4CA148-AC69-44BE-ABB4-64A25CB846E8}" srcOrd="0" destOrd="0" parTransId="{26D71321-5C64-4620-813E-3D5A87E66182}" sibTransId="{2BAFE5C6-E898-4407-A0EF-843C92D81905}"/>
    <dgm:cxn modelId="{098327A1-B326-4AF1-94C1-E9B3BBD03C7C}" srcId="{590096F3-BF19-4E26-BB71-A3F4D6B7962C}" destId="{5E692B97-94B4-4C07-91EA-3012D8EFFD90}" srcOrd="1" destOrd="0" parTransId="{AD21B7A1-ED13-4AC4-B4C7-47A65A06B93C}" sibTransId="{63B3A4BF-CA75-4EEA-851F-597F90FB6E00}"/>
    <dgm:cxn modelId="{F1226476-DF5D-419C-914B-0C84E3D2B94E}" srcId="{9E4CA148-AC69-44BE-ABB4-64A25CB846E8}" destId="{80795B5C-3EC0-4A29-B26C-7E10669FA818}" srcOrd="2" destOrd="0" parTransId="{43348FE6-C5FB-4C0C-B40B-0B430126C970}" sibTransId="{D576EDA1-488E-4F5F-B929-F2AB3F0ABE15}"/>
    <dgm:cxn modelId="{0E04C1A3-8128-44A7-8E34-D1D7083673F2}" srcId="{5E692B97-94B4-4C07-91EA-3012D8EFFD90}" destId="{58BE8AF2-722B-408A-855F-A1A9AFBFEA07}" srcOrd="1" destOrd="0" parTransId="{4F12A50D-6501-46B2-A785-99B2F0CC55DB}" sibTransId="{D47534C3-1418-4E82-B43B-6F0460E79EB3}"/>
    <dgm:cxn modelId="{C5BD05B2-B800-4874-B78E-2A0BD5B18085}" type="presOf" srcId="{590096F3-BF19-4E26-BB71-A3F4D6B7962C}" destId="{3203B36C-354B-4DFA-8CAB-550AD569C87A}" srcOrd="0" destOrd="0" presId="urn:microsoft.com/office/officeart/2005/8/layout/lProcess2"/>
    <dgm:cxn modelId="{093D7CC9-411B-42DA-80D4-78444207ABD6}" type="presOf" srcId="{9E4CA148-AC69-44BE-ABB4-64A25CB846E8}" destId="{F093FE7A-D1DC-4ED2-8782-DAC524961123}" srcOrd="1" destOrd="0" presId="urn:microsoft.com/office/officeart/2005/8/layout/lProcess2"/>
    <dgm:cxn modelId="{3C81EABC-1C65-4133-AA04-5756BC0FC96A}" type="presOf" srcId="{CD35920A-29CA-41AE-84B8-58585800FA99}" destId="{EE106DD0-1BBD-45CE-A62E-9890024AFF96}" srcOrd="0" destOrd="0" presId="urn:microsoft.com/office/officeart/2005/8/layout/lProcess2"/>
    <dgm:cxn modelId="{50F0E3E6-7D6B-4E35-84B1-11D6E227C9E9}" type="presOf" srcId="{49FF8817-05CB-49D1-A3CA-924736B054FF}" destId="{8330384E-872A-417C-8FE0-57203FEDE2BE}" srcOrd="0" destOrd="0" presId="urn:microsoft.com/office/officeart/2005/8/layout/lProcess2"/>
    <dgm:cxn modelId="{6FE6C701-B6BE-49F8-A327-60AC937ACF09}" type="presOf" srcId="{5E692B97-94B4-4C07-91EA-3012D8EFFD90}" destId="{37B1CF78-54BA-429D-A340-8E5DDA070C39}" srcOrd="1" destOrd="0" presId="urn:microsoft.com/office/officeart/2005/8/layout/lProcess2"/>
    <dgm:cxn modelId="{B5B824F7-F18C-49D3-B94E-FC2744F568D1}" type="presParOf" srcId="{3203B36C-354B-4DFA-8CAB-550AD569C87A}" destId="{3830B4B3-C874-4C20-9D50-8E77F08FABC7}" srcOrd="0" destOrd="0" presId="urn:microsoft.com/office/officeart/2005/8/layout/lProcess2"/>
    <dgm:cxn modelId="{B9E68F48-D71C-483F-B097-2DFC33CF9A28}" type="presParOf" srcId="{3830B4B3-C874-4C20-9D50-8E77F08FABC7}" destId="{FFB73CD8-B537-4FC1-AD57-D722D92C87FF}" srcOrd="0" destOrd="0" presId="urn:microsoft.com/office/officeart/2005/8/layout/lProcess2"/>
    <dgm:cxn modelId="{2BE9ADE5-65A6-40AD-95A9-8EBFDE18E8F5}" type="presParOf" srcId="{3830B4B3-C874-4C20-9D50-8E77F08FABC7}" destId="{F093FE7A-D1DC-4ED2-8782-DAC524961123}" srcOrd="1" destOrd="0" presId="urn:microsoft.com/office/officeart/2005/8/layout/lProcess2"/>
    <dgm:cxn modelId="{75466AFC-D15D-42A2-9644-20562DB55FB7}" type="presParOf" srcId="{3830B4B3-C874-4C20-9D50-8E77F08FABC7}" destId="{F0FBD4A2-6DD8-49E9-9C57-4C6720D585A3}" srcOrd="2" destOrd="0" presId="urn:microsoft.com/office/officeart/2005/8/layout/lProcess2"/>
    <dgm:cxn modelId="{36B12260-621D-4A08-88F2-D93762E18106}" type="presParOf" srcId="{F0FBD4A2-6DD8-49E9-9C57-4C6720D585A3}" destId="{6AC50EB3-5DF4-407B-A2F9-910AEBDE323B}" srcOrd="0" destOrd="0" presId="urn:microsoft.com/office/officeart/2005/8/layout/lProcess2"/>
    <dgm:cxn modelId="{9B35CE72-396C-42DE-B685-15A3D12EC527}" type="presParOf" srcId="{6AC50EB3-5DF4-407B-A2F9-910AEBDE323B}" destId="{49C4DBF0-6580-465C-A02A-3E58B3894F5C}" srcOrd="0" destOrd="0" presId="urn:microsoft.com/office/officeart/2005/8/layout/lProcess2"/>
    <dgm:cxn modelId="{625C74B2-0031-4EA3-856E-41A4DC874259}" type="presParOf" srcId="{6AC50EB3-5DF4-407B-A2F9-910AEBDE323B}" destId="{1CEC0FF2-8439-48E7-A6BC-7A46F630864A}" srcOrd="1" destOrd="0" presId="urn:microsoft.com/office/officeart/2005/8/layout/lProcess2"/>
    <dgm:cxn modelId="{46D318B3-B025-419E-9FDF-81BC95EB7943}" type="presParOf" srcId="{6AC50EB3-5DF4-407B-A2F9-910AEBDE323B}" destId="{EE106DD0-1BBD-45CE-A62E-9890024AFF96}" srcOrd="2" destOrd="0" presId="urn:microsoft.com/office/officeart/2005/8/layout/lProcess2"/>
    <dgm:cxn modelId="{22A8AF68-5CA7-4B4B-AA8E-135C0D102583}" type="presParOf" srcId="{6AC50EB3-5DF4-407B-A2F9-910AEBDE323B}" destId="{15FB4775-441E-42A7-89A1-73B481156409}" srcOrd="3" destOrd="0" presId="urn:microsoft.com/office/officeart/2005/8/layout/lProcess2"/>
    <dgm:cxn modelId="{13872A5E-689D-42E8-8574-064365F4DBC3}" type="presParOf" srcId="{6AC50EB3-5DF4-407B-A2F9-910AEBDE323B}" destId="{69265709-3BBC-4B55-8E66-C8A027D383C9}" srcOrd="4" destOrd="0" presId="urn:microsoft.com/office/officeart/2005/8/layout/lProcess2"/>
    <dgm:cxn modelId="{F69D6CF1-B317-4F7C-9D28-AE547FFFAAE6}" type="presParOf" srcId="{3203B36C-354B-4DFA-8CAB-550AD569C87A}" destId="{58F9AC50-BE01-4BF3-A15C-A4A618E21502}" srcOrd="1" destOrd="0" presId="urn:microsoft.com/office/officeart/2005/8/layout/lProcess2"/>
    <dgm:cxn modelId="{4EA1562A-AA6F-4E90-B6EE-F5CF6E42DF97}" type="presParOf" srcId="{3203B36C-354B-4DFA-8CAB-550AD569C87A}" destId="{8790FE16-D5E4-4A05-8026-D7B092E1CAD2}" srcOrd="2" destOrd="0" presId="urn:microsoft.com/office/officeart/2005/8/layout/lProcess2"/>
    <dgm:cxn modelId="{50F55129-44B5-4AF7-BDC7-1B0531555BD6}" type="presParOf" srcId="{8790FE16-D5E4-4A05-8026-D7B092E1CAD2}" destId="{EE4A74AB-A937-4B11-9916-00FF5BEDAF11}" srcOrd="0" destOrd="0" presId="urn:microsoft.com/office/officeart/2005/8/layout/lProcess2"/>
    <dgm:cxn modelId="{5FAC140C-28C1-4345-A4C7-9EA7A6B5DCEA}" type="presParOf" srcId="{8790FE16-D5E4-4A05-8026-D7B092E1CAD2}" destId="{37B1CF78-54BA-429D-A340-8E5DDA070C39}" srcOrd="1" destOrd="0" presId="urn:microsoft.com/office/officeart/2005/8/layout/lProcess2"/>
    <dgm:cxn modelId="{113B5D00-9D9F-44C7-ACEA-E0A5C309F88A}" type="presParOf" srcId="{8790FE16-D5E4-4A05-8026-D7B092E1CAD2}" destId="{2651F28C-153E-491B-B0CC-CC9CEB1428A5}" srcOrd="2" destOrd="0" presId="urn:microsoft.com/office/officeart/2005/8/layout/lProcess2"/>
    <dgm:cxn modelId="{F40887B9-BF8E-4FD1-A82A-572F7A54AF29}" type="presParOf" srcId="{2651F28C-153E-491B-B0CC-CC9CEB1428A5}" destId="{6DB983C4-1249-4654-A34A-15357EE02FF5}" srcOrd="0" destOrd="0" presId="urn:microsoft.com/office/officeart/2005/8/layout/lProcess2"/>
    <dgm:cxn modelId="{069656CE-9B24-44AD-B5E8-F4764E410857}" type="presParOf" srcId="{6DB983C4-1249-4654-A34A-15357EE02FF5}" destId="{8330384E-872A-417C-8FE0-57203FEDE2BE}" srcOrd="0" destOrd="0" presId="urn:microsoft.com/office/officeart/2005/8/layout/lProcess2"/>
    <dgm:cxn modelId="{DAD6E06F-4E28-4636-B709-52209C91F69D}" type="presParOf" srcId="{6DB983C4-1249-4654-A34A-15357EE02FF5}" destId="{B8C43F40-7E14-44A4-83D4-A88414457015}" srcOrd="1" destOrd="0" presId="urn:microsoft.com/office/officeart/2005/8/layout/lProcess2"/>
    <dgm:cxn modelId="{16F093D2-4947-4B2A-B97B-B5AA42CF802A}" type="presParOf" srcId="{6DB983C4-1249-4654-A34A-15357EE02FF5}" destId="{E75A7EFA-195C-4A02-B115-2A6E7B02B20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DEEBC-9A4F-4F1F-89A7-38702690292D}" type="doc">
      <dgm:prSet loTypeId="urn:microsoft.com/office/officeart/2005/8/layout/process5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AD890489-4596-473F-8B0A-AFD12A848E09}">
      <dgm:prSet phldrT="[Texto]"/>
      <dgm:spPr/>
      <dgm:t>
        <a:bodyPr/>
        <a:lstStyle/>
        <a:p>
          <a:r>
            <a:rPr lang="es-AR" dirty="0" smtClean="0"/>
            <a:t>Carga de Ambiente</a:t>
          </a:r>
          <a:endParaRPr lang="es-AR" dirty="0"/>
        </a:p>
      </dgm:t>
    </dgm:pt>
    <dgm:pt modelId="{97C00D8B-CBA0-42B7-BF47-35F96FB10B32}" type="parTrans" cxnId="{8A9DC925-9B20-4D33-BC12-0B4E1FE76245}">
      <dgm:prSet/>
      <dgm:spPr/>
      <dgm:t>
        <a:bodyPr/>
        <a:lstStyle/>
        <a:p>
          <a:endParaRPr lang="es-AR"/>
        </a:p>
      </dgm:t>
    </dgm:pt>
    <dgm:pt modelId="{6C86E74C-88A2-4100-9049-11789746C5F5}" type="sibTrans" cxnId="{8A9DC925-9B20-4D33-BC12-0B4E1FE76245}">
      <dgm:prSet/>
      <dgm:spPr/>
      <dgm:t>
        <a:bodyPr/>
        <a:lstStyle/>
        <a:p>
          <a:endParaRPr lang="es-AR"/>
        </a:p>
      </dgm:t>
    </dgm:pt>
    <dgm:pt modelId="{230D890B-7552-4D22-9E83-3EE48673F2E8}">
      <dgm:prSet phldrT="[Texto]"/>
      <dgm:spPr/>
      <dgm:t>
        <a:bodyPr/>
        <a:lstStyle/>
        <a:p>
          <a:r>
            <a:rPr lang="es-AR" dirty="0" smtClean="0"/>
            <a:t>Configuración de Animal</a:t>
          </a:r>
          <a:endParaRPr lang="es-AR" dirty="0"/>
        </a:p>
      </dgm:t>
    </dgm:pt>
    <dgm:pt modelId="{F17241A6-31EB-4DA2-A3E5-6517C728106F}" type="parTrans" cxnId="{DD9B63F7-7570-41F9-ABC9-25B977C2BAB3}">
      <dgm:prSet/>
      <dgm:spPr/>
      <dgm:t>
        <a:bodyPr/>
        <a:lstStyle/>
        <a:p>
          <a:endParaRPr lang="es-AR"/>
        </a:p>
      </dgm:t>
    </dgm:pt>
    <dgm:pt modelId="{3CB8810C-1587-4679-921F-E46E6258C07E}" type="sibTrans" cxnId="{DD9B63F7-7570-41F9-ABC9-25B977C2BAB3}">
      <dgm:prSet/>
      <dgm:spPr/>
      <dgm:t>
        <a:bodyPr/>
        <a:lstStyle/>
        <a:p>
          <a:endParaRPr lang="es-AR"/>
        </a:p>
      </dgm:t>
    </dgm:pt>
    <dgm:pt modelId="{167DB136-6737-45D9-BB66-E5418E9B867D}">
      <dgm:prSet phldrT="[Texto]"/>
      <dgm:spPr/>
      <dgm:t>
        <a:bodyPr/>
        <a:lstStyle/>
        <a:p>
          <a:r>
            <a:rPr lang="es-AR" dirty="0" smtClean="0"/>
            <a:t>Configuración de Ambiente</a:t>
          </a:r>
          <a:endParaRPr lang="es-AR" dirty="0"/>
        </a:p>
      </dgm:t>
    </dgm:pt>
    <dgm:pt modelId="{E958DD50-007C-4F31-AB02-848D811E0F35}" type="parTrans" cxnId="{2BE9C72B-A927-4759-8E0A-A7C7F908D2E9}">
      <dgm:prSet/>
      <dgm:spPr/>
      <dgm:t>
        <a:bodyPr/>
        <a:lstStyle/>
        <a:p>
          <a:endParaRPr lang="es-AR"/>
        </a:p>
      </dgm:t>
    </dgm:pt>
    <dgm:pt modelId="{346F849B-CC58-42C7-BB31-B12F82BE3E10}" type="sibTrans" cxnId="{2BE9C72B-A927-4759-8E0A-A7C7F908D2E9}">
      <dgm:prSet/>
      <dgm:spPr/>
      <dgm:t>
        <a:bodyPr/>
        <a:lstStyle/>
        <a:p>
          <a:endParaRPr lang="es-AR"/>
        </a:p>
      </dgm:t>
    </dgm:pt>
    <dgm:pt modelId="{B39B6E07-1A35-4549-B5C5-ED2456BB9760}">
      <dgm:prSet phldrT="[Texto]"/>
      <dgm:spPr/>
      <dgm:t>
        <a:bodyPr/>
        <a:lstStyle/>
        <a:p>
          <a:r>
            <a:rPr lang="es-AR" dirty="0" smtClean="0"/>
            <a:t>Modificación de Variables</a:t>
          </a:r>
          <a:endParaRPr lang="es-AR" dirty="0"/>
        </a:p>
      </dgm:t>
    </dgm:pt>
    <dgm:pt modelId="{2652CBDA-1D7C-4044-9A16-F602ABF0EA98}" type="parTrans" cxnId="{A6593B97-D71D-4839-AF07-B75C237C3458}">
      <dgm:prSet/>
      <dgm:spPr/>
      <dgm:t>
        <a:bodyPr/>
        <a:lstStyle/>
        <a:p>
          <a:endParaRPr lang="es-AR"/>
        </a:p>
      </dgm:t>
    </dgm:pt>
    <dgm:pt modelId="{DF05BC97-7D47-4E86-A7F2-FC446405E19C}" type="sibTrans" cxnId="{A6593B97-D71D-4839-AF07-B75C237C3458}">
      <dgm:prSet/>
      <dgm:spPr/>
      <dgm:t>
        <a:bodyPr/>
        <a:lstStyle/>
        <a:p>
          <a:endParaRPr lang="es-AR"/>
        </a:p>
      </dgm:t>
    </dgm:pt>
    <dgm:pt modelId="{6594F736-3022-49DD-ACF2-75BA0F54FDD2}">
      <dgm:prSet phldrT="[Texto]"/>
      <dgm:spPr/>
      <dgm:t>
        <a:bodyPr/>
        <a:lstStyle/>
        <a:p>
          <a:r>
            <a:rPr lang="es-AR" dirty="0" smtClean="0"/>
            <a:t>Corrección en base a configuración</a:t>
          </a:r>
          <a:endParaRPr lang="es-AR" dirty="0" smtClean="0"/>
        </a:p>
      </dgm:t>
    </dgm:pt>
    <dgm:pt modelId="{4D5B5092-9E5E-40C3-943B-9F82653FDAE9}" type="parTrans" cxnId="{98C78D2F-E044-4E14-86D0-067A90347736}">
      <dgm:prSet/>
      <dgm:spPr/>
      <dgm:t>
        <a:bodyPr/>
        <a:lstStyle/>
        <a:p>
          <a:endParaRPr lang="es-AR"/>
        </a:p>
      </dgm:t>
    </dgm:pt>
    <dgm:pt modelId="{09F6039C-CEE2-469F-9B25-E94E8B2BD61E}" type="sibTrans" cxnId="{98C78D2F-E044-4E14-86D0-067A90347736}">
      <dgm:prSet/>
      <dgm:spPr/>
      <dgm:t>
        <a:bodyPr/>
        <a:lstStyle/>
        <a:p>
          <a:endParaRPr lang="es-AR"/>
        </a:p>
      </dgm:t>
    </dgm:pt>
    <dgm:pt modelId="{A6C000A1-360B-4077-AD95-AAE815DCE028}">
      <dgm:prSet phldrT="[Texto]"/>
      <dgm:spPr/>
      <dgm:t>
        <a:bodyPr/>
        <a:lstStyle/>
        <a:p>
          <a:r>
            <a:rPr lang="es-AR" dirty="0" smtClean="0"/>
            <a:t>Verificación</a:t>
          </a:r>
        </a:p>
      </dgm:t>
    </dgm:pt>
    <dgm:pt modelId="{96C3BA23-2E3F-44E4-A031-536E96E97543}" type="parTrans" cxnId="{A2D4E0DA-4F07-472F-A98C-8CAC7E641E74}">
      <dgm:prSet/>
      <dgm:spPr/>
      <dgm:t>
        <a:bodyPr/>
        <a:lstStyle/>
        <a:p>
          <a:endParaRPr lang="es-AR"/>
        </a:p>
      </dgm:t>
    </dgm:pt>
    <dgm:pt modelId="{66309D32-98AD-4C52-9811-48380D3330D4}" type="sibTrans" cxnId="{A2D4E0DA-4F07-472F-A98C-8CAC7E641E74}">
      <dgm:prSet/>
      <dgm:spPr/>
      <dgm:t>
        <a:bodyPr/>
        <a:lstStyle/>
        <a:p>
          <a:endParaRPr lang="es-AR"/>
        </a:p>
      </dgm:t>
    </dgm:pt>
    <dgm:pt modelId="{D2445235-D859-4357-A0A0-D782ED6E4387}" type="pres">
      <dgm:prSet presAssocID="{067DEEBC-9A4F-4F1F-89A7-3870269029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A8BBADD-11D1-46A0-8FBA-EB8E87EF7F9B}" type="pres">
      <dgm:prSet presAssocID="{AD890489-4596-473F-8B0A-AFD12A848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2F0A0F-A8DF-4D08-A444-BEF2CAB27735}" type="pres">
      <dgm:prSet presAssocID="{6C86E74C-88A2-4100-9049-11789746C5F5}" presName="sibTrans" presStyleLbl="sibTrans2D1" presStyleIdx="0" presStyleCnt="5"/>
      <dgm:spPr/>
      <dgm:t>
        <a:bodyPr/>
        <a:lstStyle/>
        <a:p>
          <a:endParaRPr lang="es-AR"/>
        </a:p>
      </dgm:t>
    </dgm:pt>
    <dgm:pt modelId="{D75D401E-D029-45DB-AF8E-30EAC2ACD07E}" type="pres">
      <dgm:prSet presAssocID="{6C86E74C-88A2-4100-9049-11789746C5F5}" presName="connectorText" presStyleLbl="sibTrans2D1" presStyleIdx="0" presStyleCnt="5"/>
      <dgm:spPr/>
      <dgm:t>
        <a:bodyPr/>
        <a:lstStyle/>
        <a:p>
          <a:endParaRPr lang="es-AR"/>
        </a:p>
      </dgm:t>
    </dgm:pt>
    <dgm:pt modelId="{0239FDF1-F35F-4A2D-8E94-4D9EEE35E814}" type="pres">
      <dgm:prSet presAssocID="{230D890B-7552-4D22-9E83-3EE48673F2E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B31B0F-AD03-49B7-B78C-1B6F49AAE956}" type="pres">
      <dgm:prSet presAssocID="{3CB8810C-1587-4679-921F-E46E6258C07E}" presName="sibTrans" presStyleLbl="sibTrans2D1" presStyleIdx="1" presStyleCnt="5"/>
      <dgm:spPr/>
      <dgm:t>
        <a:bodyPr/>
        <a:lstStyle/>
        <a:p>
          <a:endParaRPr lang="es-AR"/>
        </a:p>
      </dgm:t>
    </dgm:pt>
    <dgm:pt modelId="{9EB9CF40-F227-466C-9C38-B576E2AE9D65}" type="pres">
      <dgm:prSet presAssocID="{3CB8810C-1587-4679-921F-E46E6258C07E}" presName="connectorText" presStyleLbl="sibTrans2D1" presStyleIdx="1" presStyleCnt="5"/>
      <dgm:spPr/>
      <dgm:t>
        <a:bodyPr/>
        <a:lstStyle/>
        <a:p>
          <a:endParaRPr lang="es-AR"/>
        </a:p>
      </dgm:t>
    </dgm:pt>
    <dgm:pt modelId="{3BB7F293-8FE1-49F8-BA4F-0CC238548257}" type="pres">
      <dgm:prSet presAssocID="{167DB136-6737-45D9-BB66-E5418E9B867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C45DCC-7524-4CAE-8D1B-915BBFEF494F}" type="pres">
      <dgm:prSet presAssocID="{346F849B-CC58-42C7-BB31-B12F82BE3E10}" presName="sibTrans" presStyleLbl="sibTrans2D1" presStyleIdx="2" presStyleCnt="5"/>
      <dgm:spPr/>
      <dgm:t>
        <a:bodyPr/>
        <a:lstStyle/>
        <a:p>
          <a:endParaRPr lang="es-AR"/>
        </a:p>
      </dgm:t>
    </dgm:pt>
    <dgm:pt modelId="{CDE9D7B5-DF56-4C93-9E38-0C8C372FCCFD}" type="pres">
      <dgm:prSet presAssocID="{346F849B-CC58-42C7-BB31-B12F82BE3E10}" presName="connectorText" presStyleLbl="sibTrans2D1" presStyleIdx="2" presStyleCnt="5"/>
      <dgm:spPr/>
      <dgm:t>
        <a:bodyPr/>
        <a:lstStyle/>
        <a:p>
          <a:endParaRPr lang="es-AR"/>
        </a:p>
      </dgm:t>
    </dgm:pt>
    <dgm:pt modelId="{7B1227D9-861B-4670-A454-46811069460F}" type="pres">
      <dgm:prSet presAssocID="{B39B6E07-1A35-4549-B5C5-ED2456BB976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E89D8D-E5C2-40E3-83EA-4459F409D9DB}" type="pres">
      <dgm:prSet presAssocID="{DF05BC97-7D47-4E86-A7F2-FC446405E19C}" presName="sibTrans" presStyleLbl="sibTrans2D1" presStyleIdx="3" presStyleCnt="5"/>
      <dgm:spPr/>
      <dgm:t>
        <a:bodyPr/>
        <a:lstStyle/>
        <a:p>
          <a:endParaRPr lang="es-AR"/>
        </a:p>
      </dgm:t>
    </dgm:pt>
    <dgm:pt modelId="{CDA5B8F9-6B69-4364-BF19-8A03F93FEC9F}" type="pres">
      <dgm:prSet presAssocID="{DF05BC97-7D47-4E86-A7F2-FC446405E19C}" presName="connectorText" presStyleLbl="sibTrans2D1" presStyleIdx="3" presStyleCnt="5"/>
      <dgm:spPr/>
      <dgm:t>
        <a:bodyPr/>
        <a:lstStyle/>
        <a:p>
          <a:endParaRPr lang="es-AR"/>
        </a:p>
      </dgm:t>
    </dgm:pt>
    <dgm:pt modelId="{E8E207A1-CD38-4004-9FED-895592D326A8}" type="pres">
      <dgm:prSet presAssocID="{6594F736-3022-49DD-ACF2-75BA0F54FDD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8D7B1BC-D285-4470-A285-99E9D37C4D60}" type="pres">
      <dgm:prSet presAssocID="{09F6039C-CEE2-469F-9B25-E94E8B2BD61E}" presName="sibTrans" presStyleLbl="sibTrans2D1" presStyleIdx="4" presStyleCnt="5"/>
      <dgm:spPr/>
      <dgm:t>
        <a:bodyPr/>
        <a:lstStyle/>
        <a:p>
          <a:endParaRPr lang="es-AR"/>
        </a:p>
      </dgm:t>
    </dgm:pt>
    <dgm:pt modelId="{E269ADB3-0F58-48F1-AB9A-F70F3C20950D}" type="pres">
      <dgm:prSet presAssocID="{09F6039C-CEE2-469F-9B25-E94E8B2BD61E}" presName="connectorText" presStyleLbl="sibTrans2D1" presStyleIdx="4" presStyleCnt="5"/>
      <dgm:spPr/>
      <dgm:t>
        <a:bodyPr/>
        <a:lstStyle/>
        <a:p>
          <a:endParaRPr lang="es-AR"/>
        </a:p>
      </dgm:t>
    </dgm:pt>
    <dgm:pt modelId="{5FEA6870-80D4-49E1-A817-19C1E903428D}" type="pres">
      <dgm:prSet presAssocID="{A6C000A1-360B-4077-AD95-AAE815DCE02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EFB9793-E379-4E9B-B63F-FC5E10594814}" type="presOf" srcId="{09F6039C-CEE2-469F-9B25-E94E8B2BD61E}" destId="{E269ADB3-0F58-48F1-AB9A-F70F3C20950D}" srcOrd="1" destOrd="0" presId="urn:microsoft.com/office/officeart/2005/8/layout/process5"/>
    <dgm:cxn modelId="{AC14553F-6A31-4136-9CBC-AF1D22E925E2}" type="presOf" srcId="{346F849B-CC58-42C7-BB31-B12F82BE3E10}" destId="{CDE9D7B5-DF56-4C93-9E38-0C8C372FCCFD}" srcOrd="1" destOrd="0" presId="urn:microsoft.com/office/officeart/2005/8/layout/process5"/>
    <dgm:cxn modelId="{98C78D2F-E044-4E14-86D0-067A90347736}" srcId="{067DEEBC-9A4F-4F1F-89A7-38702690292D}" destId="{6594F736-3022-49DD-ACF2-75BA0F54FDD2}" srcOrd="4" destOrd="0" parTransId="{4D5B5092-9E5E-40C3-943B-9F82653FDAE9}" sibTransId="{09F6039C-CEE2-469F-9B25-E94E8B2BD61E}"/>
    <dgm:cxn modelId="{19673B9F-DAAC-4720-B195-E70F2EC194D6}" type="presOf" srcId="{3CB8810C-1587-4679-921F-E46E6258C07E}" destId="{51B31B0F-AD03-49B7-B78C-1B6F49AAE956}" srcOrd="0" destOrd="0" presId="urn:microsoft.com/office/officeart/2005/8/layout/process5"/>
    <dgm:cxn modelId="{A2D4E0DA-4F07-472F-A98C-8CAC7E641E74}" srcId="{067DEEBC-9A4F-4F1F-89A7-38702690292D}" destId="{A6C000A1-360B-4077-AD95-AAE815DCE028}" srcOrd="5" destOrd="0" parTransId="{96C3BA23-2E3F-44E4-A031-536E96E97543}" sibTransId="{66309D32-98AD-4C52-9811-48380D3330D4}"/>
    <dgm:cxn modelId="{56EB7AED-3F0B-4B3D-ADA6-DCC07AFB4D42}" type="presOf" srcId="{DF05BC97-7D47-4E86-A7F2-FC446405E19C}" destId="{6AE89D8D-E5C2-40E3-83EA-4459F409D9DB}" srcOrd="0" destOrd="0" presId="urn:microsoft.com/office/officeart/2005/8/layout/process5"/>
    <dgm:cxn modelId="{D2FE7AA7-5168-4892-A37C-8A0D7FF05B3A}" type="presOf" srcId="{A6C000A1-360B-4077-AD95-AAE815DCE028}" destId="{5FEA6870-80D4-49E1-A817-19C1E903428D}" srcOrd="0" destOrd="0" presId="urn:microsoft.com/office/officeart/2005/8/layout/process5"/>
    <dgm:cxn modelId="{96A0E8F6-FDE8-408B-9CF9-3B9D51A99779}" type="presOf" srcId="{067DEEBC-9A4F-4F1F-89A7-38702690292D}" destId="{D2445235-D859-4357-A0A0-D782ED6E4387}" srcOrd="0" destOrd="0" presId="urn:microsoft.com/office/officeart/2005/8/layout/process5"/>
    <dgm:cxn modelId="{915E158C-87BC-4B4E-86AB-E7DC12AAF6EC}" type="presOf" srcId="{B39B6E07-1A35-4549-B5C5-ED2456BB9760}" destId="{7B1227D9-861B-4670-A454-46811069460F}" srcOrd="0" destOrd="0" presId="urn:microsoft.com/office/officeart/2005/8/layout/process5"/>
    <dgm:cxn modelId="{AA7B10D5-0B26-4B1C-A530-7DCF336988F4}" type="presOf" srcId="{346F849B-CC58-42C7-BB31-B12F82BE3E10}" destId="{16C45DCC-7524-4CAE-8D1B-915BBFEF494F}" srcOrd="0" destOrd="0" presId="urn:microsoft.com/office/officeart/2005/8/layout/process5"/>
    <dgm:cxn modelId="{DD9B63F7-7570-41F9-ABC9-25B977C2BAB3}" srcId="{067DEEBC-9A4F-4F1F-89A7-38702690292D}" destId="{230D890B-7552-4D22-9E83-3EE48673F2E8}" srcOrd="1" destOrd="0" parTransId="{F17241A6-31EB-4DA2-A3E5-6517C728106F}" sibTransId="{3CB8810C-1587-4679-921F-E46E6258C07E}"/>
    <dgm:cxn modelId="{5A9A20F3-57F5-4C78-9E69-9AEB1980A94B}" type="presOf" srcId="{6594F736-3022-49DD-ACF2-75BA0F54FDD2}" destId="{E8E207A1-CD38-4004-9FED-895592D326A8}" srcOrd="0" destOrd="0" presId="urn:microsoft.com/office/officeart/2005/8/layout/process5"/>
    <dgm:cxn modelId="{E17BDF36-D521-458E-AD44-8F7698983432}" type="presOf" srcId="{DF05BC97-7D47-4E86-A7F2-FC446405E19C}" destId="{CDA5B8F9-6B69-4364-BF19-8A03F93FEC9F}" srcOrd="1" destOrd="0" presId="urn:microsoft.com/office/officeart/2005/8/layout/process5"/>
    <dgm:cxn modelId="{DAE29B66-19BB-464D-A7FA-39E47591A40C}" type="presOf" srcId="{AD890489-4596-473F-8B0A-AFD12A848E09}" destId="{4A8BBADD-11D1-46A0-8FBA-EB8E87EF7F9B}" srcOrd="0" destOrd="0" presId="urn:microsoft.com/office/officeart/2005/8/layout/process5"/>
    <dgm:cxn modelId="{059921B7-FF74-445B-B73A-FF1955C1E064}" type="presOf" srcId="{6C86E74C-88A2-4100-9049-11789746C5F5}" destId="{D75D401E-D029-45DB-AF8E-30EAC2ACD07E}" srcOrd="1" destOrd="0" presId="urn:microsoft.com/office/officeart/2005/8/layout/process5"/>
    <dgm:cxn modelId="{2BE9C72B-A927-4759-8E0A-A7C7F908D2E9}" srcId="{067DEEBC-9A4F-4F1F-89A7-38702690292D}" destId="{167DB136-6737-45D9-BB66-E5418E9B867D}" srcOrd="2" destOrd="0" parTransId="{E958DD50-007C-4F31-AB02-848D811E0F35}" sibTransId="{346F849B-CC58-42C7-BB31-B12F82BE3E10}"/>
    <dgm:cxn modelId="{4435FEC9-D242-47E7-8255-0A95B9FF9C5F}" type="presOf" srcId="{09F6039C-CEE2-469F-9B25-E94E8B2BD61E}" destId="{08D7B1BC-D285-4470-A285-99E9D37C4D60}" srcOrd="0" destOrd="0" presId="urn:microsoft.com/office/officeart/2005/8/layout/process5"/>
    <dgm:cxn modelId="{C19164B2-4758-4263-8A6C-E7BC155D2A22}" type="presOf" srcId="{167DB136-6737-45D9-BB66-E5418E9B867D}" destId="{3BB7F293-8FE1-49F8-BA4F-0CC238548257}" srcOrd="0" destOrd="0" presId="urn:microsoft.com/office/officeart/2005/8/layout/process5"/>
    <dgm:cxn modelId="{8A9DC925-9B20-4D33-BC12-0B4E1FE76245}" srcId="{067DEEBC-9A4F-4F1F-89A7-38702690292D}" destId="{AD890489-4596-473F-8B0A-AFD12A848E09}" srcOrd="0" destOrd="0" parTransId="{97C00D8B-CBA0-42B7-BF47-35F96FB10B32}" sibTransId="{6C86E74C-88A2-4100-9049-11789746C5F5}"/>
    <dgm:cxn modelId="{BBE9ED1B-8A8F-436E-A205-EB3DA11228FD}" type="presOf" srcId="{3CB8810C-1587-4679-921F-E46E6258C07E}" destId="{9EB9CF40-F227-466C-9C38-B576E2AE9D65}" srcOrd="1" destOrd="0" presId="urn:microsoft.com/office/officeart/2005/8/layout/process5"/>
    <dgm:cxn modelId="{7EB86C65-B27F-4BD7-8F4C-71D38E7D4DFE}" type="presOf" srcId="{230D890B-7552-4D22-9E83-3EE48673F2E8}" destId="{0239FDF1-F35F-4A2D-8E94-4D9EEE35E814}" srcOrd="0" destOrd="0" presId="urn:microsoft.com/office/officeart/2005/8/layout/process5"/>
    <dgm:cxn modelId="{A6593B97-D71D-4839-AF07-B75C237C3458}" srcId="{067DEEBC-9A4F-4F1F-89A7-38702690292D}" destId="{B39B6E07-1A35-4549-B5C5-ED2456BB9760}" srcOrd="3" destOrd="0" parTransId="{2652CBDA-1D7C-4044-9A16-F602ABF0EA98}" sibTransId="{DF05BC97-7D47-4E86-A7F2-FC446405E19C}"/>
    <dgm:cxn modelId="{5361D6EE-9782-487D-A650-9E543FD5B6BE}" type="presOf" srcId="{6C86E74C-88A2-4100-9049-11789746C5F5}" destId="{4C2F0A0F-A8DF-4D08-A444-BEF2CAB27735}" srcOrd="0" destOrd="0" presId="urn:microsoft.com/office/officeart/2005/8/layout/process5"/>
    <dgm:cxn modelId="{73048444-FB31-4446-AFB3-EBBB16C4FBEF}" type="presParOf" srcId="{D2445235-D859-4357-A0A0-D782ED6E4387}" destId="{4A8BBADD-11D1-46A0-8FBA-EB8E87EF7F9B}" srcOrd="0" destOrd="0" presId="urn:microsoft.com/office/officeart/2005/8/layout/process5"/>
    <dgm:cxn modelId="{7BFF0518-01F9-435B-A5C5-586D51093D2A}" type="presParOf" srcId="{D2445235-D859-4357-A0A0-D782ED6E4387}" destId="{4C2F0A0F-A8DF-4D08-A444-BEF2CAB27735}" srcOrd="1" destOrd="0" presId="urn:microsoft.com/office/officeart/2005/8/layout/process5"/>
    <dgm:cxn modelId="{61C8DB50-214A-402C-8DFA-BE8C810D9CED}" type="presParOf" srcId="{4C2F0A0F-A8DF-4D08-A444-BEF2CAB27735}" destId="{D75D401E-D029-45DB-AF8E-30EAC2ACD07E}" srcOrd="0" destOrd="0" presId="urn:microsoft.com/office/officeart/2005/8/layout/process5"/>
    <dgm:cxn modelId="{1D6F5A41-C1EF-4624-9A1B-A80E97808C69}" type="presParOf" srcId="{D2445235-D859-4357-A0A0-D782ED6E4387}" destId="{0239FDF1-F35F-4A2D-8E94-4D9EEE35E814}" srcOrd="2" destOrd="0" presId="urn:microsoft.com/office/officeart/2005/8/layout/process5"/>
    <dgm:cxn modelId="{EAE5919C-F44C-4088-A395-07AAAA9B6FD4}" type="presParOf" srcId="{D2445235-D859-4357-A0A0-D782ED6E4387}" destId="{51B31B0F-AD03-49B7-B78C-1B6F49AAE956}" srcOrd="3" destOrd="0" presId="urn:microsoft.com/office/officeart/2005/8/layout/process5"/>
    <dgm:cxn modelId="{C50CAD3D-5D5C-441C-9F32-68254EC8318F}" type="presParOf" srcId="{51B31B0F-AD03-49B7-B78C-1B6F49AAE956}" destId="{9EB9CF40-F227-466C-9C38-B576E2AE9D65}" srcOrd="0" destOrd="0" presId="urn:microsoft.com/office/officeart/2005/8/layout/process5"/>
    <dgm:cxn modelId="{F68AC669-A6F8-449B-AF06-96666F048140}" type="presParOf" srcId="{D2445235-D859-4357-A0A0-D782ED6E4387}" destId="{3BB7F293-8FE1-49F8-BA4F-0CC238548257}" srcOrd="4" destOrd="0" presId="urn:microsoft.com/office/officeart/2005/8/layout/process5"/>
    <dgm:cxn modelId="{68C61CA4-E333-499F-B604-674A08775B8B}" type="presParOf" srcId="{D2445235-D859-4357-A0A0-D782ED6E4387}" destId="{16C45DCC-7524-4CAE-8D1B-915BBFEF494F}" srcOrd="5" destOrd="0" presId="urn:microsoft.com/office/officeart/2005/8/layout/process5"/>
    <dgm:cxn modelId="{B15D59B0-1ECE-4A3B-AA71-DA8D55BF1D34}" type="presParOf" srcId="{16C45DCC-7524-4CAE-8D1B-915BBFEF494F}" destId="{CDE9D7B5-DF56-4C93-9E38-0C8C372FCCFD}" srcOrd="0" destOrd="0" presId="urn:microsoft.com/office/officeart/2005/8/layout/process5"/>
    <dgm:cxn modelId="{8B2928F5-CF17-4035-ADB3-6F70B7C3125E}" type="presParOf" srcId="{D2445235-D859-4357-A0A0-D782ED6E4387}" destId="{7B1227D9-861B-4670-A454-46811069460F}" srcOrd="6" destOrd="0" presId="urn:microsoft.com/office/officeart/2005/8/layout/process5"/>
    <dgm:cxn modelId="{252FC09A-47F7-4EE8-B97F-BE60A30619C2}" type="presParOf" srcId="{D2445235-D859-4357-A0A0-D782ED6E4387}" destId="{6AE89D8D-E5C2-40E3-83EA-4459F409D9DB}" srcOrd="7" destOrd="0" presId="urn:microsoft.com/office/officeart/2005/8/layout/process5"/>
    <dgm:cxn modelId="{5FDDE52A-8178-4F3E-8F0F-2D6F6A1CF446}" type="presParOf" srcId="{6AE89D8D-E5C2-40E3-83EA-4459F409D9DB}" destId="{CDA5B8F9-6B69-4364-BF19-8A03F93FEC9F}" srcOrd="0" destOrd="0" presId="urn:microsoft.com/office/officeart/2005/8/layout/process5"/>
    <dgm:cxn modelId="{ECE9E89B-F0AA-45AE-AF38-1157DE113BBD}" type="presParOf" srcId="{D2445235-D859-4357-A0A0-D782ED6E4387}" destId="{E8E207A1-CD38-4004-9FED-895592D326A8}" srcOrd="8" destOrd="0" presId="urn:microsoft.com/office/officeart/2005/8/layout/process5"/>
    <dgm:cxn modelId="{05DFCF77-FF60-48E8-857E-7F7BBB1D379F}" type="presParOf" srcId="{D2445235-D859-4357-A0A0-D782ED6E4387}" destId="{08D7B1BC-D285-4470-A285-99E9D37C4D60}" srcOrd="9" destOrd="0" presId="urn:microsoft.com/office/officeart/2005/8/layout/process5"/>
    <dgm:cxn modelId="{888B9D6B-BF9C-408F-9FF1-56FA415D2A81}" type="presParOf" srcId="{08D7B1BC-D285-4470-A285-99E9D37C4D60}" destId="{E269ADB3-0F58-48F1-AB9A-F70F3C20950D}" srcOrd="0" destOrd="0" presId="urn:microsoft.com/office/officeart/2005/8/layout/process5"/>
    <dgm:cxn modelId="{2BA97492-AC13-4385-B527-BC2D9533B527}" type="presParOf" srcId="{D2445235-D859-4357-A0A0-D782ED6E4387}" destId="{5FEA6870-80D4-49E1-A817-19C1E903428D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B73CD8-B537-4FC1-AD57-D722D92C87FF}">
      <dsp:nvSpPr>
        <dsp:cNvPr id="0" name=""/>
        <dsp:cNvSpPr/>
      </dsp:nvSpPr>
      <dsp:spPr>
        <a:xfrm>
          <a:off x="0" y="0"/>
          <a:ext cx="3232988" cy="44767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900" kern="1200" dirty="0" smtClean="0"/>
            <a:t>Administrador</a:t>
          </a:r>
          <a:endParaRPr lang="es-AR" sz="3900" kern="1200" dirty="0"/>
        </a:p>
      </dsp:txBody>
      <dsp:txXfrm>
        <a:off x="0" y="0"/>
        <a:ext cx="3232988" cy="1343034"/>
      </dsp:txXfrm>
    </dsp:sp>
    <dsp:sp modelId="{49C4DBF0-6580-465C-A02A-3E58B3894F5C}">
      <dsp:nvSpPr>
        <dsp:cNvPr id="0" name=""/>
        <dsp:cNvSpPr/>
      </dsp:nvSpPr>
      <dsp:spPr>
        <a:xfrm>
          <a:off x="326659" y="1343416"/>
          <a:ext cx="2586390" cy="879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Configurar Estadísticas de Animales</a:t>
          </a:r>
          <a:endParaRPr lang="es-AR" sz="2000" kern="1200" dirty="0"/>
        </a:p>
      </dsp:txBody>
      <dsp:txXfrm>
        <a:off x="326659" y="1343416"/>
        <a:ext cx="2586390" cy="879508"/>
      </dsp:txXfrm>
    </dsp:sp>
    <dsp:sp modelId="{EE106DD0-1BBD-45CE-A62E-9890024AFF96}">
      <dsp:nvSpPr>
        <dsp:cNvPr id="0" name=""/>
        <dsp:cNvSpPr/>
      </dsp:nvSpPr>
      <dsp:spPr>
        <a:xfrm>
          <a:off x="326659" y="2358234"/>
          <a:ext cx="2586390" cy="879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err="1" smtClean="0"/>
            <a:t>Setear</a:t>
          </a:r>
          <a:r>
            <a:rPr lang="es-AR" sz="2000" kern="1200" dirty="0" smtClean="0"/>
            <a:t> Condiciones de Ambientes</a:t>
          </a:r>
          <a:endParaRPr lang="es-AR" sz="2000" kern="1200" dirty="0"/>
        </a:p>
      </dsp:txBody>
      <dsp:txXfrm>
        <a:off x="326659" y="2358234"/>
        <a:ext cx="2586390" cy="879508"/>
      </dsp:txXfrm>
    </dsp:sp>
    <dsp:sp modelId="{69265709-3BBC-4B55-8E66-C8A027D383C9}">
      <dsp:nvSpPr>
        <dsp:cNvPr id="0" name=""/>
        <dsp:cNvSpPr/>
      </dsp:nvSpPr>
      <dsp:spPr>
        <a:xfrm>
          <a:off x="326659" y="3373051"/>
          <a:ext cx="2586390" cy="879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Consultar Estadísticas de Animales</a:t>
          </a:r>
          <a:endParaRPr lang="es-AR" sz="2000" kern="1200" dirty="0"/>
        </a:p>
      </dsp:txBody>
      <dsp:txXfrm>
        <a:off x="326659" y="3373051"/>
        <a:ext cx="2586390" cy="879508"/>
      </dsp:txXfrm>
    </dsp:sp>
    <dsp:sp modelId="{EE4A74AB-A937-4B11-9916-00FF5BEDAF11}">
      <dsp:nvSpPr>
        <dsp:cNvPr id="0" name=""/>
        <dsp:cNvSpPr/>
      </dsp:nvSpPr>
      <dsp:spPr>
        <a:xfrm>
          <a:off x="3466699" y="0"/>
          <a:ext cx="3232988" cy="44767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900" kern="1200" dirty="0" smtClean="0"/>
            <a:t>Temporal</a:t>
          </a:r>
          <a:endParaRPr lang="es-AR" sz="3900" kern="1200" dirty="0"/>
        </a:p>
      </dsp:txBody>
      <dsp:txXfrm>
        <a:off x="3466699" y="0"/>
        <a:ext cx="3232988" cy="1343034"/>
      </dsp:txXfrm>
    </dsp:sp>
    <dsp:sp modelId="{8330384E-872A-417C-8FE0-57203FEDE2BE}">
      <dsp:nvSpPr>
        <dsp:cNvPr id="0" name=""/>
        <dsp:cNvSpPr/>
      </dsp:nvSpPr>
      <dsp:spPr>
        <a:xfrm>
          <a:off x="3802121" y="1344345"/>
          <a:ext cx="2586390" cy="13498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Controlar Ambiente</a:t>
          </a:r>
          <a:endParaRPr lang="es-AR" sz="2000" kern="1200" dirty="0"/>
        </a:p>
      </dsp:txBody>
      <dsp:txXfrm>
        <a:off x="3802121" y="1344345"/>
        <a:ext cx="2586390" cy="1349810"/>
      </dsp:txXfrm>
    </dsp:sp>
    <dsp:sp modelId="{E75A7EFA-195C-4A02-B115-2A6E7B02B20C}">
      <dsp:nvSpPr>
        <dsp:cNvPr id="0" name=""/>
        <dsp:cNvSpPr/>
      </dsp:nvSpPr>
      <dsp:spPr>
        <a:xfrm>
          <a:off x="3802121" y="2901819"/>
          <a:ext cx="2586390" cy="13498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Informar sobre Vacunación</a:t>
          </a:r>
          <a:endParaRPr lang="es-AR" sz="2000" kern="1200" dirty="0"/>
        </a:p>
      </dsp:txBody>
      <dsp:txXfrm>
        <a:off x="3802121" y="2901819"/>
        <a:ext cx="2586390" cy="134981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8BBADD-11D1-46A0-8FBA-EB8E87EF7F9B}">
      <dsp:nvSpPr>
        <dsp:cNvPr id="0" name=""/>
        <dsp:cNvSpPr/>
      </dsp:nvSpPr>
      <dsp:spPr>
        <a:xfrm>
          <a:off x="7408" y="693060"/>
          <a:ext cx="2214438" cy="1328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Carga de Ambiente</a:t>
          </a:r>
          <a:endParaRPr lang="es-AR" sz="2500" kern="1200" dirty="0"/>
        </a:p>
      </dsp:txBody>
      <dsp:txXfrm>
        <a:off x="7408" y="693060"/>
        <a:ext cx="2214438" cy="1328663"/>
      </dsp:txXfrm>
    </dsp:sp>
    <dsp:sp modelId="{4C2F0A0F-A8DF-4D08-A444-BEF2CAB27735}">
      <dsp:nvSpPr>
        <dsp:cNvPr id="0" name=""/>
        <dsp:cNvSpPr/>
      </dsp:nvSpPr>
      <dsp:spPr>
        <a:xfrm>
          <a:off x="2416717" y="1082801"/>
          <a:ext cx="469460" cy="549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000" kern="1200"/>
        </a:p>
      </dsp:txBody>
      <dsp:txXfrm>
        <a:off x="2416717" y="1082801"/>
        <a:ext cx="469460" cy="549180"/>
      </dsp:txXfrm>
    </dsp:sp>
    <dsp:sp modelId="{0239FDF1-F35F-4A2D-8E94-4D9EEE35E814}">
      <dsp:nvSpPr>
        <dsp:cNvPr id="0" name=""/>
        <dsp:cNvSpPr/>
      </dsp:nvSpPr>
      <dsp:spPr>
        <a:xfrm>
          <a:off x="3107622" y="693060"/>
          <a:ext cx="2214438" cy="1328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Configuración de Animal</a:t>
          </a:r>
          <a:endParaRPr lang="es-AR" sz="2500" kern="1200" dirty="0"/>
        </a:p>
      </dsp:txBody>
      <dsp:txXfrm>
        <a:off x="3107622" y="693060"/>
        <a:ext cx="2214438" cy="1328663"/>
      </dsp:txXfrm>
    </dsp:sp>
    <dsp:sp modelId="{51B31B0F-AD03-49B7-B78C-1B6F49AAE956}">
      <dsp:nvSpPr>
        <dsp:cNvPr id="0" name=""/>
        <dsp:cNvSpPr/>
      </dsp:nvSpPr>
      <dsp:spPr>
        <a:xfrm>
          <a:off x="5516931" y="1082801"/>
          <a:ext cx="469460" cy="549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000" kern="1200"/>
        </a:p>
      </dsp:txBody>
      <dsp:txXfrm>
        <a:off x="5516931" y="1082801"/>
        <a:ext cx="469460" cy="549180"/>
      </dsp:txXfrm>
    </dsp:sp>
    <dsp:sp modelId="{3BB7F293-8FE1-49F8-BA4F-0CC238548257}">
      <dsp:nvSpPr>
        <dsp:cNvPr id="0" name=""/>
        <dsp:cNvSpPr/>
      </dsp:nvSpPr>
      <dsp:spPr>
        <a:xfrm>
          <a:off x="6207836" y="693060"/>
          <a:ext cx="2214438" cy="1328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Configuración de Ambiente</a:t>
          </a:r>
          <a:endParaRPr lang="es-AR" sz="2500" kern="1200" dirty="0"/>
        </a:p>
      </dsp:txBody>
      <dsp:txXfrm>
        <a:off x="6207836" y="693060"/>
        <a:ext cx="2214438" cy="1328663"/>
      </dsp:txXfrm>
    </dsp:sp>
    <dsp:sp modelId="{16C45DCC-7524-4CAE-8D1B-915BBFEF494F}">
      <dsp:nvSpPr>
        <dsp:cNvPr id="0" name=""/>
        <dsp:cNvSpPr/>
      </dsp:nvSpPr>
      <dsp:spPr>
        <a:xfrm rot="5400000">
          <a:off x="7080325" y="2176733"/>
          <a:ext cx="469460" cy="549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000" kern="1200"/>
        </a:p>
      </dsp:txBody>
      <dsp:txXfrm rot="5400000">
        <a:off x="7080325" y="2176733"/>
        <a:ext cx="469460" cy="549180"/>
      </dsp:txXfrm>
    </dsp:sp>
    <dsp:sp modelId="{7B1227D9-861B-4670-A454-46811069460F}">
      <dsp:nvSpPr>
        <dsp:cNvPr id="0" name=""/>
        <dsp:cNvSpPr/>
      </dsp:nvSpPr>
      <dsp:spPr>
        <a:xfrm>
          <a:off x="6207836" y="2907498"/>
          <a:ext cx="2214438" cy="1328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Modificación de Variables</a:t>
          </a:r>
          <a:endParaRPr lang="es-AR" sz="2500" kern="1200" dirty="0"/>
        </a:p>
      </dsp:txBody>
      <dsp:txXfrm>
        <a:off x="6207836" y="2907498"/>
        <a:ext cx="2214438" cy="1328663"/>
      </dsp:txXfrm>
    </dsp:sp>
    <dsp:sp modelId="{6AE89D8D-E5C2-40E3-83EA-4459F409D9DB}">
      <dsp:nvSpPr>
        <dsp:cNvPr id="0" name=""/>
        <dsp:cNvSpPr/>
      </dsp:nvSpPr>
      <dsp:spPr>
        <a:xfrm rot="10800000">
          <a:off x="5543505" y="3297239"/>
          <a:ext cx="469460" cy="549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000" kern="1200"/>
        </a:p>
      </dsp:txBody>
      <dsp:txXfrm rot="10800000">
        <a:off x="5543505" y="3297239"/>
        <a:ext cx="469460" cy="549180"/>
      </dsp:txXfrm>
    </dsp:sp>
    <dsp:sp modelId="{E8E207A1-CD38-4004-9FED-895592D326A8}">
      <dsp:nvSpPr>
        <dsp:cNvPr id="0" name=""/>
        <dsp:cNvSpPr/>
      </dsp:nvSpPr>
      <dsp:spPr>
        <a:xfrm>
          <a:off x="3107622" y="2907498"/>
          <a:ext cx="2214438" cy="1328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Corrección en base a configuración</a:t>
          </a:r>
          <a:endParaRPr lang="es-AR" sz="2500" kern="1200" dirty="0" smtClean="0"/>
        </a:p>
      </dsp:txBody>
      <dsp:txXfrm>
        <a:off x="3107622" y="2907498"/>
        <a:ext cx="2214438" cy="1328663"/>
      </dsp:txXfrm>
    </dsp:sp>
    <dsp:sp modelId="{08D7B1BC-D285-4470-A285-99E9D37C4D60}">
      <dsp:nvSpPr>
        <dsp:cNvPr id="0" name=""/>
        <dsp:cNvSpPr/>
      </dsp:nvSpPr>
      <dsp:spPr>
        <a:xfrm rot="10800000">
          <a:off x="2443291" y="3297239"/>
          <a:ext cx="469460" cy="549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000" kern="1200"/>
        </a:p>
      </dsp:txBody>
      <dsp:txXfrm rot="10800000">
        <a:off x="2443291" y="3297239"/>
        <a:ext cx="469460" cy="549180"/>
      </dsp:txXfrm>
    </dsp:sp>
    <dsp:sp modelId="{5FEA6870-80D4-49E1-A817-19C1E903428D}">
      <dsp:nvSpPr>
        <dsp:cNvPr id="0" name=""/>
        <dsp:cNvSpPr/>
      </dsp:nvSpPr>
      <dsp:spPr>
        <a:xfrm>
          <a:off x="7408" y="2907498"/>
          <a:ext cx="2214438" cy="1328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Verificación</a:t>
          </a:r>
        </a:p>
      </dsp:txBody>
      <dsp:txXfrm>
        <a:off x="7408" y="2907498"/>
        <a:ext cx="2214438" cy="1328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39D-EEE9-4E8B-8167-5B97A007188F}" type="datetimeFigureOut">
              <a:rPr lang="es-AR" smtClean="0"/>
              <a:pPr/>
              <a:t>14/02/2010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67FDD-E0AA-460E-90C7-AB7D519788F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</a:t>
            </a:r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</a:t>
            </a:r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67FDD-E0AA-460E-90C7-AB7D519788F1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7F481-BB63-486A-BAA2-F206236C23C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B3408-82C6-4BAE-BFEB-F27C32C4765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D362C-9383-4087-9163-6C4FED16849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1E72F-1448-40AC-AA0C-A38A08A777A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D2D9B-3D38-44CE-98C7-438D1B74DB2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98A70-37BD-4DBB-B756-894783C42D3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D875C-CD9B-4033-B1E4-8815819B1BE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19983-9A21-4F50-A367-076DC5569B8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910F-A5E9-463C-8EA6-49EE2CC22C1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FAD83-98B8-4080-9C0D-71EAEAA53E7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9D8D5-55F1-4398-A3D5-0D119234E8E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739BA6-0781-448E-BD3B-90C90259654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8001056" cy="1470025"/>
          </a:xfrm>
          <a:ln>
            <a:noFill/>
          </a:ln>
        </p:spPr>
        <p:txBody>
          <a:bodyPr/>
          <a:lstStyle/>
          <a:p>
            <a:r>
              <a:rPr lang="es-AR" sz="6000" b="1" dirty="0" smtClean="0">
                <a:ln w="18415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ZooAdmin</a:t>
            </a:r>
            <a:r>
              <a:rPr lang="es-AR" dirty="0" smtClean="0">
                <a:ln w="18415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 smtClean="0">
                <a:ln w="18415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3600" b="1" dirty="0" smtClean="0">
                <a:solidFill>
                  <a:schemeClr val="accent6">
                    <a:lumMod val="50000"/>
                  </a:schemeClr>
                </a:solidFill>
              </a:rPr>
              <a:t>Administración Inteligente de Zoológicos</a:t>
            </a:r>
            <a:endParaRPr lang="es-AR" sz="3600" b="1" dirty="0">
              <a:ln w="18415" cmpd="sng">
                <a:solidFill>
                  <a:srgbClr val="FEF0A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57150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latin typeface="+mj-lt"/>
              </a:rPr>
              <a:t>Demo del Sistema</a:t>
            </a:r>
            <a:endParaRPr lang="es-AR" sz="3600" b="1" dirty="0">
              <a:latin typeface="+mj-lt"/>
            </a:endParaRPr>
          </a:p>
        </p:txBody>
      </p:sp>
      <p:pic>
        <p:nvPicPr>
          <p:cNvPr id="8" name="7 Imagen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2792553"/>
            <a:ext cx="2857520" cy="2493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1414"/>
            <a:ext cx="8858280" cy="1143000"/>
          </a:xfrm>
        </p:spPr>
        <p:txBody>
          <a:bodyPr/>
          <a:lstStyle/>
          <a:p>
            <a:pPr algn="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Casos de Uso implementados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0" name="29 Diagrama"/>
          <p:cNvGraphicFramePr/>
          <p:nvPr/>
        </p:nvGraphicFramePr>
        <p:xfrm>
          <a:off x="1214414" y="1785926"/>
          <a:ext cx="6715172" cy="4476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1714480" y="71414"/>
            <a:ext cx="7143800" cy="1143000"/>
          </a:xfrm>
        </p:spPr>
        <p:txBody>
          <a:bodyPr/>
          <a:lstStyle/>
          <a:p>
            <a:pPr algn="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Escenario de Prueba</a:t>
            </a:r>
            <a:endParaRPr lang="es-A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7" name="16 Diagrama"/>
          <p:cNvGraphicFramePr/>
          <p:nvPr/>
        </p:nvGraphicFramePr>
        <p:xfrm>
          <a:off x="357158" y="1577664"/>
          <a:ext cx="8429684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85998" y="71422"/>
            <a:ext cx="6743720" cy="1143000"/>
          </a:xfrm>
        </p:spPr>
        <p:txBody>
          <a:bodyPr/>
          <a:lstStyle/>
          <a:p>
            <a:pPr algn="r"/>
            <a:r>
              <a:rPr lang="es-AR" sz="4800" b="1" dirty="0" smtClean="0">
                <a:ln w="12700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Implementación Final</a:t>
            </a:r>
            <a:endParaRPr lang="es-AR" sz="4800" b="1" dirty="0">
              <a:ln w="12700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714488"/>
            <a:ext cx="8072494" cy="4572032"/>
          </a:xfrm>
        </p:spPr>
        <p:txBody>
          <a:bodyPr/>
          <a:lstStyle/>
          <a:p>
            <a:pPr>
              <a:buNone/>
            </a:pPr>
            <a:r>
              <a:rPr lang="es-AR" sz="3600" dirty="0" smtClean="0">
                <a:ln w="1841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Próximas características</a:t>
            </a:r>
          </a:p>
          <a:p>
            <a:pPr>
              <a:buNone/>
            </a:pPr>
            <a:endParaRPr lang="es-AR" sz="1600" dirty="0" smtClean="0">
              <a:ln w="1841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AR" sz="28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ABM de todas las entidades (responsables, alimentos, etc.)</a:t>
            </a:r>
          </a:p>
          <a:p>
            <a:r>
              <a:rPr lang="es-AR" sz="28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Seguridad</a:t>
            </a:r>
            <a:r>
              <a:rPr lang="es-AR" sz="28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 autenticación y autorización para los diferentes tipos de </a:t>
            </a:r>
            <a:r>
              <a:rPr lang="es-AR" sz="28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usuarios</a:t>
            </a:r>
          </a:p>
          <a:p>
            <a:r>
              <a:rPr lang="es-AR" sz="28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Validación del input de los usuarios en el </a:t>
            </a:r>
            <a:r>
              <a:rPr lang="es-AR" sz="28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sistema</a:t>
            </a:r>
          </a:p>
          <a:p>
            <a:r>
              <a:rPr lang="es-AR" sz="28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Implementación real de sensores de entrada y dispositivos de salida</a:t>
            </a:r>
            <a:endParaRPr lang="es-AR" sz="2800" dirty="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s-AR" dirty="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s-AR" dirty="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s-AR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logo.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2571744"/>
            <a:ext cx="2793473" cy="270035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2185998" y="71422"/>
            <a:ext cx="6743720" cy="1143000"/>
          </a:xfrm>
        </p:spPr>
        <p:txBody>
          <a:bodyPr/>
          <a:lstStyle/>
          <a:p>
            <a:pPr algn="r"/>
            <a:r>
              <a:rPr lang="es-AR" sz="4800" b="1" dirty="0" smtClean="0">
                <a:ln w="12700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Demo</a:t>
            </a:r>
            <a:endParaRPr lang="es-AR" sz="4800" b="1" dirty="0">
              <a:ln w="12700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0 Botón de acción: Hacia delante o Siguiente">
            <a:hlinkClick r:id="" action="ppaction://noaction" highlightClick="1"/>
          </p:cNvPr>
          <p:cNvSpPr/>
          <p:nvPr/>
        </p:nvSpPr>
        <p:spPr>
          <a:xfrm>
            <a:off x="4228651" y="3418222"/>
            <a:ext cx="1772109" cy="1711002"/>
          </a:xfrm>
          <a:prstGeom prst="actionButtonForwardNex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1571612"/>
            <a:ext cx="9144000" cy="1143000"/>
          </a:xfrm>
        </p:spPr>
        <p:txBody>
          <a:bodyPr/>
          <a:lstStyle/>
          <a:p>
            <a:r>
              <a:rPr lang="es-AR" sz="6000" b="1" dirty="0" smtClean="0">
                <a:ln w="127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Gracias!</a:t>
            </a:r>
            <a:endParaRPr lang="es-AR" sz="6000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4 Imagen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2792553"/>
            <a:ext cx="2857520" cy="2493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TechStet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BlueTechSteth</Template>
  <TotalTime>1732</TotalTime>
  <Words>112</Words>
  <Application>Microsoft Office PowerPoint</Application>
  <PresentationFormat>Presentación en pantalla (4:3)</PresentationFormat>
  <Paragraphs>37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BlueTechSteth</vt:lpstr>
      <vt:lpstr>ZooAdmin Administración Inteligente de Zoológicos</vt:lpstr>
      <vt:lpstr>Casos de Uso implementados</vt:lpstr>
      <vt:lpstr>Escenario de Prueba</vt:lpstr>
      <vt:lpstr>Implementación Final</vt:lpstr>
      <vt:lpstr>Demo</vt:lpstr>
      <vt:lpstr>Gracias!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ZooAdmin</dc:title>
  <dc:creator>Grupo N° 3 - Taller de Desarrollo de Proyectos I</dc:creator>
  <cp:lastModifiedBy>Esteban</cp:lastModifiedBy>
  <cp:revision>238</cp:revision>
  <dcterms:created xsi:type="dcterms:W3CDTF">2009-07-02T12:17:31Z</dcterms:created>
  <dcterms:modified xsi:type="dcterms:W3CDTF">2010-02-14T20:01:51Z</dcterms:modified>
</cp:coreProperties>
</file>