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5CF8-61F3-42CF-B2E0-E50D03C7A83E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Paralelogramo"/>
          <p:cNvSpPr/>
          <p:nvPr/>
        </p:nvSpPr>
        <p:spPr>
          <a:xfrm rot="1835331">
            <a:off x="964890" y="365295"/>
            <a:ext cx="5242199" cy="333417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495" y="4297680"/>
            <a:ext cx="446791" cy="6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19 Grupo"/>
          <p:cNvGrpSpPr/>
          <p:nvPr/>
        </p:nvGrpSpPr>
        <p:grpSpPr>
          <a:xfrm>
            <a:off x="2583180" y="5219700"/>
            <a:ext cx="1600200" cy="1143000"/>
            <a:chOff x="5268130" y="3352800"/>
            <a:chExt cx="1828800" cy="13954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8130" y="3352800"/>
              <a:ext cx="1828800" cy="1395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5703559" y="3864459"/>
              <a:ext cx="947057" cy="4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-533400" y="5410200"/>
            <a:ext cx="1600200" cy="907990"/>
            <a:chOff x="5572930" y="5562600"/>
            <a:chExt cx="1600200" cy="90799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5562600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User (Zoo)</a:t>
              </a:r>
              <a:endParaRPr lang="en-US" sz="1000" b="1" dirty="0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40 Paralelogramo"/>
          <p:cNvSpPr/>
          <p:nvPr/>
        </p:nvSpPr>
        <p:spPr>
          <a:xfrm rot="1835331">
            <a:off x="4163069" y="2269610"/>
            <a:ext cx="5242199" cy="333417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75 Grupo"/>
          <p:cNvGrpSpPr/>
          <p:nvPr/>
        </p:nvGrpSpPr>
        <p:grpSpPr>
          <a:xfrm>
            <a:off x="2642235" y="355600"/>
            <a:ext cx="1450091" cy="1193551"/>
            <a:chOff x="2802255" y="-101600"/>
            <a:chExt cx="1450091" cy="1193551"/>
          </a:xfrm>
        </p:grpSpPr>
        <p:sp>
          <p:nvSpPr>
            <p:cNvPr id="73" name="72 CuadroTexto"/>
            <p:cNvSpPr txBox="1"/>
            <p:nvPr/>
          </p:nvSpPr>
          <p:spPr>
            <a:xfrm rot="19599069">
              <a:off x="3160071" y="42398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RJ-45 / USB</a:t>
              </a:r>
              <a:endParaRPr lang="en-US" sz="800"/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2802255" y="-101600"/>
              <a:ext cx="1450091" cy="1193551"/>
              <a:chOff x="4183380" y="-330200"/>
              <a:chExt cx="1450091" cy="1193551"/>
            </a:xfrm>
          </p:grpSpPr>
          <p:grpSp>
            <p:nvGrpSpPr>
              <p:cNvPr id="39" name="38 Grupo"/>
              <p:cNvGrpSpPr/>
              <p:nvPr/>
            </p:nvGrpSpPr>
            <p:grpSpPr>
              <a:xfrm>
                <a:off x="4183380" y="-330200"/>
                <a:ext cx="1450091" cy="1193551"/>
                <a:chOff x="4183380" y="-330200"/>
                <a:chExt cx="1450091" cy="1193551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183380" y="124370"/>
                  <a:ext cx="446791" cy="6127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13 CuadroTexto"/>
                <p:cNvSpPr txBox="1"/>
                <p:nvPr/>
              </p:nvSpPr>
              <p:spPr>
                <a:xfrm>
                  <a:off x="4348231" y="61713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smtClean="0"/>
                    <a:t>Terminal1</a:t>
                  </a:r>
                  <a:endParaRPr lang="en-US" sz="1000" b="1"/>
                </a:p>
              </p:txBody>
            </p:sp>
            <p:grpSp>
              <p:nvGrpSpPr>
                <p:cNvPr id="21" name="20 Grupo"/>
                <p:cNvGrpSpPr>
                  <a:grpSpLocks noChangeAspect="1"/>
                </p:cNvGrpSpPr>
                <p:nvPr/>
              </p:nvGrpSpPr>
              <p:grpSpPr>
                <a:xfrm>
                  <a:off x="4993391" y="-330200"/>
                  <a:ext cx="640080" cy="500340"/>
                  <a:chOff x="4567275" y="-273435"/>
                  <a:chExt cx="838200" cy="655205"/>
                </a:xfrm>
              </p:grpSpPr>
              <p:pic>
                <p:nvPicPr>
                  <p:cNvPr id="1033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0800" y="-273435"/>
                    <a:ext cx="390525" cy="3905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8" name="17 CuadroTexto"/>
                  <p:cNvSpPr txBox="1"/>
                  <p:nvPr/>
                </p:nvSpPr>
                <p:spPr>
                  <a:xfrm>
                    <a:off x="4567275" y="59339"/>
                    <a:ext cx="838200" cy="3224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smtClean="0"/>
                      <a:t>Sensor1</a:t>
                    </a:r>
                    <a:endParaRPr lang="en-US" sz="1000"/>
                  </a:p>
                </p:txBody>
              </p:sp>
            </p:grpSp>
            <p:cxnSp>
              <p:nvCxnSpPr>
                <p:cNvPr id="26" name="25 Conector recto de flecha"/>
                <p:cNvCxnSpPr/>
                <p:nvPr/>
              </p:nvCxnSpPr>
              <p:spPr>
                <a:xfrm rot="10800000" flipV="1">
                  <a:off x="4614866" y="-132493"/>
                  <a:ext cx="519816" cy="32775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47719" y="612459"/>
                <a:ext cx="19760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44 CuadroTexto"/>
          <p:cNvSpPr txBox="1"/>
          <p:nvPr/>
        </p:nvSpPr>
        <p:spPr>
          <a:xfrm>
            <a:off x="3869055" y="-123825"/>
            <a:ext cx="136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Private LAN</a:t>
            </a:r>
            <a:endParaRPr lang="en-US"/>
          </a:p>
        </p:txBody>
      </p:sp>
      <p:sp>
        <p:nvSpPr>
          <p:cNvPr id="46" name="45 CuadroTexto"/>
          <p:cNvSpPr txBox="1"/>
          <p:nvPr/>
        </p:nvSpPr>
        <p:spPr>
          <a:xfrm>
            <a:off x="6955155" y="1781175"/>
            <a:ext cx="8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DMZ</a:t>
            </a:r>
            <a:endParaRPr lang="en-US"/>
          </a:p>
        </p:txBody>
      </p:sp>
      <p:cxnSp>
        <p:nvCxnSpPr>
          <p:cNvPr id="48" name="47 Conector recto de flecha"/>
          <p:cNvCxnSpPr/>
          <p:nvPr/>
        </p:nvCxnSpPr>
        <p:spPr>
          <a:xfrm rot="10800000" flipV="1">
            <a:off x="599271" y="5791200"/>
            <a:ext cx="1982005" cy="6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 flipV="1">
            <a:off x="4196715" y="4869180"/>
            <a:ext cx="1295400" cy="91440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7" name="76 Grupo"/>
          <p:cNvGrpSpPr/>
          <p:nvPr/>
        </p:nvGrpSpPr>
        <p:grpSpPr>
          <a:xfrm>
            <a:off x="3518149" y="962909"/>
            <a:ext cx="1450091" cy="1193551"/>
            <a:chOff x="2802255" y="-101600"/>
            <a:chExt cx="1450091" cy="1193551"/>
          </a:xfrm>
        </p:grpSpPr>
        <p:sp>
          <p:nvSpPr>
            <p:cNvPr id="78" name="77 CuadroTexto"/>
            <p:cNvSpPr txBox="1"/>
            <p:nvPr/>
          </p:nvSpPr>
          <p:spPr>
            <a:xfrm rot="19599069">
              <a:off x="3160071" y="42398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RJ-45 / USB</a:t>
              </a:r>
              <a:endParaRPr lang="en-US" sz="800"/>
            </a:p>
          </p:txBody>
        </p:sp>
        <p:grpSp>
          <p:nvGrpSpPr>
            <p:cNvPr id="79" name="43 Grupo"/>
            <p:cNvGrpSpPr/>
            <p:nvPr/>
          </p:nvGrpSpPr>
          <p:grpSpPr>
            <a:xfrm>
              <a:off x="2802255" y="-101600"/>
              <a:ext cx="1450091" cy="1193551"/>
              <a:chOff x="4183380" y="-330200"/>
              <a:chExt cx="1450091" cy="1193551"/>
            </a:xfrm>
          </p:grpSpPr>
          <p:grpSp>
            <p:nvGrpSpPr>
              <p:cNvPr id="80" name="38 Grupo"/>
              <p:cNvGrpSpPr/>
              <p:nvPr/>
            </p:nvGrpSpPr>
            <p:grpSpPr>
              <a:xfrm>
                <a:off x="4183380" y="-330200"/>
                <a:ext cx="1450091" cy="1193551"/>
                <a:chOff x="4183380" y="-330200"/>
                <a:chExt cx="1450091" cy="1193551"/>
              </a:xfrm>
            </p:grpSpPr>
            <p:pic>
              <p:nvPicPr>
                <p:cNvPr id="82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183380" y="124370"/>
                  <a:ext cx="446791" cy="6127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" name="82 CuadroTexto"/>
                <p:cNvSpPr txBox="1"/>
                <p:nvPr/>
              </p:nvSpPr>
              <p:spPr>
                <a:xfrm>
                  <a:off x="4348231" y="61713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Terminal2</a:t>
                  </a:r>
                  <a:endParaRPr lang="en-US" sz="1000" b="1" dirty="0"/>
                </a:p>
              </p:txBody>
            </p:sp>
            <p:grpSp>
              <p:nvGrpSpPr>
                <p:cNvPr id="84" name="20 Grupo"/>
                <p:cNvGrpSpPr>
                  <a:grpSpLocks noChangeAspect="1"/>
                </p:cNvGrpSpPr>
                <p:nvPr/>
              </p:nvGrpSpPr>
              <p:grpSpPr>
                <a:xfrm>
                  <a:off x="4993391" y="-330200"/>
                  <a:ext cx="640080" cy="500340"/>
                  <a:chOff x="4567275" y="-273435"/>
                  <a:chExt cx="838200" cy="655205"/>
                </a:xfrm>
              </p:grpSpPr>
              <p:pic>
                <p:nvPicPr>
                  <p:cNvPr id="86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0800" y="-273435"/>
                    <a:ext cx="390525" cy="3905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87" name="86 CuadroTexto"/>
                  <p:cNvSpPr txBox="1"/>
                  <p:nvPr/>
                </p:nvSpPr>
                <p:spPr>
                  <a:xfrm>
                    <a:off x="4567275" y="59339"/>
                    <a:ext cx="838200" cy="3224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smtClean="0"/>
                      <a:t>Sensor2</a:t>
                    </a:r>
                    <a:endParaRPr lang="en-US" sz="1000"/>
                  </a:p>
                </p:txBody>
              </p:sp>
            </p:grpSp>
            <p:cxnSp>
              <p:nvCxnSpPr>
                <p:cNvPr id="85" name="84 Conector recto de flecha"/>
                <p:cNvCxnSpPr/>
                <p:nvPr/>
              </p:nvCxnSpPr>
              <p:spPr>
                <a:xfrm rot="10800000" flipV="1">
                  <a:off x="4614866" y="-132493"/>
                  <a:ext cx="519816" cy="32775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1" name="Picture 11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47719" y="612459"/>
                <a:ext cx="19760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8" name="87 Grupo"/>
          <p:cNvGrpSpPr/>
          <p:nvPr/>
        </p:nvGrpSpPr>
        <p:grpSpPr>
          <a:xfrm>
            <a:off x="4432300" y="1595120"/>
            <a:ext cx="1450091" cy="1193551"/>
            <a:chOff x="2802255" y="-101600"/>
            <a:chExt cx="1450091" cy="1193551"/>
          </a:xfrm>
        </p:grpSpPr>
        <p:sp>
          <p:nvSpPr>
            <p:cNvPr id="89" name="88 CuadroTexto"/>
            <p:cNvSpPr txBox="1"/>
            <p:nvPr/>
          </p:nvSpPr>
          <p:spPr>
            <a:xfrm rot="19599069">
              <a:off x="3160071" y="42398"/>
              <a:ext cx="762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RJ-45 / USB</a:t>
              </a:r>
              <a:endParaRPr lang="en-US" sz="800"/>
            </a:p>
          </p:txBody>
        </p:sp>
        <p:grpSp>
          <p:nvGrpSpPr>
            <p:cNvPr id="90" name="43 Grupo"/>
            <p:cNvGrpSpPr/>
            <p:nvPr/>
          </p:nvGrpSpPr>
          <p:grpSpPr>
            <a:xfrm>
              <a:off x="2802255" y="-101600"/>
              <a:ext cx="1450091" cy="1193551"/>
              <a:chOff x="4183380" y="-330200"/>
              <a:chExt cx="1450091" cy="1193551"/>
            </a:xfrm>
          </p:grpSpPr>
          <p:grpSp>
            <p:nvGrpSpPr>
              <p:cNvPr id="91" name="38 Grupo"/>
              <p:cNvGrpSpPr/>
              <p:nvPr/>
            </p:nvGrpSpPr>
            <p:grpSpPr>
              <a:xfrm>
                <a:off x="4183380" y="-330200"/>
                <a:ext cx="1450091" cy="1193551"/>
                <a:chOff x="4183380" y="-330200"/>
                <a:chExt cx="1450091" cy="1193551"/>
              </a:xfrm>
            </p:grpSpPr>
            <p:pic>
              <p:nvPicPr>
                <p:cNvPr id="93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183380" y="124370"/>
                  <a:ext cx="446791" cy="6127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4" name="93 CuadroTexto"/>
                <p:cNvSpPr txBox="1"/>
                <p:nvPr/>
              </p:nvSpPr>
              <p:spPr>
                <a:xfrm>
                  <a:off x="4348231" y="61713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err="1" smtClean="0"/>
                    <a:t>TerminalN</a:t>
                  </a:r>
                  <a:endParaRPr lang="en-US" sz="1000" b="1" dirty="0"/>
                </a:p>
              </p:txBody>
            </p:sp>
            <p:grpSp>
              <p:nvGrpSpPr>
                <p:cNvPr id="95" name="20 Grupo"/>
                <p:cNvGrpSpPr>
                  <a:grpSpLocks noChangeAspect="1"/>
                </p:cNvGrpSpPr>
                <p:nvPr/>
              </p:nvGrpSpPr>
              <p:grpSpPr>
                <a:xfrm>
                  <a:off x="4993391" y="-330200"/>
                  <a:ext cx="640080" cy="500340"/>
                  <a:chOff x="4567275" y="-273435"/>
                  <a:chExt cx="838200" cy="655205"/>
                </a:xfrm>
              </p:grpSpPr>
              <p:pic>
                <p:nvPicPr>
                  <p:cNvPr id="97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0800" y="-273435"/>
                    <a:ext cx="390525" cy="3905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8" name="97 CuadroTexto"/>
                  <p:cNvSpPr txBox="1"/>
                  <p:nvPr/>
                </p:nvSpPr>
                <p:spPr>
                  <a:xfrm>
                    <a:off x="4567275" y="59339"/>
                    <a:ext cx="838200" cy="3224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smtClean="0"/>
                      <a:t>SensorN</a:t>
                    </a:r>
                    <a:endParaRPr lang="en-US" sz="1000"/>
                  </a:p>
                </p:txBody>
              </p:sp>
            </p:grpSp>
            <p:cxnSp>
              <p:nvCxnSpPr>
                <p:cNvPr id="96" name="95 Conector recto de flecha"/>
                <p:cNvCxnSpPr/>
                <p:nvPr/>
              </p:nvCxnSpPr>
              <p:spPr>
                <a:xfrm rot="10800000" flipV="1">
                  <a:off x="4614866" y="-132493"/>
                  <a:ext cx="519816" cy="32775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2" name="Picture 11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47719" y="612459"/>
                <a:ext cx="197603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101" name="100 Conector recto de flecha"/>
          <p:cNvCxnSpPr/>
          <p:nvPr/>
        </p:nvCxnSpPr>
        <p:spPr>
          <a:xfrm rot="5400000">
            <a:off x="2125980" y="1828800"/>
            <a:ext cx="914403" cy="3048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/>
          <p:nvPr/>
        </p:nvCxnSpPr>
        <p:spPr>
          <a:xfrm rot="10680000" flipV="1">
            <a:off x="2555421" y="2028526"/>
            <a:ext cx="976016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rot="10800000" flipV="1">
            <a:off x="2659380" y="2628900"/>
            <a:ext cx="1714500" cy="190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505" y="1846235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117 CuadroTexto"/>
          <p:cNvSpPr txBox="1"/>
          <p:nvPr/>
        </p:nvSpPr>
        <p:spPr>
          <a:xfrm rot="17291693">
            <a:off x="2105513" y="1839255"/>
            <a:ext cx="851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Duplex Channel</a:t>
            </a:r>
            <a:endParaRPr lang="en-US" sz="800"/>
          </a:p>
        </p:txBody>
      </p:sp>
      <p:sp>
        <p:nvSpPr>
          <p:cNvPr id="119" name="118 CuadroTexto"/>
          <p:cNvSpPr txBox="1"/>
          <p:nvPr/>
        </p:nvSpPr>
        <p:spPr>
          <a:xfrm rot="19560000">
            <a:off x="2588186" y="2172568"/>
            <a:ext cx="851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Duplex Channel</a:t>
            </a:r>
            <a:endParaRPr lang="en-US" sz="800"/>
          </a:p>
        </p:txBody>
      </p:sp>
      <p:sp>
        <p:nvSpPr>
          <p:cNvPr id="121" name="120 CuadroTexto"/>
          <p:cNvSpPr txBox="1"/>
          <p:nvPr/>
        </p:nvSpPr>
        <p:spPr>
          <a:xfrm rot="21180000">
            <a:off x="3074158" y="2560935"/>
            <a:ext cx="851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Duplex Channel</a:t>
            </a:r>
            <a:endParaRPr lang="en-US" sz="800"/>
          </a:p>
        </p:txBody>
      </p:sp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7030" y="3594100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122 CuadroTexto"/>
          <p:cNvSpPr txBox="1"/>
          <p:nvPr/>
        </p:nvSpPr>
        <p:spPr>
          <a:xfrm>
            <a:off x="5615940" y="488442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Front-end</a:t>
            </a:r>
            <a:endParaRPr lang="en-US" sz="1000" b="1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1021080" y="164782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Environmental Data</a:t>
            </a:r>
            <a:endParaRPr lang="en-US" sz="1000" b="1" dirty="0"/>
          </a:p>
        </p:txBody>
      </p:sp>
      <p:cxnSp>
        <p:nvCxnSpPr>
          <p:cNvPr id="125" name="124 Conector recto de flecha"/>
          <p:cNvCxnSpPr/>
          <p:nvPr/>
        </p:nvCxnSpPr>
        <p:spPr>
          <a:xfrm rot="10620000">
            <a:off x="1451102" y="2264551"/>
            <a:ext cx="647700" cy="434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6880860" y="40576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Configuration Data</a:t>
            </a:r>
            <a:endParaRPr lang="en-US" sz="1000" b="1" dirty="0"/>
          </a:p>
        </p:txBody>
      </p:sp>
      <p:cxnSp>
        <p:nvCxnSpPr>
          <p:cNvPr id="130" name="129 Conector recto de flecha"/>
          <p:cNvCxnSpPr/>
          <p:nvPr/>
        </p:nvCxnSpPr>
        <p:spPr>
          <a:xfrm rot="10800000" flipV="1">
            <a:off x="6050281" y="4044950"/>
            <a:ext cx="685802" cy="4798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/>
          <p:nvPr/>
        </p:nvCxnSpPr>
        <p:spPr>
          <a:xfrm rot="10800000">
            <a:off x="2659381" y="2987040"/>
            <a:ext cx="2750820" cy="16459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137 Grupo"/>
          <p:cNvGrpSpPr/>
          <p:nvPr/>
        </p:nvGrpSpPr>
        <p:grpSpPr>
          <a:xfrm>
            <a:off x="1135380" y="2837725"/>
            <a:ext cx="1371600" cy="400110"/>
            <a:chOff x="1295400" y="2380525"/>
            <a:chExt cx="1371600" cy="400110"/>
          </a:xfrm>
        </p:grpSpPr>
        <p:sp>
          <p:nvSpPr>
            <p:cNvPr id="136" name="135 Rectángulo"/>
            <p:cNvSpPr/>
            <p:nvPr/>
          </p:nvSpPr>
          <p:spPr>
            <a:xfrm>
              <a:off x="1295400" y="2438400"/>
              <a:ext cx="13716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341700" y="2380525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Environment Controller Service</a:t>
              </a:r>
              <a:endParaRPr lang="en-US" sz="1000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2572">
            <a:off x="2153126" y="2508654"/>
            <a:ext cx="465939" cy="5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mconverti</dc:creator>
  <cp:lastModifiedBy>mconverti</cp:lastModifiedBy>
  <cp:revision>25</cp:revision>
  <dcterms:created xsi:type="dcterms:W3CDTF">2009-10-29T00:56:24Z</dcterms:created>
  <dcterms:modified xsi:type="dcterms:W3CDTF">2009-10-29T02:58:06Z</dcterms:modified>
</cp:coreProperties>
</file>