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28"/>
  </p:notesMasterIdLst>
  <p:sldIdLst>
    <p:sldId id="256" r:id="rId2"/>
    <p:sldId id="257" r:id="rId3"/>
    <p:sldId id="31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5" r:id="rId21"/>
    <p:sldId id="276" r:id="rId22"/>
    <p:sldId id="278" r:id="rId23"/>
    <p:sldId id="279" r:id="rId24"/>
    <p:sldId id="281" r:id="rId25"/>
    <p:sldId id="282" r:id="rId26"/>
    <p:sldId id="283" r:id="rId27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77E111A9-F6C5-4FD7-994F-C817CFFDB6BB}">
          <p14:sldIdLst>
            <p14:sldId id="256"/>
            <p14:sldId id="257"/>
          </p14:sldIdLst>
        </p14:section>
        <p14:section name="ADMIN" id="{4D673DB3-0FDF-4D53-92B2-289C7F88AEE6}">
          <p14:sldIdLst>
            <p14:sldId id="316"/>
            <p14:sldId id="258"/>
            <p14:sldId id="259"/>
            <p14:sldId id="260"/>
            <p14:sldId id="261"/>
            <p14:sldId id="262"/>
            <p14:sldId id="263"/>
            <p14:sldId id="264"/>
            <p14:sldId id="270"/>
            <p14:sldId id="265"/>
            <p14:sldId id="266"/>
            <p14:sldId id="267"/>
            <p14:sldId id="268"/>
            <p14:sldId id="269"/>
          </p14:sldIdLst>
        </p14:section>
        <p14:section name="점포" id="{6724BA39-B777-46CD-B192-6A5986E958B5}">
          <p14:sldIdLst>
            <p14:sldId id="271"/>
            <p14:sldId id="272"/>
            <p14:sldId id="273"/>
            <p14:sldId id="275"/>
            <p14:sldId id="276"/>
            <p14:sldId id="278"/>
            <p14:sldId id="279"/>
            <p14:sldId id="281"/>
            <p14:sldId id="282"/>
          </p14:sldIdLst>
        </p14:section>
        <p14:section name="고객" id="{B523EBF5-1D01-488E-B031-1D87D5814757}">
          <p14:sldIdLst>
            <p14:sldId id="283"/>
          </p14:sldIdLst>
        </p14:section>
        <p14:section name="화면 내역 (참고용)" id="{14828454-E24A-4AAB-AA7F-00D99A11F38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7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1B2646-EE87-4028-B210-A2BA6F3670E9}">
  <a:tblStyle styleId="{BC1B2646-EE87-4028-B210-A2BA6F3670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6615FD9-1D21-4C00-973B-49B725B911B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F452FC-82FB-470B-9D87-0BB175EE4CE2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074" y="96"/>
      </p:cViewPr>
      <p:guideLst>
        <p:guide orient="horz" pos="3271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87bd0169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gd87bd01697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87bd0169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d87bd01697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87bd0169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gd87bd01697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87bd0169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gd87bd01697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87bd0169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d87bd01697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87bd0169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d87bd01697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87bd0169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gd87bd01697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87bd0169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gd87bd01697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87bd0169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gd87bd01697_0_1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87bd0169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gd87bd01697_0_1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87bd0169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gd87bd01697_0_1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87bd0169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gd87bd01697_0_2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87bd0169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gd87bd01697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87bd01697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gd87bd01697_0_2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87bd01697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gd87bd01697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87bd01697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gd87bd01697_0_2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87bd01697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d87bd016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16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87bd0169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gd87bd01697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87bd0169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gd87bd01697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87bd0169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gd87bd01697_0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87bd0169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gd87bd01697_0_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87bd01697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d87bd01697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87bd01697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gd87bd01697_0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3"/>
          <p:cNvCxnSpPr/>
          <p:nvPr/>
        </p:nvCxnSpPr>
        <p:spPr>
          <a:xfrm>
            <a:off x="0" y="6479473"/>
            <a:ext cx="990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" name="Google Shape;13;p3"/>
          <p:cNvCxnSpPr/>
          <p:nvPr/>
        </p:nvCxnSpPr>
        <p:spPr>
          <a:xfrm>
            <a:off x="6000" y="435180"/>
            <a:ext cx="990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4"/>
          <p:cNvCxnSpPr/>
          <p:nvPr/>
        </p:nvCxnSpPr>
        <p:spPr>
          <a:xfrm>
            <a:off x="0" y="6479473"/>
            <a:ext cx="990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16;p4"/>
          <p:cNvCxnSpPr/>
          <p:nvPr/>
        </p:nvCxnSpPr>
        <p:spPr>
          <a:xfrm>
            <a:off x="6000" y="435180"/>
            <a:ext cx="990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17;p4"/>
          <p:cNvSpPr txBox="1"/>
          <p:nvPr/>
        </p:nvSpPr>
        <p:spPr>
          <a:xfrm>
            <a:off x="28593" y="83592"/>
            <a:ext cx="799946" cy="27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</a:t>
            </a:r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7086600" y="83592"/>
            <a:ext cx="2805434" cy="27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화면설계서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>
  <p:cSld name="4_사용자 지정 레이아웃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5"/>
          <p:cNvCxnSpPr/>
          <p:nvPr/>
        </p:nvCxnSpPr>
        <p:spPr>
          <a:xfrm>
            <a:off x="0" y="6479473"/>
            <a:ext cx="990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5"/>
          <p:cNvCxnSpPr/>
          <p:nvPr/>
        </p:nvCxnSpPr>
        <p:spPr>
          <a:xfrm>
            <a:off x="6000" y="435180"/>
            <a:ext cx="990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5"/>
          <p:cNvSpPr txBox="1"/>
          <p:nvPr/>
        </p:nvSpPr>
        <p:spPr>
          <a:xfrm>
            <a:off x="28593" y="83592"/>
            <a:ext cx="1107723" cy="27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화면레이아웃</a:t>
            </a:r>
            <a:endParaRPr sz="12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7086600" y="83592"/>
            <a:ext cx="2805434" cy="27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화면설계서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0" y="6479473"/>
            <a:ext cx="990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" name="Google Shape;26;p6"/>
          <p:cNvCxnSpPr/>
          <p:nvPr/>
        </p:nvCxnSpPr>
        <p:spPr>
          <a:xfrm>
            <a:off x="6000" y="435180"/>
            <a:ext cx="990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6"/>
          <p:cNvSpPr txBox="1"/>
          <p:nvPr/>
        </p:nvSpPr>
        <p:spPr>
          <a:xfrm>
            <a:off x="28593" y="83592"/>
            <a:ext cx="799946" cy="27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참고사항</a:t>
            </a:r>
            <a:endParaRPr/>
          </a:p>
        </p:txBody>
      </p:sp>
      <p:sp>
        <p:nvSpPr>
          <p:cNvPr id="28" name="Google Shape;28;p6"/>
          <p:cNvSpPr txBox="1"/>
          <p:nvPr/>
        </p:nvSpPr>
        <p:spPr>
          <a:xfrm>
            <a:off x="7086600" y="83592"/>
            <a:ext cx="2805434" cy="27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화면설계서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7"/>
          <p:cNvCxnSpPr/>
          <p:nvPr/>
        </p:nvCxnSpPr>
        <p:spPr>
          <a:xfrm>
            <a:off x="0" y="6479473"/>
            <a:ext cx="990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" name="Google Shape;31;p7"/>
          <p:cNvCxnSpPr/>
          <p:nvPr/>
        </p:nvCxnSpPr>
        <p:spPr>
          <a:xfrm>
            <a:off x="6000" y="435180"/>
            <a:ext cx="990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7"/>
          <p:cNvSpPr txBox="1"/>
          <p:nvPr/>
        </p:nvSpPr>
        <p:spPr>
          <a:xfrm>
            <a:off x="7086600" y="83592"/>
            <a:ext cx="2805434" cy="27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화면설계서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/>
        </p:nvSpPr>
        <p:spPr>
          <a:xfrm>
            <a:off x="-1" y="4345647"/>
            <a:ext cx="9905999" cy="33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.0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endParaRPr sz="2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38;p8"/>
          <p:cNvSpPr txBox="1"/>
          <p:nvPr/>
        </p:nvSpPr>
        <p:spPr>
          <a:xfrm>
            <a:off x="1579575" y="2405700"/>
            <a:ext cx="66705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750" tIns="45675" rIns="46750" bIns="45675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latin typeface="Malgun Gothic"/>
                <a:ea typeface="Malgun Gothic"/>
                <a:cs typeface="Malgun Gothic"/>
                <a:sym typeface="Malgun Gothic"/>
              </a:rPr>
              <a:t>미니 배달 플랫폼 구축 프로젝트</a:t>
            </a:r>
            <a:endParaRPr sz="3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/>
          <p:nvPr/>
        </p:nvSpPr>
        <p:spPr>
          <a:xfrm>
            <a:off x="1617770" y="2895970"/>
            <a:ext cx="6670459" cy="412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350" tIns="45675" rIns="91350" bIns="45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40;p8"/>
          <p:cNvSpPr txBox="1"/>
          <p:nvPr/>
        </p:nvSpPr>
        <p:spPr>
          <a:xfrm>
            <a:off x="0" y="3015559"/>
            <a:ext cx="9905999" cy="38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750" tIns="45675" rIns="46750" bIns="45675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화면설계서 -</a:t>
            </a:r>
            <a:endParaRPr/>
          </a:p>
        </p:txBody>
      </p:sp>
      <p:graphicFrame>
        <p:nvGraphicFramePr>
          <p:cNvPr id="41" name="Google Shape;41;p8"/>
          <p:cNvGraphicFramePr/>
          <p:nvPr/>
        </p:nvGraphicFramePr>
        <p:xfrm>
          <a:off x="7347631" y="285750"/>
          <a:ext cx="2239950" cy="738000"/>
        </p:xfrm>
        <a:graphic>
          <a:graphicData uri="http://schemas.openxmlformats.org/drawingml/2006/table">
            <a:tbl>
              <a:tblPr>
                <a:noFill/>
                <a:tableStyleId>{BC1B2646-EE87-4028-B210-A2BA6F3670E9}</a:tableStyleId>
              </a:tblPr>
              <a:tblGrid>
                <a:gridCol w="9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Version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 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개정일자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09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6"/>
          <p:cNvGraphicFramePr/>
          <p:nvPr>
            <p:extLst>
              <p:ext uri="{D42A27DB-BD31-4B8C-83A1-F6EECF244321}">
                <p14:modId xmlns:p14="http://schemas.microsoft.com/office/powerpoint/2010/main" val="3270988819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점포관리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– </a:t>
                      </a: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점포현황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점포현황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점포가 </a:t>
                      </a:r>
                      <a:r>
                        <a:rPr lang="ko-KR" altLang="en-US" sz="9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당일자에</a:t>
                      </a: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운영중인지</a:t>
                      </a: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파악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8" name="Google Shape;98;p16"/>
          <p:cNvSpPr/>
          <p:nvPr/>
        </p:nvSpPr>
        <p:spPr>
          <a:xfrm>
            <a:off x="308947" y="1817430"/>
            <a:ext cx="9289650" cy="120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해당 점포가 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운영중인지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파악하고 공유사항이나 이슈가 있는지 파악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6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6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99" name="Google Shape;99;p16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22"/>
          <p:cNvGraphicFramePr/>
          <p:nvPr>
            <p:extLst>
              <p:ext uri="{D42A27DB-BD31-4B8C-83A1-F6EECF244321}">
                <p14:modId xmlns:p14="http://schemas.microsoft.com/office/powerpoint/2010/main" val="669091076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점포관리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</a:t>
                      </a: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</a:t>
                      </a:r>
                      <a:r>
                        <a:rPr lang="ko-KR" altLang="ko-KR" sz="90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점포의 주문 현황에 대해 관리하는 화면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0" name="Google Shape;140;p22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각 점포의 주문 현황에 대해 관리하는 화면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Read</a:t>
            </a: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141" name="Google Shape;141;p22"/>
          <p:cNvGraphicFramePr/>
          <p:nvPr>
            <p:extLst>
              <p:ext uri="{D42A27DB-BD31-4B8C-83A1-F6EECF244321}">
                <p14:modId xmlns:p14="http://schemas.microsoft.com/office/powerpoint/2010/main" val="650771594"/>
              </p:ext>
            </p:extLst>
          </p:nvPr>
        </p:nvGraphicFramePr>
        <p:xfrm>
          <a:off x="1132134" y="3600020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17"/>
          <p:cNvGraphicFramePr/>
          <p:nvPr>
            <p:extLst>
              <p:ext uri="{D42A27DB-BD31-4B8C-83A1-F6EECF244321}">
                <p14:modId xmlns:p14="http://schemas.microsoft.com/office/powerpoint/2010/main" val="2855001862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점포관리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매출 현황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매출 현황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조건에 따른 점포의 매출 현황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" name="Google Shape;105;p17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조회 조건에 따른 점포의 매출 현황 표시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8"/>
          <p:cNvGraphicFramePr/>
          <p:nvPr>
            <p:extLst>
              <p:ext uri="{D42A27DB-BD31-4B8C-83A1-F6EECF244321}">
                <p14:modId xmlns:p14="http://schemas.microsoft.com/office/powerpoint/2010/main" val="3872687264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점포관리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라이더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라이더 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라이더 정보 관리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" name="Google Shape;112;p18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라이더 관리 ▶ 라이더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테이블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에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대한 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CRUD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작업 진행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113" name="Google Shape;113;p18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19"/>
          <p:cNvGraphicFramePr/>
          <p:nvPr>
            <p:extLst>
              <p:ext uri="{D42A27DB-BD31-4B8C-83A1-F6EECF244321}">
                <p14:modId xmlns:p14="http://schemas.microsoft.com/office/powerpoint/2010/main" val="461228137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점포관리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점포계약관리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점포계약관리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점포의 </a:t>
                      </a:r>
                      <a:r>
                        <a:rPr lang="ko-KR" altLang="en-US" sz="9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계약정보에</a:t>
                      </a: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대해 표시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" name="Google Shape;119;p19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각 점포의 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계약정보에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대해 표시 ▶ 계약기간의 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CRU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작업 진행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Delete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는 없이 계약기간을 수정</a:t>
            </a:r>
            <a:endParaRPr lang="en-US"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120" name="Google Shape;120;p19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20"/>
          <p:cNvGraphicFramePr/>
          <p:nvPr>
            <p:extLst>
              <p:ext uri="{D42A27DB-BD31-4B8C-83A1-F6EECF244321}">
                <p14:modId xmlns:p14="http://schemas.microsoft.com/office/powerpoint/2010/main" val="2298201944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점포관리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공유사항관리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공유사항관리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점포에서 </a:t>
                      </a:r>
                      <a:r>
                        <a:rPr lang="en-US" altLang="ko-KR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</a:t>
                      </a: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에게 </a:t>
                      </a:r>
                      <a:r>
                        <a:rPr lang="ko-KR" altLang="en-US" sz="9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공유사항</a:t>
                      </a: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건의사항을 게시판형식으로 문의한 내용을 관리하는 화면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Google Shape;126;p20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latin typeface="Malgun Gothic"/>
                <a:ea typeface="Malgun Gothic"/>
                <a:cs typeface="Malgun Gothic"/>
                <a:sym typeface="Malgun Gothic"/>
              </a:rPr>
              <a:t>점포에서 ADMIN 에게 </a:t>
            </a:r>
            <a:r>
              <a:rPr lang="ko-KR" sz="876" dirty="0" err="1">
                <a:latin typeface="Malgun Gothic"/>
                <a:ea typeface="Malgun Gothic"/>
                <a:cs typeface="Malgun Gothic"/>
                <a:sym typeface="Malgun Gothic"/>
              </a:rPr>
              <a:t>공유사항</a:t>
            </a:r>
            <a:r>
              <a:rPr lang="ko-KR" sz="876" dirty="0">
                <a:latin typeface="Malgun Gothic"/>
                <a:ea typeface="Malgun Gothic"/>
                <a:cs typeface="Malgun Gothic"/>
                <a:sym typeface="Malgun Gothic"/>
              </a:rPr>
              <a:t> 및 건의사항을 </a:t>
            </a:r>
            <a:r>
              <a:rPr 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게시판형식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으로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문의한 내용을 관리하는 화면</a:t>
            </a:r>
            <a:endParaRPr dirty="0"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127" name="Google Shape;127;p20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1"/>
          <p:cNvGraphicFramePr/>
          <p:nvPr>
            <p:extLst>
              <p:ext uri="{D42A27DB-BD31-4B8C-83A1-F6EECF244321}">
                <p14:modId xmlns:p14="http://schemas.microsoft.com/office/powerpoint/2010/main" val="20956307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점포관리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공지사항관리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공지사항관리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altLang="en-US" sz="9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에서 각 점포 및 모든 점포에 공지사항을 게시판 형식으로 송신하는 화면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" name="Google Shape;133;p21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1">
              <a:lnSpc>
                <a:spcPct val="121000"/>
              </a:lnSpc>
            </a:pP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ADMIN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에서 각 점포 및 모든 점포에 공지사항을 게시판 형식으로 송신하는 화면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1">
              <a:lnSpc>
                <a:spcPct val="121000"/>
              </a:lnSpc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134" name="Google Shape;134;p21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p23"/>
          <p:cNvGraphicFramePr/>
          <p:nvPr>
            <p:extLst>
              <p:ext uri="{D42A27DB-BD31-4B8C-83A1-F6EECF244321}">
                <p14:modId xmlns:p14="http://schemas.microsoft.com/office/powerpoint/2010/main" val="3191112095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: 메인화면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메인화면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</a:t>
                      </a:r>
                      <a:r>
                        <a:rPr lang="ko-KR" altLang="en-US" sz="9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u="none" strike="noStrike" cap="none" baseline="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메인화면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7" name="Google Shape;147;p23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점포 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메인화면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148" name="Google Shape;148;p23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24"/>
          <p:cNvGraphicFramePr/>
          <p:nvPr>
            <p:extLst>
              <p:ext uri="{D42A27DB-BD31-4B8C-83A1-F6EECF244321}">
                <p14:modId xmlns:p14="http://schemas.microsoft.com/office/powerpoint/2010/main" val="4269176124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: 주문 수신관리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주문수신관리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고객이 주문한 정보를 점포에서 수신하는 화면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" name="Google Shape;154;p24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고객이 주문한 정보가 플랫폼을 거쳐 점포에서 데이터를 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수신받으면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b="0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점포는 </a:t>
            </a:r>
            <a:r>
              <a:rPr lang="en-US" altLang="ko-KR" sz="876" b="0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876" b="0" i="0" u="none" strike="noStrike" cap="none" dirty="0" err="1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ㅇㅇㅇ민족</a:t>
            </a:r>
            <a:r>
              <a:rPr lang="ko-KR" altLang="en-US" sz="876" b="0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주문</a:t>
            </a:r>
            <a:r>
              <a:rPr lang="en-US" altLang="ko-KR" sz="876" b="0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~” </a:t>
            </a:r>
            <a:r>
              <a:rPr lang="ko-KR" altLang="en-US" sz="876" b="0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 </a:t>
            </a:r>
            <a:r>
              <a:rPr lang="ko-KR" altLang="en-US" sz="876" b="0" i="0" u="none" strike="noStrike" cap="none" dirty="0" err="1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알람</a:t>
            </a:r>
            <a:r>
              <a:rPr lang="ko-KR" altLang="en-US" sz="876" b="0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후 </a:t>
            </a:r>
            <a:r>
              <a:rPr lang="en-US" altLang="ko-KR" sz="876" b="0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876" b="0" i="0" u="none" strike="noStrike" cap="none" dirty="0" err="1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조리시간</a:t>
            </a:r>
            <a:r>
              <a:rPr lang="en-US" altLang="ko-KR" sz="876" b="0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r>
              <a:rPr lang="ko-KR" altLang="en-US" sz="876" b="0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입력하여 </a:t>
            </a:r>
            <a:r>
              <a:rPr lang="en-US" altLang="ko-KR" sz="876" b="0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 </a:t>
            </a:r>
            <a:r>
              <a:rPr lang="ko-KR" altLang="en-US" sz="876" b="0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플랫폼에 데이터 송신</a:t>
            </a:r>
            <a:endParaRPr lang="en-US" altLang="ko-KR" sz="876" b="0" i="0" u="none" strike="noStrike" cap="none" dirty="0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&lt;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해당 화면은 모달창으로서 데이터 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수신시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자동으로 띄워지고 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주문수신현황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”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화면에서 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모달창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진입하게끔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lang="en-US"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155" name="Google Shape;155;p24"/>
          <p:cNvGraphicFramePr/>
          <p:nvPr>
            <p:extLst>
              <p:ext uri="{D42A27DB-BD31-4B8C-83A1-F6EECF244321}">
                <p14:modId xmlns:p14="http://schemas.microsoft.com/office/powerpoint/2010/main" val="3663463897"/>
              </p:ext>
            </p:extLst>
          </p:nvPr>
        </p:nvGraphicFramePr>
        <p:xfrm>
          <a:off x="1132134" y="3784578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25"/>
          <p:cNvGraphicFramePr/>
          <p:nvPr>
            <p:extLst>
              <p:ext uri="{D42A27DB-BD31-4B8C-83A1-F6EECF244321}">
                <p14:modId xmlns:p14="http://schemas.microsoft.com/office/powerpoint/2010/main" val="794946150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: 주문 수신현황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주문수신현황</a:t>
                      </a:r>
                      <a:r>
                        <a:rPr lang="en-US" altLang="ko-KR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주문리젝현황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날짜의 수신된 </a:t>
                      </a:r>
                      <a:r>
                        <a:rPr lang="ko-KR" altLang="en-US" sz="9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주문정보와</a:t>
                      </a: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이에 대한 상세정보가 표시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1" name="Google Shape;161;p25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해당 날짜의 수신된 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주문정보와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이에 대한 상세정보가 표시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1">
              <a:lnSpc>
                <a:spcPct val="121000"/>
              </a:lnSpc>
            </a:pP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해당 </a:t>
            </a:r>
            <a:r>
              <a:rPr lang="ko-KR" altLang="en-US" sz="876" dirty="0">
                <a:latin typeface="Malgun Gothic"/>
                <a:ea typeface="Malgun Gothic"/>
                <a:cs typeface="Malgun Gothic"/>
                <a:sym typeface="Malgun Gothic"/>
              </a:rPr>
              <a:t>날짜의 수신되었지만 거부된 </a:t>
            </a:r>
            <a:r>
              <a:rPr lang="ko-KR" altLang="en-US" sz="876" dirty="0" err="1">
                <a:latin typeface="Malgun Gothic"/>
                <a:ea typeface="Malgun Gothic"/>
                <a:cs typeface="Malgun Gothic"/>
                <a:sym typeface="Malgun Gothic"/>
              </a:rPr>
              <a:t>주문정보와</a:t>
            </a:r>
            <a:r>
              <a:rPr lang="ko-KR" altLang="en-US" sz="876" dirty="0">
                <a:latin typeface="Malgun Gothic"/>
                <a:ea typeface="Malgun Gothic"/>
                <a:cs typeface="Malgun Gothic"/>
                <a:sym typeface="Malgun Gothic"/>
              </a:rPr>
              <a:t> 이에 대한 상세정보가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표시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1">
              <a:lnSpc>
                <a:spcPct val="121000"/>
              </a:lnSpc>
            </a:pP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각 로우 데이터 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주문수신관리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모달창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으로 진입하여 데이터 입력 후 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admin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에 전송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1">
              <a:lnSpc>
                <a:spcPct val="121000"/>
              </a:lnSpc>
            </a:pP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1">
              <a:lnSpc>
                <a:spcPct val="121000"/>
              </a:lnSpc>
            </a:pP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단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이미 수신된 데이터는 수정 불가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수신완료된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주문데이터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및 이미 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리젝된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데이터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457200" lvl="1">
              <a:lnSpc>
                <a:spcPct val="121000"/>
              </a:lnSpc>
            </a:pP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탭으로 구분된 화면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162" name="Google Shape;162;p25"/>
          <p:cNvGraphicFramePr/>
          <p:nvPr>
            <p:extLst>
              <p:ext uri="{D42A27DB-BD31-4B8C-83A1-F6EECF244321}">
                <p14:modId xmlns:p14="http://schemas.microsoft.com/office/powerpoint/2010/main" val="2553315533"/>
              </p:ext>
            </p:extLst>
          </p:nvPr>
        </p:nvGraphicFramePr>
        <p:xfrm>
          <a:off x="1132134" y="380135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/>
        </p:nvSpPr>
        <p:spPr>
          <a:xfrm>
            <a:off x="9525" y="534316"/>
            <a:ext cx="9896475" cy="369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개정 이력</a:t>
            </a:r>
            <a:endParaRPr/>
          </a:p>
        </p:txBody>
      </p:sp>
      <p:graphicFrame>
        <p:nvGraphicFramePr>
          <p:cNvPr id="47" name="Google Shape;47;p9"/>
          <p:cNvGraphicFramePr/>
          <p:nvPr/>
        </p:nvGraphicFramePr>
        <p:xfrm>
          <a:off x="246741" y="983782"/>
          <a:ext cx="9387125" cy="3732100"/>
        </p:xfrm>
        <a:graphic>
          <a:graphicData uri="http://schemas.openxmlformats.org/drawingml/2006/table">
            <a:tbl>
              <a:tblPr>
                <a:noFill/>
                <a:tableStyleId>{BC1B2646-EE87-4028-B210-A2BA6F3670E9}</a:tableStyleId>
              </a:tblPr>
              <a:tblGrid>
                <a:gridCol w="177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2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sng" strike="noStrike" cap="none" baseline="30000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3" action="ppaction://hlinksldjump"/>
                        </a:rPr>
                        <a:t>[1]</a:t>
                      </a: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개정사유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sng" strike="noStrike" cap="none" baseline="30000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3" action="ppaction://hlinksldjump"/>
                        </a:rPr>
                        <a:t>[2]</a:t>
                      </a: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개정내역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승인자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09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제정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제정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8" name="Google Shape;48;p9"/>
          <p:cNvSpPr/>
          <p:nvPr/>
        </p:nvSpPr>
        <p:spPr>
          <a:xfrm>
            <a:off x="273049" y="5953805"/>
            <a:ext cx="4320000" cy="9525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165100" y="6002502"/>
            <a:ext cx="45672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aseline="30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[1]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개정 사유: 제정 또는 개정 내용이 이전 문서에 대해 추가/수정/삭제인지 선택 기입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aseline="30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[2]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개정 내역: 개정이 발생하는 페이지 번호와 변경 내용을 기술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9391650" y="6569075"/>
            <a:ext cx="514350" cy="22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7"/>
          <p:cNvGraphicFramePr/>
          <p:nvPr>
            <p:extLst>
              <p:ext uri="{D42A27DB-BD31-4B8C-83A1-F6EECF244321}">
                <p14:modId xmlns:p14="http://schemas.microsoft.com/office/powerpoint/2010/main" val="2176585879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: 주문 송신관리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주문송신관리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</a:t>
                      </a: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플랫폼에</a:t>
                      </a:r>
                      <a:r>
                        <a:rPr lang="ko-KR" altLang="en-US" sz="9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송신한 </a:t>
                      </a:r>
                      <a:r>
                        <a:rPr lang="ko-KR" altLang="en-US" sz="900" u="none" strike="noStrike" cap="none" baseline="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주문시간</a:t>
                      </a:r>
                      <a:r>
                        <a:rPr lang="ko-KR" altLang="en-US" sz="9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</a:t>
                      </a:r>
                      <a:r>
                        <a:rPr lang="ko-KR" altLang="en-US" sz="900" u="none" strike="noStrike" cap="none" baseline="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주문정보에</a:t>
                      </a:r>
                      <a:r>
                        <a:rPr lang="ko-KR" altLang="en-US" sz="9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대한 데이터의 인터페이스 관리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" name="Google Shape;175;p27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Admin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플랫폼에 송신한 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주문시간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주문정보에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대한 데이터의 인터페이스 관리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dirty="0" smtClean="0">
                <a:latin typeface="Malgun Gothic"/>
                <a:ea typeface="Malgun Gothic"/>
                <a:sym typeface="Malgun Gothic"/>
              </a:rPr>
              <a:t>송신된 데이터를 </a:t>
            </a:r>
            <a:r>
              <a:rPr lang="en-US" altLang="ko-KR" sz="876" dirty="0" smtClean="0">
                <a:latin typeface="Malgun Gothic"/>
                <a:ea typeface="Malgun Gothic"/>
                <a:sym typeface="Malgun Gothic"/>
              </a:rPr>
              <a:t>read</a:t>
            </a:r>
            <a:endParaRPr lang="en-US" altLang="ko-KR" sz="876" dirty="0">
              <a:latin typeface="Malgun Gothic"/>
              <a:ea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176" name="Google Shape;176;p27"/>
          <p:cNvGraphicFramePr/>
          <p:nvPr>
            <p:extLst>
              <p:ext uri="{D42A27DB-BD31-4B8C-83A1-F6EECF244321}">
                <p14:modId xmlns:p14="http://schemas.microsoft.com/office/powerpoint/2010/main" val="2800435269"/>
              </p:ext>
            </p:extLst>
          </p:nvPr>
        </p:nvGraphicFramePr>
        <p:xfrm>
          <a:off x="1132134" y="3725855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28"/>
          <p:cNvGraphicFramePr/>
          <p:nvPr>
            <p:extLst>
              <p:ext uri="{D42A27DB-BD31-4B8C-83A1-F6EECF244321}">
                <p14:modId xmlns:p14="http://schemas.microsoft.com/office/powerpoint/2010/main" val="411578343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: 배송 현황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배송현황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라이더의 현재 </a:t>
                      </a:r>
                      <a:r>
                        <a:rPr lang="ko-KR" altLang="en-US" sz="9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배송현황에</a:t>
                      </a: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대해 조회하는 화면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2" name="Google Shape;182;p28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주문과 조리가 완료되고 출발한 라이더의 현재 위치와 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배송현황에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대해 조회하는 화면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비동기로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지도 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API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위에 </a:t>
            </a:r>
            <a:r>
              <a:rPr lang="en-US" altLang="ko-KR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x,y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좌표로 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배송기사의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위치를 표시할 것인가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lang="en-US" altLang="ko-KR" dirty="0">
              <a:ea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183" name="Google Shape;183;p28"/>
          <p:cNvGraphicFramePr/>
          <p:nvPr>
            <p:extLst>
              <p:ext uri="{D42A27DB-BD31-4B8C-83A1-F6EECF244321}">
                <p14:modId xmlns:p14="http://schemas.microsoft.com/office/powerpoint/2010/main" val="11401585"/>
              </p:ext>
            </p:extLst>
          </p:nvPr>
        </p:nvGraphicFramePr>
        <p:xfrm>
          <a:off x="1132134" y="3641965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 dirty="0" err="1"/>
                        <a:t>엔티티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 dirty="0" err="1"/>
                        <a:t>Read</a:t>
                      </a:r>
                      <a:endParaRPr sz="9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30"/>
          <p:cNvGraphicFramePr/>
          <p:nvPr>
            <p:extLst>
              <p:ext uri="{D42A27DB-BD31-4B8C-83A1-F6EECF244321}">
                <p14:modId xmlns:p14="http://schemas.microsoft.com/office/powerpoint/2010/main" val="1306399780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: 일정관리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일정관리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날짜에 점포의 </a:t>
                      </a:r>
                      <a:r>
                        <a:rPr lang="ko-KR" altLang="en-US" sz="9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운영현황에대해</a:t>
                      </a: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표시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6" name="Google Shape;196;p30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배달플랫폼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점포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로그인시 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점포현황에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자동으로 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online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으로 되지만</a:t>
            </a:r>
            <a:endParaRPr lang="en-US" altLang="ko-KR" sz="876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b="0" i="0" u="none" strike="noStrike" cap="none" dirty="0" err="1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특정날짜의</a:t>
            </a:r>
            <a:r>
              <a:rPr lang="ko-KR" altLang="en-US" sz="876" b="0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휴가기간</a:t>
            </a:r>
            <a:r>
              <a:rPr lang="en-US" altLang="ko-KR" sz="876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등의 이유로 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휴점시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이용</a:t>
            </a:r>
            <a:endParaRPr lang="en-US" sz="876" b="0" i="0" u="none" strike="noStrike" cap="none" dirty="0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197" name="Google Shape;197;p30"/>
          <p:cNvGraphicFramePr/>
          <p:nvPr>
            <p:extLst>
              <p:ext uri="{D42A27DB-BD31-4B8C-83A1-F6EECF244321}">
                <p14:modId xmlns:p14="http://schemas.microsoft.com/office/powerpoint/2010/main" val="330891874"/>
              </p:ext>
            </p:extLst>
          </p:nvPr>
        </p:nvGraphicFramePr>
        <p:xfrm>
          <a:off x="1132134" y="3658743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p31"/>
          <p:cNvGraphicFramePr/>
          <p:nvPr>
            <p:extLst>
              <p:ext uri="{D42A27DB-BD31-4B8C-83A1-F6EECF244321}">
                <p14:modId xmlns:p14="http://schemas.microsoft.com/office/powerpoint/2010/main" val="3141795243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: 공유사항 관리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공유사항관리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점포에서 </a:t>
                      </a:r>
                      <a:r>
                        <a:rPr lang="en-US" altLang="ko-KR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</a:t>
                      </a: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에게 </a:t>
                      </a:r>
                      <a:r>
                        <a:rPr lang="ko-KR" altLang="en-US" sz="9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공유사항</a:t>
                      </a: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건의사항을 게시판형식으로 문의하는 화면</a:t>
                      </a:r>
                      <a:endParaRPr lang="ko-KR" altLang="en-US" sz="900"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3" name="Google Shape;203;p31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점포에서 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Admin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에게 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공유사항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및 건의사항을 게시판형식으로 문의하는 화면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</a:t>
            </a: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204" name="Google Shape;204;p31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Google Shape;216;p33"/>
          <p:cNvGraphicFramePr/>
          <p:nvPr>
            <p:extLst>
              <p:ext uri="{D42A27DB-BD31-4B8C-83A1-F6EECF244321}">
                <p14:modId xmlns:p14="http://schemas.microsoft.com/office/powerpoint/2010/main" val="1513416526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: </a:t>
                      </a: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라이더관리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라이더관리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라이더의 평균 </a:t>
                      </a:r>
                      <a:r>
                        <a:rPr lang="ko-KR" altLang="en-US" sz="9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배송거리</a:t>
                      </a:r>
                      <a:r>
                        <a:rPr lang="en-US" altLang="ko-KR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9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배송시간</a:t>
                      </a:r>
                      <a:r>
                        <a:rPr lang="en-US" altLang="ko-KR" sz="9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u="none" strike="noStrike" cap="none" baseline="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배송횟수</a:t>
                      </a:r>
                      <a:r>
                        <a:rPr lang="ko-KR" altLang="en-US" sz="9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등에 대한 조회 기능 제공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7" name="Google Shape;217;p33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각 라이더의 평균 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배송거리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배송시간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배송횟수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등에 대한 조회 기능 제공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218" name="Google Shape;218;p33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Google Shape;223;p34"/>
          <p:cNvGraphicFramePr/>
          <p:nvPr>
            <p:extLst>
              <p:ext uri="{D42A27DB-BD31-4B8C-83A1-F6EECF244321}">
                <p14:modId xmlns:p14="http://schemas.microsoft.com/office/powerpoint/2010/main" val="2485899984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: 주문이력분석(대시보드)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주문이력분석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점포의 </a:t>
                      </a:r>
                      <a:r>
                        <a:rPr lang="ko-KR" altLang="en-US" sz="9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주문이력을</a:t>
                      </a: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분석하여 대시보드 화면으로 표시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" name="Google Shape;224;p34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latin typeface="Malgun Gothic"/>
                <a:ea typeface="Malgun Gothic"/>
                <a:cs typeface="Malgun Gothic"/>
                <a:sym typeface="Malgun Gothic"/>
              </a:rPr>
              <a:t>해당 점포의 </a:t>
            </a:r>
            <a:r>
              <a:rPr lang="ko-KR" sz="876" dirty="0" err="1">
                <a:latin typeface="Malgun Gothic"/>
                <a:ea typeface="Malgun Gothic"/>
                <a:cs typeface="Malgun Gothic"/>
                <a:sym typeface="Malgun Gothic"/>
              </a:rPr>
              <a:t>주문이력을</a:t>
            </a:r>
            <a:r>
              <a:rPr lang="ko-KR" sz="876" dirty="0">
                <a:latin typeface="Malgun Gothic"/>
                <a:ea typeface="Malgun Gothic"/>
                <a:cs typeface="Malgun Gothic"/>
                <a:sym typeface="Malgun Gothic"/>
              </a:rPr>
              <a:t> 분석하여 대시보드 화면으로 표시 (</a:t>
            </a:r>
            <a:r>
              <a:rPr lang="ko-KR" sz="876" dirty="0" err="1">
                <a:latin typeface="Malgun Gothic"/>
                <a:ea typeface="Malgun Gothic"/>
                <a:cs typeface="Malgun Gothic"/>
                <a:sym typeface="Malgun Gothic"/>
              </a:rPr>
              <a:t>메인화면에</a:t>
            </a:r>
            <a:r>
              <a:rPr lang="ko-KR" sz="876" dirty="0">
                <a:latin typeface="Malgun Gothic"/>
                <a:ea typeface="Malgun Gothic"/>
                <a:cs typeface="Malgun Gothic"/>
                <a:sym typeface="Malgun Gothic"/>
              </a:rPr>
              <a:t> 들어가는게 나을지 검토)</a:t>
            </a:r>
            <a:endParaRPr dirty="0"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225" name="Google Shape;225;p34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35"/>
          <p:cNvGraphicFramePr/>
          <p:nvPr/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: 메인화면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RCV_GREXP_S.xfdl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입고예정조회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ERP에서 수신된 입고예정정보를 조회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1" name="Google Shape;231;p35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latin typeface="Malgun Gothic"/>
                <a:ea typeface="Malgun Gothic"/>
                <a:cs typeface="Malgun Gothic"/>
                <a:sym typeface="Malgun Gothic"/>
              </a:rPr>
              <a:t>고객 화면은 admin, 점포와 다르게 표현</a:t>
            </a:r>
            <a:endParaRPr sz="876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latin typeface="Malgun Gothic"/>
                <a:ea typeface="Malgun Gothic"/>
                <a:cs typeface="Malgun Gothic"/>
                <a:sym typeface="Malgun Gothic"/>
              </a:rPr>
              <a:t>ex) </a:t>
            </a:r>
            <a:r>
              <a:rPr lang="ko-KR" sz="900">
                <a:solidFill>
                  <a:schemeClr val="dk1"/>
                </a:solidFill>
              </a:rPr>
              <a:t>https://github.com/do-park/german_minjok</a:t>
            </a:r>
            <a:endParaRPr sz="876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로직</a:t>
            </a:r>
            <a:endParaRPr sz="876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N/A </a:t>
            </a:r>
            <a:endParaRPr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Matrix</a:t>
            </a:r>
            <a:endParaRPr/>
          </a:p>
        </p:txBody>
      </p:sp>
      <p:graphicFrame>
        <p:nvGraphicFramePr>
          <p:cNvPr id="232" name="Google Shape;232;p35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36"/>
          <p:cNvGraphicFramePr/>
          <p:nvPr>
            <p:extLst>
              <p:ext uri="{D42A27DB-BD31-4B8C-83A1-F6EECF244321}">
                <p14:modId xmlns:p14="http://schemas.microsoft.com/office/powerpoint/2010/main" val="3857609692"/>
              </p:ext>
            </p:extLst>
          </p:nvPr>
        </p:nvGraphicFramePr>
        <p:xfrm>
          <a:off x="169759" y="541044"/>
          <a:ext cx="9568050" cy="332525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96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Admin,</a:t>
                      </a:r>
                      <a:r>
                        <a:rPr lang="en-US" altLang="ko-KR" sz="14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4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</a:t>
                      </a:r>
                      <a:endParaRPr lang="ko-KR" altLang="en-US" dirty="0" smtClean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</a:t>
                      </a:r>
                      <a:r>
                        <a:rPr lang="en-US" altLang="ko-KR" sz="14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Frame</a:t>
                      </a:r>
                      <a:r>
                        <a:rPr lang="en-US" altLang="ko-KR" sz="14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4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레이아웃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23" y="1291906"/>
            <a:ext cx="9188321" cy="485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1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oogle Shape;55;p10"/>
          <p:cNvGraphicFramePr/>
          <p:nvPr>
            <p:extLst>
              <p:ext uri="{D42A27DB-BD31-4B8C-83A1-F6EECF244321}">
                <p14:modId xmlns:p14="http://schemas.microsoft.com/office/powerpoint/2010/main" val="1188002732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: 메인화면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메인화면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altLang="ko-KR" sz="9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화면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Google Shape;56;p10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latin typeface="Malgun Gothic"/>
                <a:ea typeface="Malgun Gothic"/>
                <a:cs typeface="Malgun Gothic"/>
                <a:sym typeface="Malgun Gothic"/>
              </a:rPr>
              <a:t>ADMIN 화면의 기본 틀에 대해 표현</a:t>
            </a:r>
            <a:endParaRPr dirty="0"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57" name="Google Shape;57;p10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p11"/>
          <p:cNvGraphicFramePr/>
          <p:nvPr>
            <p:extLst>
              <p:ext uri="{D42A27DB-BD31-4B8C-83A1-F6EECF244321}">
                <p14:modId xmlns:p14="http://schemas.microsoft.com/office/powerpoint/2010/main" val="2744522469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기준 및 시스템관리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메뉴관리</a:t>
                      </a:r>
                      <a:endParaRPr lang="ko-KR" altLang="en-US" sz="900" dirty="0" smtClean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유저들의 </a:t>
                      </a:r>
                      <a:r>
                        <a:rPr lang="ko-KR" altLang="en-US" sz="9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메뉴에 대한 관리 화면</a:t>
                      </a:r>
                      <a:endParaRPr lang="ko-KR" altLang="en-US" sz="900" dirty="0" smtClean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Google Shape;63;p11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각 유저 권한에 따른 메뉴 표기 및 숨김 기능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제공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유저별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업종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분류 등에 따라 메뉴 표시 및 숨김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64" name="Google Shape;64;p11"/>
          <p:cNvGraphicFramePr/>
          <p:nvPr>
            <p:extLst>
              <p:ext uri="{D42A27DB-BD31-4B8C-83A1-F6EECF244321}">
                <p14:modId xmlns:p14="http://schemas.microsoft.com/office/powerpoint/2010/main" val="2887386131"/>
              </p:ext>
            </p:extLst>
          </p:nvPr>
        </p:nvGraphicFramePr>
        <p:xfrm>
          <a:off x="1132134" y="3759411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 dirty="0" err="1"/>
                        <a:t>Read</a:t>
                      </a:r>
                      <a:endParaRPr sz="9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p12"/>
          <p:cNvGraphicFramePr/>
          <p:nvPr>
            <p:extLst>
              <p:ext uri="{D42A27DB-BD31-4B8C-83A1-F6EECF244321}">
                <p14:modId xmlns:p14="http://schemas.microsoft.com/office/powerpoint/2010/main" val="3524301490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기준 및 시스템관리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상품마스터관리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상품마스터관리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sym typeface="Malgun Gothic"/>
                        </a:rPr>
                        <a:t>각 프랜차이즈별 상품마스터정보를 수정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Google Shape;70;p12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80" dirty="0" smtClean="0">
                <a:latin typeface="Malgun Gothic"/>
                <a:ea typeface="Malgun Gothic"/>
                <a:cs typeface="Malgun Gothic"/>
                <a:sym typeface="Malgun Gothic"/>
              </a:rPr>
              <a:t>각 프랜차이즈별 상품마스터정보를 </a:t>
            </a:r>
            <a:r>
              <a:rPr lang="en-US" altLang="ko-KR" sz="880" dirty="0" smtClean="0">
                <a:latin typeface="Malgun Gothic"/>
                <a:ea typeface="Malgun Gothic"/>
                <a:cs typeface="Malgun Gothic"/>
                <a:sym typeface="Malgun Gothic"/>
              </a:rPr>
              <a:t>ADMIN</a:t>
            </a:r>
            <a:r>
              <a:rPr lang="ko-KR" altLang="en-US" sz="880" dirty="0" smtClean="0"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880" dirty="0" smtClean="0">
                <a:latin typeface="Malgun Gothic"/>
                <a:ea typeface="Malgun Gothic"/>
                <a:cs typeface="Malgun Gothic"/>
                <a:sym typeface="Malgun Gothic"/>
              </a:rPr>
              <a:t>CRUD </a:t>
            </a:r>
            <a:r>
              <a:rPr lang="ko-KR" altLang="en-US" sz="880" dirty="0" smtClean="0">
                <a:latin typeface="Malgun Gothic"/>
                <a:ea typeface="Malgun Gothic"/>
                <a:cs typeface="Malgun Gothic"/>
                <a:sym typeface="Malgun Gothic"/>
              </a:rPr>
              <a:t>작업 진행</a:t>
            </a:r>
            <a:endParaRPr lang="en-US" altLang="ko-KR" sz="88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1">
              <a:lnSpc>
                <a:spcPct val="121000"/>
              </a:lnSpc>
            </a:pPr>
            <a:r>
              <a:rPr lang="ko-KR" altLang="en-US" sz="880" dirty="0" err="1" smtClean="0">
                <a:latin typeface="Malgun Gothic"/>
                <a:ea typeface="Malgun Gothic"/>
                <a:sym typeface="Malgun Gothic"/>
              </a:rPr>
              <a:t>개인점포는</a:t>
            </a:r>
            <a:r>
              <a:rPr lang="ko-KR" altLang="en-US" sz="880" dirty="0" smtClean="0">
                <a:latin typeface="Malgun Gothic"/>
                <a:ea typeface="Malgun Gothic"/>
                <a:sym typeface="Malgun Gothic"/>
              </a:rPr>
              <a:t> 각 개인이 점포 화면에서 직접 </a:t>
            </a:r>
            <a:r>
              <a:rPr lang="en-US" altLang="ko-KR" sz="880" dirty="0" smtClean="0">
                <a:latin typeface="Malgun Gothic"/>
                <a:ea typeface="Malgun Gothic"/>
                <a:sym typeface="Malgun Gothic"/>
              </a:rPr>
              <a:t>CRUD </a:t>
            </a:r>
            <a:r>
              <a:rPr lang="ko-KR" altLang="en-US" sz="880" dirty="0" smtClean="0">
                <a:latin typeface="Malgun Gothic"/>
                <a:ea typeface="Malgun Gothic"/>
                <a:sym typeface="Malgun Gothic"/>
              </a:rPr>
              <a:t>작업 진행</a:t>
            </a:r>
            <a:endParaRPr sz="880" dirty="0" smtClean="0"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</a:t>
            </a: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71" name="Google Shape;71;p12"/>
          <p:cNvGraphicFramePr/>
          <p:nvPr>
            <p:extLst>
              <p:ext uri="{D42A27DB-BD31-4B8C-83A1-F6EECF244321}">
                <p14:modId xmlns:p14="http://schemas.microsoft.com/office/powerpoint/2010/main" val="1274109355"/>
              </p:ext>
            </p:extLst>
          </p:nvPr>
        </p:nvGraphicFramePr>
        <p:xfrm>
          <a:off x="621328" y="3289627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 dirty="0"/>
                        <a:t>C (</a:t>
                      </a:r>
                      <a:r>
                        <a:rPr lang="ko-KR" sz="900" u="none" strike="noStrike" cap="none" dirty="0" err="1"/>
                        <a:t>Create</a:t>
                      </a:r>
                      <a:r>
                        <a:rPr lang="ko-KR" sz="900" u="none" strike="noStrike" cap="none" dirty="0"/>
                        <a:t>)</a:t>
                      </a:r>
                      <a:endParaRPr sz="9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oogle Shape;76;p13"/>
          <p:cNvGraphicFramePr/>
          <p:nvPr>
            <p:extLst>
              <p:ext uri="{D42A27DB-BD31-4B8C-83A1-F6EECF244321}">
                <p14:modId xmlns:p14="http://schemas.microsoft.com/office/powerpoint/2010/main" val="595221232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기준 및 시스템관리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프랜차이즈/개인 점포 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프랜차이즈/개인 점포 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프랜차이즈/개인 점포 관리</a:t>
                      </a:r>
                      <a:r>
                        <a:rPr lang="en-US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위한 화면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Google Shape;77;p13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프랜차이즈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개인점포의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코드 관리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점포 추가 및 기타 점포의 관리를 위한 화면 </a:t>
            </a:r>
            <a:endParaRPr dirty="0" smtClean="0"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</a:t>
            </a: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78" name="Google Shape;78;p13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4"/>
          <p:cNvGraphicFramePr/>
          <p:nvPr>
            <p:extLst>
              <p:ext uri="{D42A27DB-BD31-4B8C-83A1-F6EECF244321}">
                <p14:modId xmlns:p14="http://schemas.microsoft.com/office/powerpoint/2010/main" val="2345619544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기준 및 시스템관리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고객/사장님 정보관리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고객/사장님 정보관리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유저 마스터 테이블을 바탕으로 유저</a:t>
                      </a:r>
                      <a:r>
                        <a:rPr lang="ko-KR" altLang="en-US" sz="9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4" name="Google Shape;84;p14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1">
              <a:lnSpc>
                <a:spcPct val="121000"/>
              </a:lnSpc>
            </a:pPr>
            <a:r>
              <a:rPr lang="ko-KR" altLang="en-US" sz="800" dirty="0" smtClean="0">
                <a:latin typeface="Malgun Gothic"/>
                <a:ea typeface="Malgun Gothic"/>
                <a:cs typeface="Malgun Gothic"/>
                <a:sym typeface="Malgun Gothic"/>
              </a:rPr>
              <a:t>유저 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마스터 테이블을 바탕으로 유저 </a:t>
            </a:r>
            <a:r>
              <a:rPr lang="ko-KR" altLang="en-US" sz="800" dirty="0" smtClean="0"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smtClean="0">
                <a:latin typeface="Malgun Gothic"/>
                <a:ea typeface="Malgun Gothic"/>
                <a:cs typeface="Malgun Gothic"/>
                <a:sym typeface="Malgun Gothic"/>
              </a:rPr>
              <a:t>▶ 고객</a:t>
            </a:r>
            <a:r>
              <a:rPr lang="en-US" altLang="ko-KR" sz="8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dirty="0" smtClean="0">
                <a:latin typeface="Malgun Gothic"/>
                <a:ea typeface="Malgun Gothic"/>
                <a:cs typeface="Malgun Gothic"/>
                <a:sym typeface="Malgun Gothic"/>
              </a:rPr>
              <a:t>사장님 정보를 중점으로 관리</a:t>
            </a:r>
            <a:endParaRPr lang="ko-KR" altLang="en-US" sz="900" dirty="0"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85" name="Google Shape;85;p14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5"/>
          <p:cNvGraphicFramePr/>
          <p:nvPr>
            <p:extLst>
              <p:ext uri="{D42A27DB-BD31-4B8C-83A1-F6EECF244321}">
                <p14:modId xmlns:p14="http://schemas.microsoft.com/office/powerpoint/2010/main" val="789706769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기준 및 시스템관리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서비스관리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서비스관리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ERP에서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수신된 입고예정정보를 조회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" name="Google Shape;91;p15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latin typeface="Malgun Gothic"/>
                <a:ea typeface="Malgun Gothic"/>
                <a:cs typeface="Malgun Gothic"/>
                <a:sym typeface="Malgun Gothic"/>
              </a:rPr>
              <a:t>ADMIN 화면의 기본 틀에 대해 표현</a:t>
            </a:r>
            <a:endParaRPr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로직</a:t>
            </a:r>
            <a:endParaRPr sz="876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N/A </a:t>
            </a:r>
            <a:endParaRPr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Matrix</a:t>
            </a:r>
            <a:endParaRPr/>
          </a:p>
        </p:txBody>
      </p:sp>
      <p:graphicFrame>
        <p:nvGraphicFramePr>
          <p:cNvPr id="92" name="Google Shape;92;p15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1788</Words>
  <Application>Microsoft Office PowerPoint</Application>
  <PresentationFormat>A4 용지(210x297mm)</PresentationFormat>
  <Paragraphs>628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Noto Sans Symbols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이준범(S/W팀/사원/-)</cp:lastModifiedBy>
  <cp:revision>30</cp:revision>
  <dcterms:modified xsi:type="dcterms:W3CDTF">2021-05-13T01:02:21Z</dcterms:modified>
</cp:coreProperties>
</file>