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25BA-F7EC-48B3-8B3E-E522A6603E6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237286"/>
            <a:ext cx="3048000" cy="69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49844" y="4237418"/>
            <a:ext cx="4543325" cy="77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8719" y="5237286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53324" y="3167923"/>
            <a:ext cx="4821115" cy="77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9844" y="3246818"/>
            <a:ext cx="2755555" cy="771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 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1" y="2133601"/>
            <a:ext cx="1295399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49844" y="1143001"/>
            <a:ext cx="1307756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495800" y="2118947"/>
            <a:ext cx="2397369" cy="1899139"/>
          </a:xfrm>
          <a:custGeom>
            <a:avLst/>
            <a:gdLst>
              <a:gd name="connsiteX0" fmla="*/ 0 w 2628900"/>
              <a:gd name="connsiteY0" fmla="*/ 0 h 1899139"/>
              <a:gd name="connsiteX1" fmla="*/ 0 w 2628900"/>
              <a:gd name="connsiteY1" fmla="*/ 773723 h 1899139"/>
              <a:gd name="connsiteX2" fmla="*/ 1099039 w 2628900"/>
              <a:gd name="connsiteY2" fmla="*/ 773723 h 1899139"/>
              <a:gd name="connsiteX3" fmla="*/ 1099039 w 2628900"/>
              <a:gd name="connsiteY3" fmla="*/ 1899139 h 1899139"/>
              <a:gd name="connsiteX4" fmla="*/ 2628900 w 2628900"/>
              <a:gd name="connsiteY4" fmla="*/ 1899139 h 1899139"/>
              <a:gd name="connsiteX5" fmla="*/ 2628900 w 2628900"/>
              <a:gd name="connsiteY5" fmla="*/ 26377 h 1899139"/>
              <a:gd name="connsiteX6" fmla="*/ 0 w 2628900"/>
              <a:gd name="connsiteY6" fmla="*/ 0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1899139">
                <a:moveTo>
                  <a:pt x="0" y="0"/>
                </a:moveTo>
                <a:lnTo>
                  <a:pt x="0" y="773723"/>
                </a:lnTo>
                <a:lnTo>
                  <a:pt x="1099039" y="773723"/>
                </a:lnTo>
                <a:lnTo>
                  <a:pt x="1099039" y="1899139"/>
                </a:lnTo>
                <a:lnTo>
                  <a:pt x="2628900" y="1899139"/>
                </a:lnTo>
                <a:lnTo>
                  <a:pt x="2628900" y="2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2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Application Architecture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830595" y="1128584"/>
            <a:ext cx="3031524" cy="1762897"/>
          </a:xfrm>
          <a:custGeom>
            <a:avLst/>
            <a:gdLst>
              <a:gd name="connsiteX0" fmla="*/ 0 w 3031524"/>
              <a:gd name="connsiteY0" fmla="*/ 1762897 h 1762897"/>
              <a:gd name="connsiteX1" fmla="*/ 576648 w 3031524"/>
              <a:gd name="connsiteY1" fmla="*/ 1762897 h 1762897"/>
              <a:gd name="connsiteX2" fmla="*/ 584886 w 3031524"/>
              <a:gd name="connsiteY2" fmla="*/ 790832 h 1762897"/>
              <a:gd name="connsiteX3" fmla="*/ 3031524 w 3031524"/>
              <a:gd name="connsiteY3" fmla="*/ 799070 h 1762897"/>
              <a:gd name="connsiteX4" fmla="*/ 3023286 w 3031524"/>
              <a:gd name="connsiteY4" fmla="*/ 0 h 1762897"/>
              <a:gd name="connsiteX5" fmla="*/ 16475 w 3031524"/>
              <a:gd name="connsiteY5" fmla="*/ 16475 h 1762897"/>
              <a:gd name="connsiteX6" fmla="*/ 0 w 3031524"/>
              <a:gd name="connsiteY6" fmla="*/ 1762897 h 176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524" h="1762897">
                <a:moveTo>
                  <a:pt x="0" y="1762897"/>
                </a:moveTo>
                <a:lnTo>
                  <a:pt x="576648" y="1762897"/>
                </a:lnTo>
                <a:lnTo>
                  <a:pt x="584886" y="790832"/>
                </a:lnTo>
                <a:lnTo>
                  <a:pt x="3031524" y="799070"/>
                </a:lnTo>
                <a:lnTo>
                  <a:pt x="3023286" y="0"/>
                </a:lnTo>
                <a:lnTo>
                  <a:pt x="16475" y="16475"/>
                </a:lnTo>
                <a:lnTo>
                  <a:pt x="0" y="176289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External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9436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2" y="1524000"/>
            <a:ext cx="8507628" cy="7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438400"/>
            <a:ext cx="0" cy="3124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524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972" y="5105400"/>
            <a:ext cx="7352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Model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05400"/>
            <a:ext cx="1524000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Smart Validation Results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371600" y="2666999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05400"/>
            <a:ext cx="762000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Any Others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27432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115580"/>
            <a:ext cx="15239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 Validation Status Change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4152899" y="2687515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5097995"/>
            <a:ext cx="10667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Smart Validation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5600699" y="2687516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097995"/>
            <a:ext cx="2057400" cy="73866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/ Other</a:t>
            </a:r>
          </a:p>
          <a:p>
            <a:pPr algn="ctr"/>
            <a:r>
              <a:rPr lang="en-US" sz="1400" dirty="0" smtClean="0"/>
              <a:t>( e.g. Update, Delete, Insert)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15200" y="2705101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786" y="762000"/>
            <a:ext cx="16496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Base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5112" y="152400"/>
            <a:ext cx="1638301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Derived Class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6705600" y="304800"/>
            <a:ext cx="155448" cy="9144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6740" y="56558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22" y="152400"/>
            <a:ext cx="57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Dumb Component Input and Output Properties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76600" y="2819399"/>
            <a:ext cx="2667000" cy="388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Update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4114800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5105400"/>
            <a:ext cx="1314450" cy="69506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58299" y="5186234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276850" y="5452934"/>
            <a:ext cx="14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99" y="5800468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4809868"/>
            <a:ext cx="1" cy="295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743325" y="3229498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stCxn id="5" idx="0"/>
            <a:endCxn id="21" idx="2"/>
          </p:cNvCxnSpPr>
          <p:nvPr/>
        </p:nvCxnSpPr>
        <p:spPr>
          <a:xfrm flipV="1">
            <a:off x="4619625" y="3842146"/>
            <a:ext cx="0" cy="272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1" y="2819399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38437" y="2011466"/>
            <a:ext cx="45433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26501" y="1295400"/>
            <a:ext cx="27555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74200" y="609600"/>
            <a:ext cx="1460156" cy="380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5495925" y="2544866"/>
            <a:ext cx="1057275" cy="990956"/>
          </a:xfrm>
          <a:prstGeom prst="bentConnector3">
            <a:avLst>
              <a:gd name="adj1" fmla="val 1001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9" idx="2"/>
          </p:cNvCxnSpPr>
          <p:nvPr/>
        </p:nvCxnSpPr>
        <p:spPr>
          <a:xfrm flipH="1" flipV="1">
            <a:off x="4604279" y="1752600"/>
            <a:ext cx="5821" cy="258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  <a:endCxn id="30" idx="2"/>
          </p:cNvCxnSpPr>
          <p:nvPr/>
        </p:nvCxnSpPr>
        <p:spPr>
          <a:xfrm flipH="1" flipV="1">
            <a:off x="4604278" y="990599"/>
            <a:ext cx="1" cy="304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rot="10800000" flipV="1">
            <a:off x="2819400" y="800100"/>
            <a:ext cx="1054800" cy="12113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7799" y="103379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Indirectly coupled via Observable provided by service</a:t>
            </a:r>
            <a:endParaRPr lang="en-US" sz="1000" i="1" dirty="0"/>
          </a:p>
        </p:txBody>
      </p:sp>
      <p:cxnSp>
        <p:nvCxnSpPr>
          <p:cNvPr id="48" name="Straight Arrow Connector 47"/>
          <p:cNvCxnSpPr>
            <a:endCxn id="5" idx="1"/>
          </p:cNvCxnSpPr>
          <p:nvPr/>
        </p:nvCxnSpPr>
        <p:spPr>
          <a:xfrm rot="16200000" flipH="1">
            <a:off x="2394066" y="2894000"/>
            <a:ext cx="1917468" cy="121920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599" y="32774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updated data via Input Property</a:t>
            </a:r>
            <a:endParaRPr lang="en-US" sz="1000" i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43400" y="4809868"/>
            <a:ext cx="0" cy="2955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9041" y="6019800"/>
            <a:ext cx="1314450" cy="6096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626266" y="5800468"/>
            <a:ext cx="0" cy="2193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4999" y="1142999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 Primary Flows Update the Form</a:t>
            </a:r>
          </a:p>
          <a:p>
            <a:pPr algn="ctr"/>
            <a:endParaRPr lang="en-US" sz="1000" b="1" dirty="0" smtClean="0"/>
          </a:p>
          <a:p>
            <a:pPr marL="228600" indent="-228600">
              <a:buAutoNum type="arabicParenR"/>
            </a:pPr>
            <a:r>
              <a:rPr lang="en-US" sz="1000" dirty="0" smtClean="0"/>
              <a:t>Direct User Entry (black)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State-Change Driven (red)</a:t>
            </a:r>
          </a:p>
          <a:p>
            <a:pPr marL="228600" indent="-228600" algn="r">
              <a:buAutoNum type="arabicParenR"/>
            </a:pPr>
            <a:endParaRPr 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33474" y="321198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02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62000"/>
            <a:ext cx="1905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Input to Form</a:t>
            </a:r>
          </a:p>
          <a:p>
            <a:pPr algn="ctr"/>
            <a:r>
              <a:rPr lang="en-US" sz="1050" dirty="0" smtClean="0"/>
              <a:t>(e.g. keyup, blur, etc.)</a:t>
            </a:r>
            <a:endParaRPr lang="en-US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2667000" y="1447800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5037438" y="129692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Component Service methods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328719" y="25908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Validation methods on Server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44580" y="368481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69343" y="4638474"/>
            <a:ext cx="1624914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SmartValidationResults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5940510" y="5907605"/>
            <a:ext cx="169081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2969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and Dispatch actions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841392" y="137312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514600"/>
            <a:ext cx="16249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DataModel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85105" y="3886200"/>
            <a:ext cx="1589903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738051" y="2409568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Model is Updated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738051" y="3212757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Value Observer called.</a:t>
            </a:r>
            <a:endParaRPr lang="en-US" sz="1050" dirty="0"/>
          </a:p>
        </p:txBody>
      </p:sp>
      <p:sp>
        <p:nvSpPr>
          <p:cNvPr id="18" name="Flowchart: Decision 17"/>
          <p:cNvSpPr/>
          <p:nvPr/>
        </p:nvSpPr>
        <p:spPr>
          <a:xfrm>
            <a:off x="2667000" y="40123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Validity Changed?</a:t>
            </a:r>
            <a:endParaRPr lang="en-US" sz="1050" dirty="0"/>
          </a:p>
        </p:txBody>
      </p:sp>
      <p:sp>
        <p:nvSpPr>
          <p:cNvPr id="19" name="Flowchart: Decision 18"/>
          <p:cNvSpPr/>
          <p:nvPr/>
        </p:nvSpPr>
        <p:spPr>
          <a:xfrm>
            <a:off x="2667000" y="502615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Smart validation?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85800" y="4040124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validity changed event to Smart Component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06064" y="6571733"/>
            <a:ext cx="228600" cy="20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06064" y="6283410"/>
            <a:ext cx="228600" cy="203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064" y="6019801"/>
            <a:ext cx="228600" cy="20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106064" y="5739715"/>
            <a:ext cx="228600" cy="203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 Update and Validation Control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543300" y="1219200"/>
            <a:ext cx="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4419600" y="1754124"/>
            <a:ext cx="6178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2" idx="1"/>
          </p:cNvCxnSpPr>
          <p:nvPr/>
        </p:nvCxnSpPr>
        <p:spPr>
          <a:xfrm>
            <a:off x="5951838" y="1754124"/>
            <a:ext cx="372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239000" y="1754124"/>
            <a:ext cx="6023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7" idx="0"/>
          </p:cNvCxnSpPr>
          <p:nvPr/>
        </p:nvCxnSpPr>
        <p:spPr>
          <a:xfrm>
            <a:off x="6781800" y="2211324"/>
            <a:ext cx="4119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6783244" y="3505200"/>
            <a:ext cx="2675" cy="1796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9" idx="0"/>
          </p:cNvCxnSpPr>
          <p:nvPr/>
        </p:nvCxnSpPr>
        <p:spPr>
          <a:xfrm flipH="1">
            <a:off x="6781800" y="4446814"/>
            <a:ext cx="1444" cy="191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11" idx="0"/>
          </p:cNvCxnSpPr>
          <p:nvPr/>
        </p:nvCxnSpPr>
        <p:spPr>
          <a:xfrm>
            <a:off x="6781800" y="5705274"/>
            <a:ext cx="4119" cy="202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4" idx="0"/>
          </p:cNvCxnSpPr>
          <p:nvPr/>
        </p:nvCxnSpPr>
        <p:spPr>
          <a:xfrm>
            <a:off x="8280056" y="2135124"/>
            <a:ext cx="1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>
            <a:off x="8280057" y="3429000"/>
            <a:ext cx="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6" idx="0"/>
          </p:cNvCxnSpPr>
          <p:nvPr/>
        </p:nvCxnSpPr>
        <p:spPr>
          <a:xfrm>
            <a:off x="3543300" y="2060448"/>
            <a:ext cx="0" cy="3491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  <a:endCxn id="17" idx="0"/>
          </p:cNvCxnSpPr>
          <p:nvPr/>
        </p:nvCxnSpPr>
        <p:spPr>
          <a:xfrm>
            <a:off x="3543300" y="2994454"/>
            <a:ext cx="0" cy="2183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8" idx="0"/>
          </p:cNvCxnSpPr>
          <p:nvPr/>
        </p:nvCxnSpPr>
        <p:spPr>
          <a:xfrm>
            <a:off x="3543300" y="3797643"/>
            <a:ext cx="0" cy="214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2"/>
            <a:endCxn id="19" idx="0"/>
          </p:cNvCxnSpPr>
          <p:nvPr/>
        </p:nvCxnSpPr>
        <p:spPr>
          <a:xfrm>
            <a:off x="3543300" y="4625010"/>
            <a:ext cx="0" cy="401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20" idx="3"/>
          </p:cNvCxnSpPr>
          <p:nvPr/>
        </p:nvCxnSpPr>
        <p:spPr>
          <a:xfrm flipH="1">
            <a:off x="2296297" y="4318686"/>
            <a:ext cx="370703" cy="1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19" idx="1"/>
          </p:cNvCxnSpPr>
          <p:nvPr/>
        </p:nvCxnSpPr>
        <p:spPr>
          <a:xfrm rot="16200000" flipH="1">
            <a:off x="1725291" y="4390767"/>
            <a:ext cx="707466" cy="1175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9" idx="3"/>
            <a:endCxn id="7" idx="1"/>
          </p:cNvCxnSpPr>
          <p:nvPr/>
        </p:nvCxnSpPr>
        <p:spPr>
          <a:xfrm flipV="1">
            <a:off x="4419600" y="3048000"/>
            <a:ext cx="1909119" cy="228447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999" y="654963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08198" y="6234579"/>
            <a:ext cx="151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Component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08198" y="596219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Service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198" y="5689817"/>
            <a:ext cx="132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Reducer / Store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8288" y="13731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99829" y="22350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18483" y="144634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201776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325302" y="39990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1871" y="46250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435584" y="505242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93775" y="861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</a:t>
            </a:r>
            <a:endParaRPr lang="en-US" sz="1400" u="sng" dirty="0"/>
          </a:p>
        </p:txBody>
      </p:sp>
      <p:sp>
        <p:nvSpPr>
          <p:cNvPr id="114" name="TextBox 113"/>
          <p:cNvSpPr txBox="1"/>
          <p:nvPr/>
        </p:nvSpPr>
        <p:spPr>
          <a:xfrm>
            <a:off x="2325302" y="160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  <a:endParaRPr lang="en-US" sz="14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5311005" y="9891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3.1</a:t>
            </a:r>
            <a:endParaRPr lang="en-US" sz="1400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5867400" y="26866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3.3</a:t>
            </a:r>
            <a:endParaRPr lang="en-US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582545" y="987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3.2</a:t>
            </a:r>
            <a:endParaRPr lang="en-US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912308" y="38399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3.4</a:t>
            </a:r>
            <a:endParaRPr lang="en-US" sz="1400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9546" y="49327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3.5</a:t>
            </a:r>
            <a:endParaRPr lang="en-US" sz="14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016" y="60697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3.6</a:t>
            </a:r>
            <a:endParaRPr lang="en-US" sz="14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8001000" y="10638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3.7</a:t>
            </a:r>
            <a:endParaRPr lang="en-US" sz="1400" u="sng" dirty="0"/>
          </a:p>
        </p:txBody>
      </p:sp>
      <p:sp>
        <p:nvSpPr>
          <p:cNvPr id="122" name="TextBox 121"/>
          <p:cNvSpPr txBox="1"/>
          <p:nvPr/>
        </p:nvSpPr>
        <p:spPr>
          <a:xfrm>
            <a:off x="8641723" y="22830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3.8</a:t>
            </a:r>
            <a:endParaRPr lang="en-US" sz="1400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8671051" y="35784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3.9</a:t>
            </a:r>
            <a:endParaRPr lang="en-US" sz="1400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3814" y="25327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4.1</a:t>
            </a:r>
            <a:endParaRPr lang="en-US" sz="14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5302" y="330503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4.2</a:t>
            </a:r>
            <a:endParaRPr lang="en-US" sz="14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4404660" y="413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4.3</a:t>
            </a:r>
            <a:endParaRPr lang="en-US" sz="1400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409762" y="4133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01340" y="49373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938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255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15</cp:revision>
  <dcterms:created xsi:type="dcterms:W3CDTF">2017-06-09T13:50:19Z</dcterms:created>
  <dcterms:modified xsi:type="dcterms:W3CDTF">2017-06-12T22:40:50Z</dcterms:modified>
</cp:coreProperties>
</file>