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1C8-FF0C-4ED9-AF14-3F965B09192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BBD-7E36-49A7-A516-5799D5BE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33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/>
                </a:solidFill>
              </a:rPr>
              <a:t>Discrete Growth And Compounding</a:t>
            </a:r>
            <a:endParaRPr lang="en-US" sz="2400" b="1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0926" y="1569577"/>
            <a:ext cx="0" cy="3733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6126" y="5074777"/>
            <a:ext cx="6477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00926" y="4617577"/>
            <a:ext cx="1066800" cy="22860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67726" y="4960477"/>
            <a:ext cx="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23132" y="4960477"/>
            <a:ext cx="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27676" y="4960477"/>
            <a:ext cx="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344326" y="4960477"/>
            <a:ext cx="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411126" y="4961901"/>
            <a:ext cx="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16200000">
            <a:off x="2467751" y="4890639"/>
            <a:ext cx="190550" cy="9906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7726" y="5422767"/>
            <a:ext cx="124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chemeClr val="accent1"/>
                </a:solidFill>
              </a:rPr>
              <a:t>Time Interval</a:t>
            </a:r>
            <a:endParaRPr lang="en-US" sz="1100" b="1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67726" y="4372242"/>
            <a:ext cx="1055406" cy="24533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23132" y="3931777"/>
            <a:ext cx="1104544" cy="44046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27676" y="3207877"/>
            <a:ext cx="1116650" cy="72390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44326" y="2179177"/>
            <a:ext cx="1219200" cy="102870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24285" y="4574847"/>
            <a:ext cx="8688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79691" y="4334142"/>
            <a:ext cx="8688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57886" y="3909701"/>
            <a:ext cx="8688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3644" y="3135593"/>
            <a:ext cx="8688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76644" y="2179177"/>
            <a:ext cx="86882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334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/>
                </a:solidFill>
              </a:rPr>
              <a:t>Continuous Growth And Discrete Compounding</a:t>
            </a:r>
          </a:p>
          <a:p>
            <a:pPr algn="ctr"/>
            <a:r>
              <a:rPr lang="en-US" sz="2400" b="1" smtClean="0">
                <a:solidFill>
                  <a:schemeClr val="accent1"/>
                </a:solidFill>
              </a:rPr>
              <a:t>With Increased Compounding Frequency</a:t>
            </a:r>
            <a:endParaRPr lang="en-US" sz="2400" b="1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87994"/>
            <a:ext cx="6534948" cy="3898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867400"/>
            <a:ext cx="7999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This shows g(x) = 2</a:t>
            </a:r>
            <a:r>
              <a:rPr lang="en-US" b="1" baseline="30000" smtClean="0">
                <a:solidFill>
                  <a:schemeClr val="accent1"/>
                </a:solidFill>
              </a:rPr>
              <a:t>x</a:t>
            </a:r>
            <a:r>
              <a:rPr lang="en-US" b="1" smtClean="0">
                <a:solidFill>
                  <a:schemeClr val="accent1"/>
                </a:solidFill>
              </a:rPr>
              <a:t> at progressively increasing compounding values: 1, 2, 3, 4, 10.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At each increased compounding there is more growth.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33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/>
                </a:solidFill>
              </a:rPr>
              <a:t>Continuous Growth And Compounding</a:t>
            </a:r>
            <a:endParaRPr lang="en-US" sz="2400" b="1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5065"/>
            <a:ext cx="7391400" cy="42013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124" y="5562600"/>
            <a:ext cx="8280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This shows g(x) = 2</a:t>
            </a:r>
            <a:r>
              <a:rPr lang="en-US" b="1" baseline="30000" smtClean="0">
                <a:solidFill>
                  <a:schemeClr val="accent1"/>
                </a:solidFill>
              </a:rPr>
              <a:t>x</a:t>
            </a:r>
            <a:r>
              <a:rPr lang="en-US" b="1" smtClean="0">
                <a:solidFill>
                  <a:schemeClr val="accent1"/>
                </a:solidFill>
              </a:rPr>
              <a:t> with the same compounding frequencies as before, but also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With continuous compounding, which dominates all the other discrete compounding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Frequencies!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3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5</cp:revision>
  <dcterms:created xsi:type="dcterms:W3CDTF">2015-10-28T19:56:40Z</dcterms:created>
  <dcterms:modified xsi:type="dcterms:W3CDTF">2015-11-02T21:37:02Z</dcterms:modified>
</cp:coreProperties>
</file>