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1" r:id="rId5"/>
    <p:sldId id="260" r:id="rId6"/>
    <p:sldId id="258" r:id="rId7"/>
    <p:sldId id="257" r:id="rId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594" y="-8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57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36274" y="963067"/>
            <a:ext cx="9676800" cy="809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cap="all" spc="-1" dirty="0" smtClean="0">
                <a:solidFill>
                  <a:srgbClr val="000000"/>
                </a:solidFill>
                <a:latin typeface="Open Sans"/>
                <a:ea typeface="Open Sans"/>
              </a:rPr>
              <a:t>Prototype Pattern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3381232" y="1683147"/>
            <a:ext cx="3099240" cy="31683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Open Sans"/>
                <a:ea typeface="Open Sans"/>
              </a:rPr>
              <a:t>by </a:t>
            </a:r>
            <a:r>
              <a:rPr lang="en-US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Anton </a:t>
            </a:r>
            <a:r>
              <a:rPr lang="en-US" sz="1800" b="0" strike="noStrike" spc="-1" dirty="0" err="1" smtClean="0">
                <a:solidFill>
                  <a:srgbClr val="000000"/>
                </a:solidFill>
                <a:latin typeface="Open Sans"/>
                <a:ea typeface="Open Sans"/>
              </a:rPr>
              <a:t>Zaviyalov</a:t>
            </a:r>
            <a:endParaRPr lang="en-US" sz="1800" b="0" strike="noStrike" spc="-1" dirty="0" smtClean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endParaRPr lang="en-US" b="1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endParaRPr lang="en-US" b="1" spc="-1" dirty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endParaRPr lang="en-US" sz="1800" b="1" strike="noStrike" spc="-1" dirty="0" smtClean="0">
              <a:solidFill>
                <a:srgbClr val="000000"/>
              </a:solidFill>
              <a:latin typeface="Open Sans"/>
              <a:ea typeface="Open Sans"/>
            </a:endParaRPr>
          </a:p>
          <a:p>
            <a:pPr algn="ctr">
              <a:lnSpc>
                <a:spcPct val="100000"/>
              </a:lnSpc>
            </a:pPr>
            <a:r>
              <a:rPr lang="en-US" sz="1800" b="1" strike="noStrike" spc="-1" dirty="0" smtClean="0">
                <a:solidFill>
                  <a:srgbClr val="000000"/>
                </a:solidFill>
                <a:latin typeface="Open Sans"/>
                <a:ea typeface="Open Sans"/>
              </a:rPr>
              <a:t>info@skill-centric.com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5600" y="5216760"/>
            <a:ext cx="2660040" cy="33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Open Sans"/>
                <a:ea typeface="Open Sans"/>
              </a:rPr>
              <a:t>© Skill Centric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27" name="Picture 3" descr="Z:\home\zavanton\Desktop\SKILL_CENTRIC\Misc\Logo\sc_logo_25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728" y="4419451"/>
            <a:ext cx="998240" cy="9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00"/>
          <p:cNvPicPr/>
          <p:nvPr/>
        </p:nvPicPr>
        <p:blipFill>
          <a:blip r:embed="rId2"/>
          <a:stretch/>
        </p:blipFill>
        <p:spPr>
          <a:xfrm>
            <a:off x="99360" y="5301720"/>
            <a:ext cx="1362960" cy="25596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007864" y="1899171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Create </a:t>
            </a:r>
            <a:r>
              <a:rPr lang="en-US" sz="3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new objects by copying </a:t>
            </a:r>
            <a:r>
              <a:rPr lang="en-US" sz="36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a prototype</a:t>
            </a:r>
            <a:r>
              <a:rPr lang="en-US" sz="3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.</a:t>
            </a:r>
            <a:r>
              <a:rPr lang="en-US" sz="36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36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344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/>
          <p:cNvPicPr/>
          <p:nvPr/>
        </p:nvPicPr>
        <p:blipFill>
          <a:blip r:embed="rId2"/>
          <a:stretch/>
        </p:blipFill>
        <p:spPr>
          <a:xfrm>
            <a:off x="99360" y="5302080"/>
            <a:ext cx="1363680" cy="256680"/>
          </a:xfrm>
          <a:prstGeom prst="rect">
            <a:avLst/>
          </a:prstGeom>
          <a:ln>
            <a:noFill/>
          </a:ln>
        </p:spPr>
      </p:pic>
      <p:sp>
        <p:nvSpPr>
          <p:cNvPr id="167" name="TextShape 1"/>
          <p:cNvSpPr txBox="1"/>
          <p:nvPr/>
        </p:nvSpPr>
        <p:spPr>
          <a:xfrm>
            <a:off x="731520" y="731520"/>
            <a:ext cx="9133328" cy="329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19600" indent="-219600">
              <a:lnSpc>
                <a:spcPct val="200000"/>
              </a:lnSpc>
              <a:spcAft>
                <a:spcPts val="3600"/>
              </a:spcAft>
              <a:buBlip>
                <a:blip r:embed="rId3"/>
              </a:buBlip>
            </a:pPr>
            <a:r>
              <a:rPr lang="en-US" sz="2400" spc="-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C</a:t>
            </a:r>
            <a:r>
              <a:rPr lang="en-US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reating </a:t>
            </a:r>
            <a:r>
              <a:rPr lang="en-US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an instance of a class is expensive or complicated.</a:t>
            </a:r>
            <a:r>
              <a:rPr lang="en-US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endParaRPr lang="en-US" sz="2400" spc="-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pPr marL="219600" indent="-219600">
              <a:lnSpc>
                <a:spcPct val="200000"/>
              </a:lnSpc>
              <a:spcAft>
                <a:spcPts val="3600"/>
              </a:spcAft>
              <a:buBlip>
                <a:blip r:embed="rId3"/>
              </a:buBlip>
            </a:pPr>
            <a:r>
              <a:rPr lang="en-US" sz="2400" spc="-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</a:t>
            </a:r>
            <a:r>
              <a:rPr lang="en-US" sz="2400" spc="-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H</a:t>
            </a:r>
            <a:r>
              <a:rPr lang="en-US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ide </a:t>
            </a:r>
            <a:r>
              <a:rPr lang="en-US" sz="2400" dirty="0">
                <a:latin typeface="Open Sans" pitchFamily="34" charset="0"/>
                <a:ea typeface="Open Sans" pitchFamily="34" charset="0"/>
                <a:cs typeface="Open Sans" pitchFamily="34" charset="0"/>
              </a:rPr>
              <a:t>the complexity of creating new </a:t>
            </a:r>
            <a:r>
              <a:rPr lang="en-US" sz="2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instance</a:t>
            </a:r>
          </a:p>
          <a:p>
            <a:pPr marL="219600" indent="-219600">
              <a:lnSpc>
                <a:spcPct val="200000"/>
              </a:lnSpc>
              <a:spcAft>
                <a:spcPts val="3600"/>
              </a:spcAft>
              <a:buBlip>
                <a:blip r:embed="rId3"/>
              </a:buBlip>
            </a:pPr>
            <a:r>
              <a:rPr lang="en-US" sz="2400" b="0" strike="noStrike" spc="-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 Examples: </a:t>
            </a:r>
            <a:r>
              <a:rPr lang="en-US" sz="2400" b="0" strike="noStrike" spc="-1" dirty="0" err="1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Clonable</a:t>
            </a:r>
            <a:endParaRPr lang="en-US" sz="2400" b="0" strike="noStrike" spc="-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00"/>
          <p:cNvPicPr/>
          <p:nvPr/>
        </p:nvPicPr>
        <p:blipFill>
          <a:blip r:embed="rId2"/>
          <a:stretch/>
        </p:blipFill>
        <p:spPr>
          <a:xfrm>
            <a:off x="99360" y="5301720"/>
            <a:ext cx="1362960" cy="25596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935856" y="1179091"/>
            <a:ext cx="2448272" cy="1008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Client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40312" y="1189173"/>
            <a:ext cx="2448272" cy="100811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&lt;&lt;interface&gt;&gt;</a:t>
            </a:r>
          </a:p>
          <a:p>
            <a:pPr algn="ctr"/>
            <a:r>
              <a:rPr lang="en-US" i="1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Prototype</a:t>
            </a:r>
            <a:endParaRPr lang="en-US" i="1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616376" y="225921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+clone()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0112" y="3411339"/>
            <a:ext cx="2448272" cy="10081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ConcretePrototype1</a:t>
            </a:r>
            <a:endParaRPr lang="en-US" sz="1600" i="1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128544" y="3411339"/>
            <a:ext cx="2448272" cy="10081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ConcretePrototype2</a:t>
            </a:r>
            <a:endParaRPr lang="en-US" sz="1600" i="1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80172" y="4563467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+clone()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3632" y="456230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DejaVu Sans Mono" pitchFamily="49" charset="0"/>
                <a:ea typeface="DejaVu Sans Mono" pitchFamily="49" charset="0"/>
                <a:cs typeface="DejaVu Sans Mono" pitchFamily="49" charset="0"/>
              </a:rPr>
              <a:t>+clone()</a:t>
            </a:r>
            <a:endParaRPr lang="en-US" dirty="0">
              <a:latin typeface="DejaVu Sans Mono" pitchFamily="49" charset="0"/>
              <a:ea typeface="DejaVu Sans Mono" pitchFamily="49" charset="0"/>
              <a:cs typeface="DejaVu Sans Mono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536256" y="2331219"/>
            <a:ext cx="864096" cy="1008112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7137523" y="2343912"/>
            <a:ext cx="823916" cy="923411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600152" y="1683147"/>
            <a:ext cx="1296144" cy="0"/>
          </a:xfrm>
          <a:prstGeom prst="line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00"/>
          <p:cNvPicPr/>
          <p:nvPr/>
        </p:nvPicPr>
        <p:blipFill>
          <a:blip r:embed="rId2"/>
          <a:stretch/>
        </p:blipFill>
        <p:spPr>
          <a:xfrm>
            <a:off x="99360" y="5301720"/>
            <a:ext cx="1361880" cy="254880"/>
          </a:xfrm>
          <a:prstGeom prst="rect">
            <a:avLst/>
          </a:prstGeom>
          <a:ln>
            <a:noFill/>
          </a:ln>
        </p:spPr>
      </p:pic>
      <p:sp>
        <p:nvSpPr>
          <p:cNvPr id="157" name="CustomShape 1"/>
          <p:cNvSpPr/>
          <p:nvPr/>
        </p:nvSpPr>
        <p:spPr>
          <a:xfrm>
            <a:off x="548640" y="640080"/>
            <a:ext cx="8776800" cy="2922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Open Sans"/>
                <a:ea typeface="DejaVu Sans"/>
              </a:rPr>
              <a:t>Download: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3"/>
          <a:stretch/>
        </p:blipFill>
        <p:spPr>
          <a:xfrm>
            <a:off x="5597280" y="3258720"/>
            <a:ext cx="3545280" cy="1860480"/>
          </a:xfrm>
          <a:prstGeom prst="rect">
            <a:avLst/>
          </a:prstGeom>
          <a:ln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590400" y="1829520"/>
            <a:ext cx="8850240" cy="50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spc="-1" dirty="0">
                <a:solidFill>
                  <a:srgbClr val="370FF0"/>
                </a:solidFill>
                <a:latin typeface="Open Sans"/>
              </a:rPr>
              <a:t>https://github.com/skill-centric/patterns/tree/prototype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</TotalTime>
  <Words>62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zavanton</cp:lastModifiedBy>
  <cp:revision>202</cp:revision>
  <dcterms:created xsi:type="dcterms:W3CDTF">2018-08-29T18:17:26Z</dcterms:created>
  <dcterms:modified xsi:type="dcterms:W3CDTF">2018-10-22T20:13:06Z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