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1" r:id="rId4"/>
    <p:sldId id="272" r:id="rId5"/>
    <p:sldId id="275" r:id="rId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6" autoAdjust="0"/>
    <p:restoredTop sz="94660"/>
  </p:normalViewPr>
  <p:slideViewPr>
    <p:cSldViewPr>
      <p:cViewPr varScale="1">
        <p:scale>
          <a:sx n="129" d="100"/>
          <a:sy n="129" d="100"/>
        </p:scale>
        <p:origin x="-948" y="-8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236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6800" y="747043"/>
            <a:ext cx="9677520" cy="8934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cap="all" spc="-1" dirty="0" smtClean="0">
                <a:solidFill>
                  <a:srgbClr val="00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</a:t>
            </a:r>
            <a:r>
              <a:rPr lang="en-US" sz="3600" cap="all" spc="-1" dirty="0">
                <a:solidFill>
                  <a:srgbClr val="00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Are Not-null </a:t>
            </a:r>
            <a:r>
              <a:rPr lang="en-US" sz="3600" cap="all" spc="-1" dirty="0" smtClean="0">
                <a:solidFill>
                  <a:srgbClr val="00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Assertions?</a:t>
            </a:r>
            <a:endParaRPr lang="en-US" sz="3600" b="0" strike="noStrike" spc="-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01400" y="3158280"/>
            <a:ext cx="6199200" cy="18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Open Sans"/>
              </a:rPr>
              <a:t>by Anton Zaviyalov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latin typeface="Open Sans"/>
              </a:rPr>
              <a:t>info@skill-centric.com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5600" y="5216760"/>
            <a:ext cx="3092504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Open Sans"/>
              </a:rPr>
              <a:t>© Skill Centric, 2018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7772400" y="3200400"/>
            <a:ext cx="1080720" cy="108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00"/>
          <p:cNvPicPr/>
          <p:nvPr/>
        </p:nvPicPr>
        <p:blipFill>
          <a:blip r:embed="rId2"/>
          <a:stretch/>
        </p:blipFill>
        <p:spPr>
          <a:xfrm>
            <a:off x="99360" y="5301720"/>
            <a:ext cx="1363680" cy="256680"/>
          </a:xfrm>
          <a:prstGeom prst="rect">
            <a:avLst/>
          </a:prstGeom>
          <a:ln>
            <a:noFill/>
          </a:ln>
        </p:spPr>
      </p:pic>
      <p:sp>
        <p:nvSpPr>
          <p:cNvPr id="202" name="TextShape 1"/>
          <p:cNvSpPr txBox="1"/>
          <p:nvPr/>
        </p:nvSpPr>
        <p:spPr>
          <a:xfrm>
            <a:off x="5688384" y="2072797"/>
            <a:ext cx="4320480" cy="296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 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(name!= </a:t>
            </a:r>
            <a:r>
              <a:rPr lang="en-US" sz="1600" b="1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600" dirty="0" smtClean="0"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 </a:t>
            </a:r>
            <a:r>
              <a:rPr lang="en-US" sz="1600" b="1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 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600" b="1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throw </a:t>
            </a:r>
            <a:r>
              <a:rPr lang="en-US" sz="1600" b="1" dirty="0" err="1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NullPointerException</a:t>
            </a:r>
            <a:r>
              <a:rPr lang="en-US" sz="1600" b="1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1600" b="1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600" b="1" dirty="0" smtClean="0">
                <a:solidFill>
                  <a:srgbClr val="000080"/>
                </a:solidFill>
                <a:effectLst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1500" b="0" strike="noStrike" spc="-1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9912" y="2586711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!!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096096" y="2555353"/>
            <a:ext cx="208823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99360" y="5301720"/>
            <a:ext cx="1363680" cy="25668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295896" y="2331219"/>
            <a:ext cx="2592288" cy="1008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endParaRPr lang="en-US" dirty="0" smtClean="0">
              <a:solidFill>
                <a:schemeClr val="bg1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8424" y="1333500"/>
            <a:ext cx="2592288" cy="10081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endParaRPr lang="en-US" dirty="0" smtClean="0">
              <a:solidFill>
                <a:schemeClr val="bg1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8424" y="3267323"/>
            <a:ext cx="2592288" cy="10081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throw NPE</a:t>
            </a:r>
            <a:endParaRPr lang="en-US" dirty="0" smtClean="0">
              <a:solidFill>
                <a:schemeClr val="bg1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032200" y="1755155"/>
            <a:ext cx="1872208" cy="99771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58479" y="2937335"/>
            <a:ext cx="1872208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6176" y="13335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 </a:t>
            </a:r>
            <a:r>
              <a:rPr lang="en-US" dirty="0"/>
              <a:t>!</a:t>
            </a:r>
            <a:r>
              <a:rPr lang="en-US" dirty="0" smtClean="0"/>
              <a:t>= null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9814" y="390610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 == 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00"/>
          <p:cNvPicPr/>
          <p:nvPr/>
        </p:nvPicPr>
        <p:blipFill>
          <a:blip r:embed="rId2"/>
          <a:stretch/>
        </p:blipFill>
        <p:spPr>
          <a:xfrm>
            <a:off x="99360" y="5301720"/>
            <a:ext cx="1362240" cy="25524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548640" y="640080"/>
            <a:ext cx="8777160" cy="292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Download:</a:t>
            </a: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21409A"/>
                </a:solidFill>
                <a:latin typeface="Open Sans"/>
              </a:rPr>
              <a:t>https://github.com/skill-centric/demo-kotlin/tree/safe-cast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3"/>
          <a:stretch/>
        </p:blipFill>
        <p:spPr>
          <a:xfrm>
            <a:off x="5597280" y="3258720"/>
            <a:ext cx="3545640" cy="1860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361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38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zavanton</cp:lastModifiedBy>
  <cp:revision>148</cp:revision>
  <dcterms:created xsi:type="dcterms:W3CDTF">2018-08-29T18:17:26Z</dcterms:created>
  <dcterms:modified xsi:type="dcterms:W3CDTF">2018-10-18T21:01:01Z</dcterms:modified>
  <dc:language>en-US</dc:language>
</cp:coreProperties>
</file>